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52E_222A1740.xml" ContentType="application/vnd.ms-powerpoint.comments+xml"/>
  <Override PartName="/ppt/notesSlides/notesSlide6.xml" ContentType="application/vnd.openxmlformats-officedocument.presentationml.notesSlide+xml"/>
  <Override PartName="/ppt/comments/modernComment_531_8B2BE068.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535_5F3D0A9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539_AC38754A.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53F_E93FA492.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500_FEAB7FE4.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5" r:id="rId5"/>
  </p:sldMasterIdLst>
  <p:notesMasterIdLst>
    <p:notesMasterId r:id="rId30"/>
  </p:notesMasterIdLst>
  <p:handoutMasterIdLst>
    <p:handoutMasterId r:id="rId31"/>
  </p:handoutMasterIdLst>
  <p:sldIdLst>
    <p:sldId id="256" r:id="rId6"/>
    <p:sldId id="1324" r:id="rId7"/>
    <p:sldId id="1325" r:id="rId8"/>
    <p:sldId id="1327" r:id="rId9"/>
    <p:sldId id="1328" r:id="rId10"/>
    <p:sldId id="1326" r:id="rId11"/>
    <p:sldId id="1329" r:id="rId12"/>
    <p:sldId id="1330" r:id="rId13"/>
    <p:sldId id="1331" r:id="rId14"/>
    <p:sldId id="1335" r:id="rId15"/>
    <p:sldId id="1332" r:id="rId16"/>
    <p:sldId id="425" r:id="rId17"/>
    <p:sldId id="1334" r:id="rId18"/>
    <p:sldId id="1336" r:id="rId19"/>
    <p:sldId id="1333" r:id="rId20"/>
    <p:sldId id="1338" r:id="rId21"/>
    <p:sldId id="1337" r:id="rId22"/>
    <p:sldId id="1340" r:id="rId23"/>
    <p:sldId id="1341" r:id="rId24"/>
    <p:sldId id="1343" r:id="rId25"/>
    <p:sldId id="1339" r:id="rId26"/>
    <p:sldId id="1344" r:id="rId27"/>
    <p:sldId id="1342" r:id="rId28"/>
    <p:sldId id="1280" r:id="rId29"/>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30C1BC-0A85-294E-668C-E750BAD9449F}" name="Sebastian Müller" initials="SM" userId="S::sebastian.mueller@ost.ch::b739b721-6f6e-43c9-9858-ba206fad85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2864"/>
    <a:srgbClr val="43C6E6"/>
    <a:srgbClr val="7D5AE6"/>
    <a:srgbClr val="4F7BE6"/>
    <a:srgbClr val="0D99FF"/>
    <a:srgbClr val="FFFFFF"/>
    <a:srgbClr val="D6CE8F"/>
    <a:srgbClr val="A5904F"/>
    <a:srgbClr val="CC9900"/>
    <a:srgbClr val="B0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067" autoAdjust="0"/>
  </p:normalViewPr>
  <p:slideViewPr>
    <p:cSldViewPr snapToGrid="0">
      <p:cViewPr varScale="1">
        <p:scale>
          <a:sx n="59" d="100"/>
          <a:sy n="59" d="100"/>
        </p:scale>
        <p:origin x="28" y="12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1" d="100"/>
          <a:sy n="121" d="100"/>
        </p:scale>
        <p:origin x="49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örg Bachmann" userId="b28d09e7-665a-46e8-8505-29428aceaef6" providerId="ADAL" clId="{C2879E28-FDCE-42DC-8496-65525E9644FB}"/>
    <pc:docChg chg="undo custSel delSld modSld">
      <pc:chgData name="Jörg Bachmann" userId="b28d09e7-665a-46e8-8505-29428aceaef6" providerId="ADAL" clId="{C2879E28-FDCE-42DC-8496-65525E9644FB}" dt="2022-06-20T14:10:03.431" v="63" actId="1076"/>
      <pc:docMkLst>
        <pc:docMk/>
      </pc:docMkLst>
      <pc:sldChg chg="modSp mod">
        <pc:chgData name="Jörg Bachmann" userId="b28d09e7-665a-46e8-8505-29428aceaef6" providerId="ADAL" clId="{C2879E28-FDCE-42DC-8496-65525E9644FB}" dt="2022-06-20T14:02:14.478" v="25" actId="20577"/>
        <pc:sldMkLst>
          <pc:docMk/>
          <pc:sldMk cId="4290294190" sldId="256"/>
        </pc:sldMkLst>
        <pc:spChg chg="mod">
          <ac:chgData name="Jörg Bachmann" userId="b28d09e7-665a-46e8-8505-29428aceaef6" providerId="ADAL" clId="{C2879E28-FDCE-42DC-8496-65525E9644FB}" dt="2022-06-20T14:02:05.045" v="13" actId="20577"/>
          <ac:spMkLst>
            <pc:docMk/>
            <pc:sldMk cId="4290294190" sldId="256"/>
            <ac:spMk id="2" creationId="{3814A1A3-471A-4B09-AD3F-456306359013}"/>
          </ac:spMkLst>
        </pc:spChg>
        <pc:spChg chg="mod">
          <ac:chgData name="Jörg Bachmann" userId="b28d09e7-665a-46e8-8505-29428aceaef6" providerId="ADAL" clId="{C2879E28-FDCE-42DC-8496-65525E9644FB}" dt="2022-06-20T14:02:14.478" v="25" actId="20577"/>
          <ac:spMkLst>
            <pc:docMk/>
            <pc:sldMk cId="4290294190" sldId="256"/>
            <ac:spMk id="4" creationId="{B2C23847-CF40-475A-8DC0-D286A0C2BA90}"/>
          </ac:spMkLst>
        </pc:spChg>
      </pc:sldChg>
      <pc:sldChg chg="del">
        <pc:chgData name="Jörg Bachmann" userId="b28d09e7-665a-46e8-8505-29428aceaef6" providerId="ADAL" clId="{C2879E28-FDCE-42DC-8496-65525E9644FB}" dt="2022-06-20T14:03:11.217" v="31" actId="47"/>
        <pc:sldMkLst>
          <pc:docMk/>
          <pc:sldMk cId="3207978312" sldId="393"/>
        </pc:sldMkLst>
      </pc:sldChg>
      <pc:sldChg chg="del">
        <pc:chgData name="Jörg Bachmann" userId="b28d09e7-665a-46e8-8505-29428aceaef6" providerId="ADAL" clId="{C2879E28-FDCE-42DC-8496-65525E9644FB}" dt="2022-06-20T14:03:12.535" v="32" actId="47"/>
        <pc:sldMkLst>
          <pc:docMk/>
          <pc:sldMk cId="1225623507" sldId="394"/>
        </pc:sldMkLst>
      </pc:sldChg>
      <pc:sldChg chg="del">
        <pc:chgData name="Jörg Bachmann" userId="b28d09e7-665a-46e8-8505-29428aceaef6" providerId="ADAL" clId="{C2879E28-FDCE-42DC-8496-65525E9644FB}" dt="2022-06-20T14:03:13.691" v="33" actId="47"/>
        <pc:sldMkLst>
          <pc:docMk/>
          <pc:sldMk cId="3196615046" sldId="399"/>
        </pc:sldMkLst>
      </pc:sldChg>
      <pc:sldChg chg="del">
        <pc:chgData name="Jörg Bachmann" userId="b28d09e7-665a-46e8-8505-29428aceaef6" providerId="ADAL" clId="{C2879E28-FDCE-42DC-8496-65525E9644FB}" dt="2022-06-20T14:03:16.483" v="34" actId="47"/>
        <pc:sldMkLst>
          <pc:docMk/>
          <pc:sldMk cId="2831496307" sldId="400"/>
        </pc:sldMkLst>
      </pc:sldChg>
      <pc:sldChg chg="addSp delSp modSp mod">
        <pc:chgData name="Jörg Bachmann" userId="b28d09e7-665a-46e8-8505-29428aceaef6" providerId="ADAL" clId="{C2879E28-FDCE-42DC-8496-65525E9644FB}" dt="2022-06-20T14:10:03.431" v="63" actId="1076"/>
        <pc:sldMkLst>
          <pc:docMk/>
          <pc:sldMk cId="661918696" sldId="736"/>
        </pc:sldMkLst>
        <pc:spChg chg="mod">
          <ac:chgData name="Jörg Bachmann" userId="b28d09e7-665a-46e8-8505-29428aceaef6" providerId="ADAL" clId="{C2879E28-FDCE-42DC-8496-65525E9644FB}" dt="2022-06-20T14:02:51.269" v="30" actId="6549"/>
          <ac:spMkLst>
            <pc:docMk/>
            <pc:sldMk cId="661918696" sldId="736"/>
            <ac:spMk id="4" creationId="{6A3FAA2F-6030-4C18-8413-6B2888F193CC}"/>
          </ac:spMkLst>
        </pc:spChg>
        <pc:picChg chg="del">
          <ac:chgData name="Jörg Bachmann" userId="b28d09e7-665a-46e8-8505-29428aceaef6" providerId="ADAL" clId="{C2879E28-FDCE-42DC-8496-65525E9644FB}" dt="2022-06-20T14:02:45.753" v="27" actId="478"/>
          <ac:picMkLst>
            <pc:docMk/>
            <pc:sldMk cId="661918696" sldId="736"/>
            <ac:picMk id="3" creationId="{55D1BF7A-D202-42D1-8DD5-142F7997C32E}"/>
          </ac:picMkLst>
        </pc:picChg>
        <pc:picChg chg="mod">
          <ac:chgData name="Jörg Bachmann" userId="b28d09e7-665a-46e8-8505-29428aceaef6" providerId="ADAL" clId="{C2879E28-FDCE-42DC-8496-65525E9644FB}" dt="2022-06-20T14:07:01.521" v="49" actId="1076"/>
          <ac:picMkLst>
            <pc:docMk/>
            <pc:sldMk cId="661918696" sldId="736"/>
            <ac:picMk id="5" creationId="{10E946D1-565C-4D9E-86F8-18B8E82335F9}"/>
          </ac:picMkLst>
        </pc:picChg>
        <pc:picChg chg="add mod">
          <ac:chgData name="Jörg Bachmann" userId="b28d09e7-665a-46e8-8505-29428aceaef6" providerId="ADAL" clId="{C2879E28-FDCE-42DC-8496-65525E9644FB}" dt="2022-06-20T14:09:36.948" v="59" actId="1076"/>
          <ac:picMkLst>
            <pc:docMk/>
            <pc:sldMk cId="661918696" sldId="736"/>
            <ac:picMk id="1026" creationId="{B6465544-EAB9-4DB8-85A4-B2F60B130B9A}"/>
          </ac:picMkLst>
        </pc:picChg>
        <pc:picChg chg="add mod">
          <ac:chgData name="Jörg Bachmann" userId="b28d09e7-665a-46e8-8505-29428aceaef6" providerId="ADAL" clId="{C2879E28-FDCE-42DC-8496-65525E9644FB}" dt="2022-06-20T14:10:03.431" v="63" actId="1076"/>
          <ac:picMkLst>
            <pc:docMk/>
            <pc:sldMk cId="661918696" sldId="736"/>
            <ac:picMk id="1028" creationId="{32FF12D9-403E-4083-BEB0-A6CD691BEFA2}"/>
          </ac:picMkLst>
        </pc:picChg>
      </pc:sldChg>
      <pc:sldChg chg="del">
        <pc:chgData name="Jörg Bachmann" userId="b28d09e7-665a-46e8-8505-29428aceaef6" providerId="ADAL" clId="{C2879E28-FDCE-42DC-8496-65525E9644FB}" dt="2022-06-20T14:02:43.295" v="26" actId="47"/>
        <pc:sldMkLst>
          <pc:docMk/>
          <pc:sldMk cId="737380835" sldId="1254"/>
        </pc:sldMkLst>
      </pc:sldChg>
      <pc:sldChg chg="addSp delSp modSp mod">
        <pc:chgData name="Jörg Bachmann" userId="b28d09e7-665a-46e8-8505-29428aceaef6" providerId="ADAL" clId="{C2879E28-FDCE-42DC-8496-65525E9644FB}" dt="2022-06-20T14:05:37.867" v="46" actId="1076"/>
        <pc:sldMkLst>
          <pc:docMk/>
          <pc:sldMk cId="2353271022" sldId="1321"/>
        </pc:sldMkLst>
        <pc:picChg chg="add mod ord modCrop">
          <ac:chgData name="Jörg Bachmann" userId="b28d09e7-665a-46e8-8505-29428aceaef6" providerId="ADAL" clId="{C2879E28-FDCE-42DC-8496-65525E9644FB}" dt="2022-06-20T14:05:37.867" v="46" actId="1076"/>
          <ac:picMkLst>
            <pc:docMk/>
            <pc:sldMk cId="2353271022" sldId="1321"/>
            <ac:picMk id="3" creationId="{8B0BA2AD-8C21-487D-A65F-D18FCB71EB55}"/>
          </ac:picMkLst>
        </pc:picChg>
        <pc:picChg chg="del">
          <ac:chgData name="Jörg Bachmann" userId="b28d09e7-665a-46e8-8505-29428aceaef6" providerId="ADAL" clId="{C2879E28-FDCE-42DC-8496-65525E9644FB}" dt="2022-06-20T14:03:36.534" v="35" actId="478"/>
          <ac:picMkLst>
            <pc:docMk/>
            <pc:sldMk cId="2353271022" sldId="1321"/>
            <ac:picMk id="4" creationId="{936EC584-062C-4CD7-821C-68F48957BD2B}"/>
          </ac:picMkLst>
        </pc:picChg>
      </pc:sldChg>
    </pc:docChg>
  </pc:docChgLst>
  <pc:docChgLst>
    <pc:chgData name="Sebastian Müller" userId="b739b721-6f6e-43c9-9858-ba206fad85d1" providerId="ADAL" clId="{2AF5EF24-7D93-4475-A9AD-393328B8C1DC}"/>
    <pc:docChg chg="undo custSel modSld">
      <pc:chgData name="Sebastian Müller" userId="b739b721-6f6e-43c9-9858-ba206fad85d1" providerId="ADAL" clId="{2AF5EF24-7D93-4475-A9AD-393328B8C1DC}" dt="2023-07-26T11:12:14.097" v="8"/>
      <pc:docMkLst>
        <pc:docMk/>
      </pc:docMkLst>
      <pc:sldChg chg="addCm modCm">
        <pc:chgData name="Sebastian Müller" userId="b739b721-6f6e-43c9-9858-ba206fad85d1" providerId="ADAL" clId="{2AF5EF24-7D93-4475-A9AD-393328B8C1DC}" dt="2023-07-26T11:12:14.097" v="8"/>
        <pc:sldMkLst>
          <pc:docMk/>
          <pc:sldMk cId="4272652260" sldId="1280"/>
        </pc:sldMkLst>
      </pc:sldChg>
      <pc:sldChg chg="addCm">
        <pc:chgData name="Sebastian Müller" userId="b739b721-6f6e-43c9-9858-ba206fad85d1" providerId="ADAL" clId="{2AF5EF24-7D93-4475-A9AD-393328B8C1DC}" dt="2023-07-26T07:27:22.585" v="0"/>
        <pc:sldMkLst>
          <pc:docMk/>
          <pc:sldMk cId="573183808" sldId="1326"/>
        </pc:sldMkLst>
      </pc:sldChg>
      <pc:sldChg chg="addCm">
        <pc:chgData name="Sebastian Müller" userId="b739b721-6f6e-43c9-9858-ba206fad85d1" providerId="ADAL" clId="{2AF5EF24-7D93-4475-A9AD-393328B8C1DC}" dt="2023-07-26T07:28:19.227" v="1"/>
        <pc:sldMkLst>
          <pc:docMk/>
          <pc:sldMk cId="2334908520" sldId="1329"/>
        </pc:sldMkLst>
      </pc:sldChg>
      <pc:sldChg chg="addCm">
        <pc:chgData name="Sebastian Müller" userId="b739b721-6f6e-43c9-9858-ba206fad85d1" providerId="ADAL" clId="{2AF5EF24-7D93-4475-A9AD-393328B8C1DC}" dt="2023-07-26T07:47:42.284" v="2"/>
        <pc:sldMkLst>
          <pc:docMk/>
          <pc:sldMk cId="1597835920" sldId="1333"/>
        </pc:sldMkLst>
      </pc:sldChg>
      <pc:sldChg chg="modSp mod addCm">
        <pc:chgData name="Sebastian Müller" userId="b739b721-6f6e-43c9-9858-ba206fad85d1" providerId="ADAL" clId="{2AF5EF24-7D93-4475-A9AD-393328B8C1DC}" dt="2023-07-26T07:49:27.928" v="5"/>
        <pc:sldMkLst>
          <pc:docMk/>
          <pc:sldMk cId="2889381194" sldId="1337"/>
        </pc:sldMkLst>
        <pc:spChg chg="mod">
          <ac:chgData name="Sebastian Müller" userId="b739b721-6f6e-43c9-9858-ba206fad85d1" providerId="ADAL" clId="{2AF5EF24-7D93-4475-A9AD-393328B8C1DC}" dt="2023-07-26T07:49:02.007" v="4" actId="20577"/>
          <ac:spMkLst>
            <pc:docMk/>
            <pc:sldMk cId="2889381194" sldId="1337"/>
            <ac:spMk id="5" creationId="{4B29D12E-A1A8-09DC-A2DC-6DD54F0B84A4}"/>
          </ac:spMkLst>
        </pc:spChg>
      </pc:sldChg>
      <pc:sldChg chg="addCm">
        <pc:chgData name="Sebastian Müller" userId="b739b721-6f6e-43c9-9858-ba206fad85d1" providerId="ADAL" clId="{2AF5EF24-7D93-4475-A9AD-393328B8C1DC}" dt="2023-07-26T07:53:10.854" v="6"/>
        <pc:sldMkLst>
          <pc:docMk/>
          <pc:sldMk cId="3913262226" sldId="1343"/>
        </pc:sldMkLst>
      </pc:sldChg>
    </pc:docChg>
  </pc:docChgLst>
  <pc:docChgLst>
    <pc:chgData name="Danilo Just" userId="5c541c76-ab8e-42ae-b18d-d2f3b1218618" providerId="ADAL" clId="{B750BC7F-926F-4D7F-82C4-4579004316BB}"/>
    <pc:docChg chg="modSld">
      <pc:chgData name="Danilo Just" userId="5c541c76-ab8e-42ae-b18d-d2f3b1218618" providerId="ADAL" clId="{B750BC7F-926F-4D7F-82C4-4579004316BB}" dt="2022-05-19T17:03:40.087" v="0" actId="20577"/>
      <pc:docMkLst>
        <pc:docMk/>
      </pc:docMkLst>
      <pc:sldChg chg="modSp">
        <pc:chgData name="Danilo Just" userId="5c541c76-ab8e-42ae-b18d-d2f3b1218618" providerId="ADAL" clId="{B750BC7F-926F-4D7F-82C4-4579004316BB}" dt="2022-05-19T17:03:40.087" v="0" actId="20577"/>
        <pc:sldMkLst>
          <pc:docMk/>
          <pc:sldMk cId="1099438892" sldId="1323"/>
        </pc:sldMkLst>
        <pc:spChg chg="mod">
          <ac:chgData name="Danilo Just" userId="5c541c76-ab8e-42ae-b18d-d2f3b1218618" providerId="ADAL" clId="{B750BC7F-926F-4D7F-82C4-4579004316BB}" dt="2022-05-19T17:03:40.087" v="0" actId="20577"/>
          <ac:spMkLst>
            <pc:docMk/>
            <pc:sldMk cId="1099438892" sldId="1323"/>
            <ac:spMk id="8" creationId="{421CAC60-40B9-4949-9F18-D79985685F61}"/>
          </ac:spMkLst>
        </pc:spChg>
      </pc:sldChg>
    </pc:docChg>
  </pc:docChgLst>
  <pc:docChgLst>
    <pc:chgData name="Jörg Bachmann" userId="b28d09e7-665a-46e8-8505-29428aceaef6" providerId="ADAL" clId="{FA16B920-BF1D-4B7A-A18F-E47F69B88AEE}"/>
    <pc:docChg chg="undo custSel modSld">
      <pc:chgData name="Jörg Bachmann" userId="b28d09e7-665a-46e8-8505-29428aceaef6" providerId="ADAL" clId="{FA16B920-BF1D-4B7A-A18F-E47F69B88AEE}" dt="2022-05-20T05:50:36.007" v="318" actId="1076"/>
      <pc:docMkLst>
        <pc:docMk/>
      </pc:docMkLst>
      <pc:sldChg chg="addSp modSp mod">
        <pc:chgData name="Jörg Bachmann" userId="b28d09e7-665a-46e8-8505-29428aceaef6" providerId="ADAL" clId="{FA16B920-BF1D-4B7A-A18F-E47F69B88AEE}" dt="2022-05-20T05:50:36.007" v="318" actId="1076"/>
        <pc:sldMkLst>
          <pc:docMk/>
          <pc:sldMk cId="661918696" sldId="736"/>
        </pc:sldMkLst>
        <pc:picChg chg="add mod">
          <ac:chgData name="Jörg Bachmann" userId="b28d09e7-665a-46e8-8505-29428aceaef6" providerId="ADAL" clId="{FA16B920-BF1D-4B7A-A18F-E47F69B88AEE}" dt="2022-05-20T05:50:36.007" v="318" actId="1076"/>
          <ac:picMkLst>
            <pc:docMk/>
            <pc:sldMk cId="661918696" sldId="736"/>
            <ac:picMk id="3" creationId="{55D1BF7A-D202-42D1-8DD5-142F7997C32E}"/>
          </ac:picMkLst>
        </pc:picChg>
      </pc:sldChg>
      <pc:sldChg chg="addSp modSp mod">
        <pc:chgData name="Jörg Bachmann" userId="b28d09e7-665a-46e8-8505-29428aceaef6" providerId="ADAL" clId="{FA16B920-BF1D-4B7A-A18F-E47F69B88AEE}" dt="2022-05-17T09:16:49.786" v="180" actId="1076"/>
        <pc:sldMkLst>
          <pc:docMk/>
          <pc:sldMk cId="169824477" sldId="1322"/>
        </pc:sldMkLst>
        <pc:picChg chg="add mod">
          <ac:chgData name="Jörg Bachmann" userId="b28d09e7-665a-46e8-8505-29428aceaef6" providerId="ADAL" clId="{FA16B920-BF1D-4B7A-A18F-E47F69B88AEE}" dt="2022-05-17T09:16:49.786" v="180" actId="1076"/>
          <ac:picMkLst>
            <pc:docMk/>
            <pc:sldMk cId="169824477" sldId="1322"/>
            <ac:picMk id="3" creationId="{6A99FE18-5090-4B1D-8351-25C1E0D5FD1B}"/>
          </ac:picMkLst>
        </pc:picChg>
      </pc:sldChg>
      <pc:sldChg chg="addSp modSp mod modAnim">
        <pc:chgData name="Jörg Bachmann" userId="b28d09e7-665a-46e8-8505-29428aceaef6" providerId="ADAL" clId="{FA16B920-BF1D-4B7A-A18F-E47F69B88AEE}" dt="2022-05-17T14:02:04.125" v="312" actId="20577"/>
        <pc:sldMkLst>
          <pc:docMk/>
          <pc:sldMk cId="1099438892" sldId="1323"/>
        </pc:sldMkLst>
        <pc:spChg chg="add mod">
          <ac:chgData name="Jörg Bachmann" userId="b28d09e7-665a-46e8-8505-29428aceaef6" providerId="ADAL" clId="{FA16B920-BF1D-4B7A-A18F-E47F69B88AEE}" dt="2022-05-17T14:00:49.696" v="302" actId="113"/>
          <ac:spMkLst>
            <pc:docMk/>
            <pc:sldMk cId="1099438892" sldId="1323"/>
            <ac:spMk id="8" creationId="{421CAC60-40B9-4949-9F18-D79985685F61}"/>
          </ac:spMkLst>
        </pc:spChg>
        <pc:spChg chg="mod">
          <ac:chgData name="Jörg Bachmann" userId="b28d09e7-665a-46e8-8505-29428aceaef6" providerId="ADAL" clId="{FA16B920-BF1D-4B7A-A18F-E47F69B88AEE}" dt="2022-05-17T14:02:04.125" v="312" actId="20577"/>
          <ac:spMkLst>
            <pc:docMk/>
            <pc:sldMk cId="1099438892" sldId="1323"/>
            <ac:spMk id="12" creationId="{EA360C7A-84B8-4718-BCC3-1BBB7B1E771A}"/>
          </ac:spMkLst>
        </pc:spChg>
        <pc:spChg chg="mod">
          <ac:chgData name="Jörg Bachmann" userId="b28d09e7-665a-46e8-8505-29428aceaef6" providerId="ADAL" clId="{FA16B920-BF1D-4B7A-A18F-E47F69B88AEE}" dt="2022-05-17T14:00:30.916" v="299" actId="1076"/>
          <ac:spMkLst>
            <pc:docMk/>
            <pc:sldMk cId="1099438892" sldId="1323"/>
            <ac:spMk id="17" creationId="{1FCA3F5B-E0FB-4ABE-8133-B9606AD6238B}"/>
          </ac:spMkLst>
        </pc:spChg>
        <pc:picChg chg="add mod">
          <ac:chgData name="Jörg Bachmann" userId="b28d09e7-665a-46e8-8505-29428aceaef6" providerId="ADAL" clId="{FA16B920-BF1D-4B7A-A18F-E47F69B88AEE}" dt="2022-05-17T12:40:46.101" v="207" actId="1076"/>
          <ac:picMkLst>
            <pc:docMk/>
            <pc:sldMk cId="1099438892" sldId="1323"/>
            <ac:picMk id="3" creationId="{2C0FC658-6510-404B-811D-E4F8C65F57F9}"/>
          </ac:picMkLst>
        </pc:picChg>
        <pc:picChg chg="add mod">
          <ac:chgData name="Jörg Bachmann" userId="b28d09e7-665a-46e8-8505-29428aceaef6" providerId="ADAL" clId="{FA16B920-BF1D-4B7A-A18F-E47F69B88AEE}" dt="2022-05-17T12:40:48.711" v="208" actId="1076"/>
          <ac:picMkLst>
            <pc:docMk/>
            <pc:sldMk cId="1099438892" sldId="1323"/>
            <ac:picMk id="5" creationId="{8EFF24A2-CFEA-4B98-936D-48A29A544694}"/>
          </ac:picMkLst>
        </pc:picChg>
      </pc:sldChg>
    </pc:docChg>
  </pc:docChgLst>
  <pc:docChgLst>
    <pc:chgData name="Silvan Gehrig" userId="8d4884c6-4920-4ead-b596-2942dc3f279b" providerId="ADAL" clId="{D49FC0B6-8E72-47E6-BF87-BABA23C0B66C}"/>
    <pc:docChg chg="undo redo custSel addSld delSld modSld sldOrd">
      <pc:chgData name="Silvan Gehrig" userId="8d4884c6-4920-4ead-b596-2942dc3f279b" providerId="ADAL" clId="{D49FC0B6-8E72-47E6-BF87-BABA23C0B66C}" dt="2023-04-18T21:25:52.455" v="45403" actId="20577"/>
      <pc:docMkLst>
        <pc:docMk/>
      </pc:docMkLst>
      <pc:sldChg chg="addSp delSp modSp mod modNotesTx">
        <pc:chgData name="Silvan Gehrig" userId="8d4884c6-4920-4ead-b596-2942dc3f279b" providerId="ADAL" clId="{D49FC0B6-8E72-47E6-BF87-BABA23C0B66C}" dt="2023-04-18T21:23:12.437" v="45369" actId="27636"/>
        <pc:sldMkLst>
          <pc:docMk/>
          <pc:sldMk cId="4290294190" sldId="256"/>
        </pc:sldMkLst>
        <pc:spChg chg="mod">
          <ac:chgData name="Silvan Gehrig" userId="8d4884c6-4920-4ead-b596-2942dc3f279b" providerId="ADAL" clId="{D49FC0B6-8E72-47E6-BF87-BABA23C0B66C}" dt="2023-04-18T21:23:12.437" v="45369" actId="27636"/>
          <ac:spMkLst>
            <pc:docMk/>
            <pc:sldMk cId="4290294190" sldId="256"/>
            <ac:spMk id="3" creationId="{81916124-6597-4A9A-A98F-950F24A70F16}"/>
          </ac:spMkLst>
        </pc:spChg>
        <pc:picChg chg="add del">
          <ac:chgData name="Silvan Gehrig" userId="8d4884c6-4920-4ead-b596-2942dc3f279b" providerId="ADAL" clId="{D49FC0B6-8E72-47E6-BF87-BABA23C0B66C}" dt="2023-04-12T07:14:47.914" v="297" actId="22"/>
          <ac:picMkLst>
            <pc:docMk/>
            <pc:sldMk cId="4290294190" sldId="256"/>
            <ac:picMk id="6" creationId="{45CEADC5-2AA7-E8E3-2EAD-E532636BDF7B}"/>
          </ac:picMkLst>
        </pc:picChg>
      </pc:sldChg>
      <pc:sldChg chg="ord">
        <pc:chgData name="Silvan Gehrig" userId="8d4884c6-4920-4ead-b596-2942dc3f279b" providerId="ADAL" clId="{D49FC0B6-8E72-47E6-BF87-BABA23C0B66C}" dt="2023-04-17T07:27:01.226" v="20476"/>
        <pc:sldMkLst>
          <pc:docMk/>
          <pc:sldMk cId="653428603" sldId="425"/>
        </pc:sldMkLst>
      </pc:sldChg>
      <pc:sldChg chg="del">
        <pc:chgData name="Silvan Gehrig" userId="8d4884c6-4920-4ead-b596-2942dc3f279b" providerId="ADAL" clId="{D49FC0B6-8E72-47E6-BF87-BABA23C0B66C}" dt="2023-04-17T21:03:36.184" v="40528" actId="47"/>
        <pc:sldMkLst>
          <pc:docMk/>
          <pc:sldMk cId="1006476406" sldId="427"/>
        </pc:sldMkLst>
      </pc:sldChg>
      <pc:sldChg chg="del">
        <pc:chgData name="Silvan Gehrig" userId="8d4884c6-4920-4ead-b596-2942dc3f279b" providerId="ADAL" clId="{D49FC0B6-8E72-47E6-BF87-BABA23C0B66C}" dt="2023-04-17T21:03:36.184" v="40528" actId="47"/>
        <pc:sldMkLst>
          <pc:docMk/>
          <pc:sldMk cId="661918696" sldId="736"/>
        </pc:sldMkLst>
      </pc:sldChg>
      <pc:sldChg chg="del ord">
        <pc:chgData name="Silvan Gehrig" userId="8d4884c6-4920-4ead-b596-2942dc3f279b" providerId="ADAL" clId="{D49FC0B6-8E72-47E6-BF87-BABA23C0B66C}" dt="2023-04-17T21:03:36.184" v="40528" actId="47"/>
        <pc:sldMkLst>
          <pc:docMk/>
          <pc:sldMk cId="722507164" sldId="1264"/>
        </pc:sldMkLst>
      </pc:sldChg>
      <pc:sldChg chg="del">
        <pc:chgData name="Silvan Gehrig" userId="8d4884c6-4920-4ead-b596-2942dc3f279b" providerId="ADAL" clId="{D49FC0B6-8E72-47E6-BF87-BABA23C0B66C}" dt="2023-04-17T21:03:36.184" v="40528" actId="47"/>
        <pc:sldMkLst>
          <pc:docMk/>
          <pc:sldMk cId="1962063252" sldId="1266"/>
        </pc:sldMkLst>
      </pc:sldChg>
      <pc:sldChg chg="del">
        <pc:chgData name="Silvan Gehrig" userId="8d4884c6-4920-4ead-b596-2942dc3f279b" providerId="ADAL" clId="{D49FC0B6-8E72-47E6-BF87-BABA23C0B66C}" dt="2023-04-17T21:03:36.184" v="40528" actId="47"/>
        <pc:sldMkLst>
          <pc:docMk/>
          <pc:sldMk cId="2636283492" sldId="1272"/>
        </pc:sldMkLst>
      </pc:sldChg>
      <pc:sldChg chg="del">
        <pc:chgData name="Silvan Gehrig" userId="8d4884c6-4920-4ead-b596-2942dc3f279b" providerId="ADAL" clId="{D49FC0B6-8E72-47E6-BF87-BABA23C0B66C}" dt="2023-04-17T21:03:36.184" v="40528" actId="47"/>
        <pc:sldMkLst>
          <pc:docMk/>
          <pc:sldMk cId="2279448686" sldId="1276"/>
        </pc:sldMkLst>
      </pc:sldChg>
      <pc:sldChg chg="del">
        <pc:chgData name="Silvan Gehrig" userId="8d4884c6-4920-4ead-b596-2942dc3f279b" providerId="ADAL" clId="{D49FC0B6-8E72-47E6-BF87-BABA23C0B66C}" dt="2023-04-17T21:03:36.184" v="40528" actId="47"/>
        <pc:sldMkLst>
          <pc:docMk/>
          <pc:sldMk cId="2310387009" sldId="1302"/>
        </pc:sldMkLst>
      </pc:sldChg>
      <pc:sldChg chg="del">
        <pc:chgData name="Silvan Gehrig" userId="8d4884c6-4920-4ead-b596-2942dc3f279b" providerId="ADAL" clId="{D49FC0B6-8E72-47E6-BF87-BABA23C0B66C}" dt="2023-04-17T21:03:36.184" v="40528" actId="47"/>
        <pc:sldMkLst>
          <pc:docMk/>
          <pc:sldMk cId="2853979990" sldId="1304"/>
        </pc:sldMkLst>
      </pc:sldChg>
      <pc:sldChg chg="del">
        <pc:chgData name="Silvan Gehrig" userId="8d4884c6-4920-4ead-b596-2942dc3f279b" providerId="ADAL" clId="{D49FC0B6-8E72-47E6-BF87-BABA23C0B66C}" dt="2023-04-17T21:03:36.184" v="40528" actId="47"/>
        <pc:sldMkLst>
          <pc:docMk/>
          <pc:sldMk cId="2353271022" sldId="1321"/>
        </pc:sldMkLst>
      </pc:sldChg>
      <pc:sldChg chg="del">
        <pc:chgData name="Silvan Gehrig" userId="8d4884c6-4920-4ead-b596-2942dc3f279b" providerId="ADAL" clId="{D49FC0B6-8E72-47E6-BF87-BABA23C0B66C}" dt="2023-04-17T21:03:36.184" v="40528" actId="47"/>
        <pc:sldMkLst>
          <pc:docMk/>
          <pc:sldMk cId="169824477" sldId="1322"/>
        </pc:sldMkLst>
      </pc:sldChg>
      <pc:sldChg chg="del">
        <pc:chgData name="Silvan Gehrig" userId="8d4884c6-4920-4ead-b596-2942dc3f279b" providerId="ADAL" clId="{D49FC0B6-8E72-47E6-BF87-BABA23C0B66C}" dt="2023-04-17T21:03:36.184" v="40528" actId="47"/>
        <pc:sldMkLst>
          <pc:docMk/>
          <pc:sldMk cId="1099438892" sldId="1323"/>
        </pc:sldMkLst>
      </pc:sldChg>
      <pc:sldChg chg="addSp delSp modSp add mod delAnim modAnim">
        <pc:chgData name="Silvan Gehrig" userId="8d4884c6-4920-4ead-b596-2942dc3f279b" providerId="ADAL" clId="{D49FC0B6-8E72-47E6-BF87-BABA23C0B66C}" dt="2023-04-18T18:30:29.463" v="43491" actId="20577"/>
        <pc:sldMkLst>
          <pc:docMk/>
          <pc:sldMk cId="4004122842" sldId="1324"/>
        </pc:sldMkLst>
        <pc:spChg chg="add mod">
          <ac:chgData name="Silvan Gehrig" userId="8d4884c6-4920-4ead-b596-2942dc3f279b" providerId="ADAL" clId="{D49FC0B6-8E72-47E6-BF87-BABA23C0B66C}" dt="2023-04-18T18:30:29.463" v="43491" actId="20577"/>
          <ac:spMkLst>
            <pc:docMk/>
            <pc:sldMk cId="4004122842" sldId="1324"/>
            <ac:spMk id="3" creationId="{5A38A707-AA22-2756-F3C8-05DD9CD66BF6}"/>
          </ac:spMkLst>
        </pc:spChg>
        <pc:spChg chg="add mod ord">
          <ac:chgData name="Silvan Gehrig" userId="8d4884c6-4920-4ead-b596-2942dc3f279b" providerId="ADAL" clId="{D49FC0B6-8E72-47E6-BF87-BABA23C0B66C}" dt="2023-04-12T08:39:45.618" v="2697" actId="1038"/>
          <ac:spMkLst>
            <pc:docMk/>
            <pc:sldMk cId="4004122842" sldId="1324"/>
            <ac:spMk id="10" creationId="{B5400140-080D-8E64-450E-B96C50C3A985}"/>
          </ac:spMkLst>
        </pc:spChg>
        <pc:spChg chg="add del mod">
          <ac:chgData name="Silvan Gehrig" userId="8d4884c6-4920-4ead-b596-2942dc3f279b" providerId="ADAL" clId="{D49FC0B6-8E72-47E6-BF87-BABA23C0B66C}" dt="2023-04-12T07:16:13.436" v="327" actId="478"/>
          <ac:spMkLst>
            <pc:docMk/>
            <pc:sldMk cId="4004122842" sldId="1324"/>
            <ac:spMk id="11" creationId="{BB7BD66E-682B-483D-58DF-5567BD2AE28C}"/>
          </ac:spMkLst>
        </pc:spChg>
        <pc:spChg chg="del">
          <ac:chgData name="Silvan Gehrig" userId="8d4884c6-4920-4ead-b596-2942dc3f279b" providerId="ADAL" clId="{D49FC0B6-8E72-47E6-BF87-BABA23C0B66C}" dt="2023-04-12T07:08:53.507" v="6" actId="478"/>
          <ac:spMkLst>
            <pc:docMk/>
            <pc:sldMk cId="4004122842" sldId="1324"/>
            <ac:spMk id="12" creationId="{EA360C7A-84B8-4718-BCC3-1BBB7B1E771A}"/>
          </ac:spMkLst>
        </pc:spChg>
        <pc:spChg chg="add mod">
          <ac:chgData name="Silvan Gehrig" userId="8d4884c6-4920-4ead-b596-2942dc3f279b" providerId="ADAL" clId="{D49FC0B6-8E72-47E6-BF87-BABA23C0B66C}" dt="2023-04-12T08:55:13.304" v="2845" actId="20577"/>
          <ac:spMkLst>
            <pc:docMk/>
            <pc:sldMk cId="4004122842" sldId="1324"/>
            <ac:spMk id="13" creationId="{F948296E-BE60-60D9-0192-F884A7A8D0B1}"/>
          </ac:spMkLst>
        </pc:spChg>
        <pc:spChg chg="del">
          <ac:chgData name="Silvan Gehrig" userId="8d4884c6-4920-4ead-b596-2942dc3f279b" providerId="ADAL" clId="{D49FC0B6-8E72-47E6-BF87-BABA23C0B66C}" dt="2023-04-12T07:08:53.507" v="6" actId="478"/>
          <ac:spMkLst>
            <pc:docMk/>
            <pc:sldMk cId="4004122842" sldId="1324"/>
            <ac:spMk id="15" creationId="{0518E943-A019-4164-847A-F6D2D81B92F6}"/>
          </ac:spMkLst>
        </pc:spChg>
        <pc:spChg chg="del">
          <ac:chgData name="Silvan Gehrig" userId="8d4884c6-4920-4ead-b596-2942dc3f279b" providerId="ADAL" clId="{D49FC0B6-8E72-47E6-BF87-BABA23C0B66C}" dt="2023-04-12T07:08:53.507" v="6" actId="478"/>
          <ac:spMkLst>
            <pc:docMk/>
            <pc:sldMk cId="4004122842" sldId="1324"/>
            <ac:spMk id="16" creationId="{1D4671EF-F031-44B8-88F5-BCA928F39B33}"/>
          </ac:spMkLst>
        </pc:spChg>
        <pc:spChg chg="mod ord">
          <ac:chgData name="Silvan Gehrig" userId="8d4884c6-4920-4ead-b596-2942dc3f279b" providerId="ADAL" clId="{D49FC0B6-8E72-47E6-BF87-BABA23C0B66C}" dt="2023-04-13T20:17:05.339" v="16914" actId="1076"/>
          <ac:spMkLst>
            <pc:docMk/>
            <pc:sldMk cId="4004122842" sldId="1324"/>
            <ac:spMk id="17" creationId="{1FCA3F5B-E0FB-4ABE-8133-B9606AD6238B}"/>
          </ac:spMkLst>
        </pc:spChg>
        <pc:spChg chg="add mod">
          <ac:chgData name="Silvan Gehrig" userId="8d4884c6-4920-4ead-b596-2942dc3f279b" providerId="ADAL" clId="{D49FC0B6-8E72-47E6-BF87-BABA23C0B66C}" dt="2023-04-12T08:39:45.618" v="2697" actId="1038"/>
          <ac:spMkLst>
            <pc:docMk/>
            <pc:sldMk cId="4004122842" sldId="1324"/>
            <ac:spMk id="21" creationId="{247FD589-070D-AF55-86ED-838F46643773}"/>
          </ac:spMkLst>
        </pc:spChg>
        <pc:spChg chg="add mod">
          <ac:chgData name="Silvan Gehrig" userId="8d4884c6-4920-4ead-b596-2942dc3f279b" providerId="ADAL" clId="{D49FC0B6-8E72-47E6-BF87-BABA23C0B66C}" dt="2023-04-13T20:17:25.104" v="16940" actId="1036"/>
          <ac:spMkLst>
            <pc:docMk/>
            <pc:sldMk cId="4004122842" sldId="1324"/>
            <ac:spMk id="26" creationId="{4425C363-F3D6-DA66-6D1E-92BA5CC30D86}"/>
          </ac:spMkLst>
        </pc:spChg>
        <pc:spChg chg="add mod">
          <ac:chgData name="Silvan Gehrig" userId="8d4884c6-4920-4ead-b596-2942dc3f279b" providerId="ADAL" clId="{D49FC0B6-8E72-47E6-BF87-BABA23C0B66C}" dt="2023-04-13T20:17:25.104" v="16940" actId="1036"/>
          <ac:spMkLst>
            <pc:docMk/>
            <pc:sldMk cId="4004122842" sldId="1324"/>
            <ac:spMk id="27" creationId="{97CB5DA7-A273-8DBF-1F30-0A510B08058E}"/>
          </ac:spMkLst>
        </pc:spChg>
        <pc:spChg chg="add del mod">
          <ac:chgData name="Silvan Gehrig" userId="8d4884c6-4920-4ead-b596-2942dc3f279b" providerId="ADAL" clId="{D49FC0B6-8E72-47E6-BF87-BABA23C0B66C}" dt="2023-04-12T15:16:41.858" v="9240" actId="478"/>
          <ac:spMkLst>
            <pc:docMk/>
            <pc:sldMk cId="4004122842" sldId="1324"/>
            <ac:spMk id="34" creationId="{38802748-178C-30AE-3223-C68DE8573CC6}"/>
          </ac:spMkLst>
        </pc:spChg>
        <pc:spChg chg="add del mod">
          <ac:chgData name="Silvan Gehrig" userId="8d4884c6-4920-4ead-b596-2942dc3f279b" providerId="ADAL" clId="{D49FC0B6-8E72-47E6-BF87-BABA23C0B66C}" dt="2023-04-12T08:21:28.128" v="2029" actId="478"/>
          <ac:spMkLst>
            <pc:docMk/>
            <pc:sldMk cId="4004122842" sldId="1324"/>
            <ac:spMk id="35" creationId="{35CE232B-4CED-5973-0D4E-3B0D5F6626A4}"/>
          </ac:spMkLst>
        </pc:spChg>
        <pc:spChg chg="add del mod">
          <ac:chgData name="Silvan Gehrig" userId="8d4884c6-4920-4ead-b596-2942dc3f279b" providerId="ADAL" clId="{D49FC0B6-8E72-47E6-BF87-BABA23C0B66C}" dt="2023-04-12T08:18:11.057" v="1910" actId="478"/>
          <ac:spMkLst>
            <pc:docMk/>
            <pc:sldMk cId="4004122842" sldId="1324"/>
            <ac:spMk id="36" creationId="{958C32D8-0645-8698-6260-B23842A643C6}"/>
          </ac:spMkLst>
        </pc:spChg>
        <pc:spChg chg="add del mod">
          <ac:chgData name="Silvan Gehrig" userId="8d4884c6-4920-4ead-b596-2942dc3f279b" providerId="ADAL" clId="{D49FC0B6-8E72-47E6-BF87-BABA23C0B66C}" dt="2023-04-12T08:39:45.618" v="2697" actId="1038"/>
          <ac:spMkLst>
            <pc:docMk/>
            <pc:sldMk cId="4004122842" sldId="1324"/>
            <ac:spMk id="37" creationId="{649B7178-CBEA-F54E-3EBE-5005BDA18362}"/>
          </ac:spMkLst>
        </pc:spChg>
        <pc:spChg chg="add mod">
          <ac:chgData name="Silvan Gehrig" userId="8d4884c6-4920-4ead-b596-2942dc3f279b" providerId="ADAL" clId="{D49FC0B6-8E72-47E6-BF87-BABA23C0B66C}" dt="2023-04-12T08:39:45.618" v="2697" actId="1038"/>
          <ac:spMkLst>
            <pc:docMk/>
            <pc:sldMk cId="4004122842" sldId="1324"/>
            <ac:spMk id="38" creationId="{75385DDE-F38B-0245-F0B5-8EF42624B3B0}"/>
          </ac:spMkLst>
        </pc:spChg>
        <pc:spChg chg="add del mod">
          <ac:chgData name="Silvan Gehrig" userId="8d4884c6-4920-4ead-b596-2942dc3f279b" providerId="ADAL" clId="{D49FC0B6-8E72-47E6-BF87-BABA23C0B66C}" dt="2023-04-12T08:39:57.975" v="2700" actId="478"/>
          <ac:spMkLst>
            <pc:docMk/>
            <pc:sldMk cId="4004122842" sldId="1324"/>
            <ac:spMk id="41" creationId="{855ADBF5-8C5D-9911-F6DB-569A6C087E08}"/>
          </ac:spMkLst>
        </pc:spChg>
        <pc:spChg chg="add del mod">
          <ac:chgData name="Silvan Gehrig" userId="8d4884c6-4920-4ead-b596-2942dc3f279b" providerId="ADAL" clId="{D49FC0B6-8E72-47E6-BF87-BABA23C0B66C}" dt="2023-04-12T08:39:57.975" v="2700" actId="478"/>
          <ac:spMkLst>
            <pc:docMk/>
            <pc:sldMk cId="4004122842" sldId="1324"/>
            <ac:spMk id="42" creationId="{CD011717-10E9-7BCF-07B8-C1DF46A83485}"/>
          </ac:spMkLst>
        </pc:spChg>
        <pc:spChg chg="add del mod">
          <ac:chgData name="Silvan Gehrig" userId="8d4884c6-4920-4ead-b596-2942dc3f279b" providerId="ADAL" clId="{D49FC0B6-8E72-47E6-BF87-BABA23C0B66C}" dt="2023-04-12T08:39:57.975" v="2700" actId="478"/>
          <ac:spMkLst>
            <pc:docMk/>
            <pc:sldMk cId="4004122842" sldId="1324"/>
            <ac:spMk id="44" creationId="{54E45304-6EFF-DBFD-05B7-CADF04A71725}"/>
          </ac:spMkLst>
        </pc:spChg>
        <pc:spChg chg="add del mod">
          <ac:chgData name="Silvan Gehrig" userId="8d4884c6-4920-4ead-b596-2942dc3f279b" providerId="ADAL" clId="{D49FC0B6-8E72-47E6-BF87-BABA23C0B66C}" dt="2023-04-12T08:39:57.975" v="2700" actId="478"/>
          <ac:spMkLst>
            <pc:docMk/>
            <pc:sldMk cId="4004122842" sldId="1324"/>
            <ac:spMk id="46" creationId="{FE79CF64-E53E-5851-CE11-7481B276DD21}"/>
          </ac:spMkLst>
        </pc:spChg>
        <pc:spChg chg="add del mod">
          <ac:chgData name="Silvan Gehrig" userId="8d4884c6-4920-4ead-b596-2942dc3f279b" providerId="ADAL" clId="{D49FC0B6-8E72-47E6-BF87-BABA23C0B66C}" dt="2023-04-12T08:39:57.975" v="2700" actId="478"/>
          <ac:spMkLst>
            <pc:docMk/>
            <pc:sldMk cId="4004122842" sldId="1324"/>
            <ac:spMk id="48" creationId="{D855D137-09C7-8C28-F74D-16E1C2EA7710}"/>
          </ac:spMkLst>
        </pc:spChg>
        <pc:spChg chg="add del mod">
          <ac:chgData name="Silvan Gehrig" userId="8d4884c6-4920-4ead-b596-2942dc3f279b" providerId="ADAL" clId="{D49FC0B6-8E72-47E6-BF87-BABA23C0B66C}" dt="2023-04-12T08:39:57.975" v="2700" actId="478"/>
          <ac:spMkLst>
            <pc:docMk/>
            <pc:sldMk cId="4004122842" sldId="1324"/>
            <ac:spMk id="49" creationId="{B4EEB75F-0678-33BF-DC6C-5B3FC1BB81C5}"/>
          </ac:spMkLst>
        </pc:spChg>
        <pc:spChg chg="add del mod">
          <ac:chgData name="Silvan Gehrig" userId="8d4884c6-4920-4ead-b596-2942dc3f279b" providerId="ADAL" clId="{D49FC0B6-8E72-47E6-BF87-BABA23C0B66C}" dt="2023-04-12T08:39:57.975" v="2700" actId="478"/>
          <ac:spMkLst>
            <pc:docMk/>
            <pc:sldMk cId="4004122842" sldId="1324"/>
            <ac:spMk id="52" creationId="{AC7DCB18-0EC8-199B-E486-088D54F6831A}"/>
          </ac:spMkLst>
        </pc:spChg>
        <pc:spChg chg="add del mod">
          <ac:chgData name="Silvan Gehrig" userId="8d4884c6-4920-4ead-b596-2942dc3f279b" providerId="ADAL" clId="{D49FC0B6-8E72-47E6-BF87-BABA23C0B66C}" dt="2023-04-12T08:39:57.975" v="2700" actId="478"/>
          <ac:spMkLst>
            <pc:docMk/>
            <pc:sldMk cId="4004122842" sldId="1324"/>
            <ac:spMk id="53" creationId="{5090A216-A07B-0ED0-2957-2A6C6D5B6CFD}"/>
          </ac:spMkLst>
        </pc:spChg>
        <pc:spChg chg="add del mod">
          <ac:chgData name="Silvan Gehrig" userId="8d4884c6-4920-4ead-b596-2942dc3f279b" providerId="ADAL" clId="{D49FC0B6-8E72-47E6-BF87-BABA23C0B66C}" dt="2023-04-12T08:39:57.975" v="2700" actId="478"/>
          <ac:spMkLst>
            <pc:docMk/>
            <pc:sldMk cId="4004122842" sldId="1324"/>
            <ac:spMk id="54" creationId="{D8072C0E-BC00-6087-F85E-A1EF94B97746}"/>
          </ac:spMkLst>
        </pc:spChg>
        <pc:spChg chg="add mod">
          <ac:chgData name="Silvan Gehrig" userId="8d4884c6-4920-4ead-b596-2942dc3f279b" providerId="ADAL" clId="{D49FC0B6-8E72-47E6-BF87-BABA23C0B66C}" dt="2023-04-12T08:40:41.953" v="2750" actId="6549"/>
          <ac:spMkLst>
            <pc:docMk/>
            <pc:sldMk cId="4004122842" sldId="1324"/>
            <ac:spMk id="55" creationId="{6B0DA1E6-D212-624A-87E3-6AD9675CE2CF}"/>
          </ac:spMkLst>
        </pc:spChg>
        <pc:spChg chg="add mod">
          <ac:chgData name="Silvan Gehrig" userId="8d4884c6-4920-4ead-b596-2942dc3f279b" providerId="ADAL" clId="{D49FC0B6-8E72-47E6-BF87-BABA23C0B66C}" dt="2023-04-12T09:45:53.045" v="3795" actId="20577"/>
          <ac:spMkLst>
            <pc:docMk/>
            <pc:sldMk cId="4004122842" sldId="1324"/>
            <ac:spMk id="56" creationId="{FCCAFC98-D23F-4DF1-6C9F-A159E4BF0884}"/>
          </ac:spMkLst>
        </pc:spChg>
        <pc:spChg chg="add mod">
          <ac:chgData name="Silvan Gehrig" userId="8d4884c6-4920-4ead-b596-2942dc3f279b" providerId="ADAL" clId="{D49FC0B6-8E72-47E6-BF87-BABA23C0B66C}" dt="2023-04-12T08:42:02.966" v="2806" actId="14838"/>
          <ac:spMkLst>
            <pc:docMk/>
            <pc:sldMk cId="4004122842" sldId="1324"/>
            <ac:spMk id="57" creationId="{8EF7263B-B46C-69C7-0C5F-4ECAB4929E08}"/>
          </ac:spMkLst>
        </pc:spChg>
        <pc:grpChg chg="del">
          <ac:chgData name="Silvan Gehrig" userId="8d4884c6-4920-4ead-b596-2942dc3f279b" providerId="ADAL" clId="{D49FC0B6-8E72-47E6-BF87-BABA23C0B66C}" dt="2023-04-12T07:08:54.009" v="7" actId="478"/>
          <ac:grpSpMkLst>
            <pc:docMk/>
            <pc:sldMk cId="4004122842" sldId="1324"/>
            <ac:grpSpMk id="7" creationId="{352919FA-DD10-48D2-B902-7F9BC1FA9C15}"/>
          </ac:grpSpMkLst>
        </pc:grpChg>
        <pc:picChg chg="add del mod">
          <ac:chgData name="Silvan Gehrig" userId="8d4884c6-4920-4ead-b596-2942dc3f279b" providerId="ADAL" clId="{D49FC0B6-8E72-47E6-BF87-BABA23C0B66C}" dt="2023-04-12T08:39:33.012" v="2617" actId="478"/>
          <ac:picMkLst>
            <pc:docMk/>
            <pc:sldMk cId="4004122842" sldId="1324"/>
            <ac:picMk id="2" creationId="{494D2440-FA87-F037-28CA-59ABC34AC52D}"/>
          </ac:picMkLst>
        </pc:picChg>
        <pc:picChg chg="del">
          <ac:chgData name="Silvan Gehrig" userId="8d4884c6-4920-4ead-b596-2942dc3f279b" providerId="ADAL" clId="{D49FC0B6-8E72-47E6-BF87-BABA23C0B66C}" dt="2023-04-12T07:08:51.983" v="5" actId="478"/>
          <ac:picMkLst>
            <pc:docMk/>
            <pc:sldMk cId="4004122842" sldId="1324"/>
            <ac:picMk id="4" creationId="{7BAE4AAB-8637-4930-9639-4139A1DC5492}"/>
          </ac:picMkLst>
        </pc:picChg>
        <pc:picChg chg="add mod">
          <ac:chgData name="Silvan Gehrig" userId="8d4884c6-4920-4ead-b596-2942dc3f279b" providerId="ADAL" clId="{D49FC0B6-8E72-47E6-BF87-BABA23C0B66C}" dt="2023-04-12T08:39:45.618" v="2697" actId="1038"/>
          <ac:picMkLst>
            <pc:docMk/>
            <pc:sldMk cId="4004122842" sldId="1324"/>
            <ac:picMk id="6" creationId="{7D03FB6A-B9A3-5AA7-9A2B-04A6251D2AA2}"/>
          </ac:picMkLst>
        </pc:picChg>
        <pc:picChg chg="add del mod">
          <ac:chgData name="Silvan Gehrig" userId="8d4884c6-4920-4ead-b596-2942dc3f279b" providerId="ADAL" clId="{D49FC0B6-8E72-47E6-BF87-BABA23C0B66C}" dt="2023-04-12T07:45:51.968" v="1078" actId="478"/>
          <ac:picMkLst>
            <pc:docMk/>
            <pc:sldMk cId="4004122842" sldId="1324"/>
            <ac:picMk id="18" creationId="{3AD2E0D5-B34B-63D4-3813-A6380852BCE2}"/>
          </ac:picMkLst>
        </pc:picChg>
        <pc:picChg chg="add mod">
          <ac:chgData name="Silvan Gehrig" userId="8d4884c6-4920-4ead-b596-2942dc3f279b" providerId="ADAL" clId="{D49FC0B6-8E72-47E6-BF87-BABA23C0B66C}" dt="2023-04-12T08:39:45.618" v="2697" actId="1038"/>
          <ac:picMkLst>
            <pc:docMk/>
            <pc:sldMk cId="4004122842" sldId="1324"/>
            <ac:picMk id="20" creationId="{B6CF360B-CB4E-FB82-44F7-8B18A42834F8}"/>
          </ac:picMkLst>
        </pc:picChg>
        <pc:picChg chg="add del mod">
          <ac:chgData name="Silvan Gehrig" userId="8d4884c6-4920-4ead-b596-2942dc3f279b" providerId="ADAL" clId="{D49FC0B6-8E72-47E6-BF87-BABA23C0B66C}" dt="2023-04-12T08:05:44.337" v="1415" actId="478"/>
          <ac:picMkLst>
            <pc:docMk/>
            <pc:sldMk cId="4004122842" sldId="1324"/>
            <ac:picMk id="23" creationId="{6BD048F2-3812-1BBA-3E29-5ED88C6E564D}"/>
          </ac:picMkLst>
        </pc:picChg>
        <pc:picChg chg="add mod">
          <ac:chgData name="Silvan Gehrig" userId="8d4884c6-4920-4ead-b596-2942dc3f279b" providerId="ADAL" clId="{D49FC0B6-8E72-47E6-BF87-BABA23C0B66C}" dt="2023-04-13T20:17:25.104" v="16940" actId="1036"/>
          <ac:picMkLst>
            <pc:docMk/>
            <pc:sldMk cId="4004122842" sldId="1324"/>
            <ac:picMk id="25" creationId="{8912CD2A-0F59-F560-DE8B-18483E8BBA0F}"/>
          </ac:picMkLst>
        </pc:picChg>
        <pc:picChg chg="add del mod">
          <ac:chgData name="Silvan Gehrig" userId="8d4884c6-4920-4ead-b596-2942dc3f279b" providerId="ADAL" clId="{D49FC0B6-8E72-47E6-BF87-BABA23C0B66C}" dt="2023-04-12T08:14:01.915" v="1710" actId="478"/>
          <ac:picMkLst>
            <pc:docMk/>
            <pc:sldMk cId="4004122842" sldId="1324"/>
            <ac:picMk id="29" creationId="{888537E2-6C97-992A-5095-BEB10F721C0F}"/>
          </ac:picMkLst>
        </pc:picChg>
        <pc:picChg chg="add mod ord">
          <ac:chgData name="Silvan Gehrig" userId="8d4884c6-4920-4ead-b596-2942dc3f279b" providerId="ADAL" clId="{D49FC0B6-8E72-47E6-BF87-BABA23C0B66C}" dt="2023-04-13T20:17:25.104" v="16940" actId="1036"/>
          <ac:picMkLst>
            <pc:docMk/>
            <pc:sldMk cId="4004122842" sldId="1324"/>
            <ac:picMk id="31" creationId="{76D8EB21-595F-4ED2-DA3C-299F55317E16}"/>
          </ac:picMkLst>
        </pc:picChg>
        <pc:picChg chg="add del mod">
          <ac:chgData name="Silvan Gehrig" userId="8d4884c6-4920-4ead-b596-2942dc3f279b" providerId="ADAL" clId="{D49FC0B6-8E72-47E6-BF87-BABA23C0B66C}" dt="2023-04-12T08:38:01.508" v="2506" actId="478"/>
          <ac:picMkLst>
            <pc:docMk/>
            <pc:sldMk cId="4004122842" sldId="1324"/>
            <ac:picMk id="33" creationId="{B5E143D5-D83E-CE16-1CCB-6DA543479193}"/>
          </ac:picMkLst>
        </pc:picChg>
        <pc:picChg chg="add del mod ord">
          <ac:chgData name="Silvan Gehrig" userId="8d4884c6-4920-4ead-b596-2942dc3f279b" providerId="ADAL" clId="{D49FC0B6-8E72-47E6-BF87-BABA23C0B66C}" dt="2023-04-12T15:17:35.906" v="9249" actId="478"/>
          <ac:picMkLst>
            <pc:docMk/>
            <pc:sldMk cId="4004122842" sldId="1324"/>
            <ac:picMk id="40" creationId="{40074559-DF5C-AB20-305E-8E8B2A4994AD}"/>
          </ac:picMkLst>
        </pc:picChg>
        <pc:picChg chg="add del mod">
          <ac:chgData name="Silvan Gehrig" userId="8d4884c6-4920-4ead-b596-2942dc3f279b" providerId="ADAL" clId="{D49FC0B6-8E72-47E6-BF87-BABA23C0B66C}" dt="2023-04-12T08:39:57.975" v="2700" actId="478"/>
          <ac:picMkLst>
            <pc:docMk/>
            <pc:sldMk cId="4004122842" sldId="1324"/>
            <ac:picMk id="43" creationId="{E69F8000-A69A-93A0-135D-63A995F2F151}"/>
          </ac:picMkLst>
        </pc:picChg>
        <pc:picChg chg="add del mod">
          <ac:chgData name="Silvan Gehrig" userId="8d4884c6-4920-4ead-b596-2942dc3f279b" providerId="ADAL" clId="{D49FC0B6-8E72-47E6-BF87-BABA23C0B66C}" dt="2023-04-12T08:39:57.975" v="2700" actId="478"/>
          <ac:picMkLst>
            <pc:docMk/>
            <pc:sldMk cId="4004122842" sldId="1324"/>
            <ac:picMk id="45" creationId="{04322C8B-7B87-82F1-F13C-730B477E0551}"/>
          </ac:picMkLst>
        </pc:picChg>
        <pc:picChg chg="add del mod">
          <ac:chgData name="Silvan Gehrig" userId="8d4884c6-4920-4ead-b596-2942dc3f279b" providerId="ADAL" clId="{D49FC0B6-8E72-47E6-BF87-BABA23C0B66C}" dt="2023-04-12T08:39:57.975" v="2700" actId="478"/>
          <ac:picMkLst>
            <pc:docMk/>
            <pc:sldMk cId="4004122842" sldId="1324"/>
            <ac:picMk id="47" creationId="{E5B5ED06-8216-10ED-F428-DF39CE059E64}"/>
          </ac:picMkLst>
        </pc:picChg>
        <pc:picChg chg="add del mod">
          <ac:chgData name="Silvan Gehrig" userId="8d4884c6-4920-4ead-b596-2942dc3f279b" providerId="ADAL" clId="{D49FC0B6-8E72-47E6-BF87-BABA23C0B66C}" dt="2023-04-12T08:39:57.975" v="2700" actId="478"/>
          <ac:picMkLst>
            <pc:docMk/>
            <pc:sldMk cId="4004122842" sldId="1324"/>
            <ac:picMk id="50" creationId="{4ABDE963-760F-C5DD-1DAF-A9EC6F03B91F}"/>
          </ac:picMkLst>
        </pc:picChg>
        <pc:picChg chg="add del mod">
          <ac:chgData name="Silvan Gehrig" userId="8d4884c6-4920-4ead-b596-2942dc3f279b" providerId="ADAL" clId="{D49FC0B6-8E72-47E6-BF87-BABA23C0B66C}" dt="2023-04-12T08:39:57.975" v="2700" actId="478"/>
          <ac:picMkLst>
            <pc:docMk/>
            <pc:sldMk cId="4004122842" sldId="1324"/>
            <ac:picMk id="51" creationId="{8C97C2D4-1B1C-87DC-0B73-8A61EEA47F3A}"/>
          </ac:picMkLst>
        </pc:picChg>
        <pc:picChg chg="add mod">
          <ac:chgData name="Silvan Gehrig" userId="8d4884c6-4920-4ead-b596-2942dc3f279b" providerId="ADAL" clId="{D49FC0B6-8E72-47E6-BF87-BABA23C0B66C}" dt="2023-04-13T20:17:25.104" v="16940" actId="1036"/>
          <ac:picMkLst>
            <pc:docMk/>
            <pc:sldMk cId="4004122842" sldId="1324"/>
            <ac:picMk id="58" creationId="{854CEDC0-E2AE-5F83-4082-9E4F203B1A0B}"/>
          </ac:picMkLst>
        </pc:picChg>
      </pc:sldChg>
      <pc:sldChg chg="addSp delSp modSp add mod delAnim">
        <pc:chgData name="Silvan Gehrig" userId="8d4884c6-4920-4ead-b596-2942dc3f279b" providerId="ADAL" clId="{D49FC0B6-8E72-47E6-BF87-BABA23C0B66C}" dt="2023-04-18T18:31:47.126" v="43507" actId="6549"/>
        <pc:sldMkLst>
          <pc:docMk/>
          <pc:sldMk cId="1492743600" sldId="1325"/>
        </pc:sldMkLst>
        <pc:spChg chg="mod">
          <ac:chgData name="Silvan Gehrig" userId="8d4884c6-4920-4ead-b596-2942dc3f279b" providerId="ADAL" clId="{D49FC0B6-8E72-47E6-BF87-BABA23C0B66C}" dt="2023-04-18T18:31:47.126" v="43507" actId="6549"/>
          <ac:spMkLst>
            <pc:docMk/>
            <pc:sldMk cId="1492743600" sldId="1325"/>
            <ac:spMk id="3" creationId="{5A38A707-AA22-2756-F3C8-05DD9CD66BF6}"/>
          </ac:spMkLst>
        </pc:spChg>
        <pc:spChg chg="mod">
          <ac:chgData name="Silvan Gehrig" userId="8d4884c6-4920-4ead-b596-2942dc3f279b" providerId="ADAL" clId="{D49FC0B6-8E72-47E6-BF87-BABA23C0B66C}" dt="2023-04-12T10:52:37.788" v="6206" actId="1076"/>
          <ac:spMkLst>
            <pc:docMk/>
            <pc:sldMk cId="1492743600" sldId="1325"/>
            <ac:spMk id="10" creationId="{B5400140-080D-8E64-450E-B96C50C3A985}"/>
          </ac:spMkLst>
        </pc:spChg>
        <pc:spChg chg="mod">
          <ac:chgData name="Silvan Gehrig" userId="8d4884c6-4920-4ead-b596-2942dc3f279b" providerId="ADAL" clId="{D49FC0B6-8E72-47E6-BF87-BABA23C0B66C}" dt="2023-04-12T08:55:17.457" v="2852" actId="20577"/>
          <ac:spMkLst>
            <pc:docMk/>
            <pc:sldMk cId="1492743600" sldId="1325"/>
            <ac:spMk id="13" creationId="{F948296E-BE60-60D9-0192-F884A7A8D0B1}"/>
          </ac:spMkLst>
        </pc:spChg>
        <pc:spChg chg="mod">
          <ac:chgData name="Silvan Gehrig" userId="8d4884c6-4920-4ead-b596-2942dc3f279b" providerId="ADAL" clId="{D49FC0B6-8E72-47E6-BF87-BABA23C0B66C}" dt="2023-04-12T10:40:08.778" v="5863" actId="1076"/>
          <ac:spMkLst>
            <pc:docMk/>
            <pc:sldMk cId="1492743600" sldId="1325"/>
            <ac:spMk id="17" creationId="{1FCA3F5B-E0FB-4ABE-8133-B9606AD6238B}"/>
          </ac:spMkLst>
        </pc:spChg>
        <pc:spChg chg="del mod">
          <ac:chgData name="Silvan Gehrig" userId="8d4884c6-4920-4ead-b596-2942dc3f279b" providerId="ADAL" clId="{D49FC0B6-8E72-47E6-BF87-BABA23C0B66C}" dt="2023-04-12T10:48:02.542" v="6105" actId="478"/>
          <ac:spMkLst>
            <pc:docMk/>
            <pc:sldMk cId="1492743600" sldId="1325"/>
            <ac:spMk id="26" creationId="{4425C363-F3D6-DA66-6D1E-92BA5CC30D86}"/>
          </ac:spMkLst>
        </pc:spChg>
        <pc:spChg chg="del mod">
          <ac:chgData name="Silvan Gehrig" userId="8d4884c6-4920-4ead-b596-2942dc3f279b" providerId="ADAL" clId="{D49FC0B6-8E72-47E6-BF87-BABA23C0B66C}" dt="2023-04-12T10:49:16.546" v="6114" actId="478"/>
          <ac:spMkLst>
            <pc:docMk/>
            <pc:sldMk cId="1492743600" sldId="1325"/>
            <ac:spMk id="27" creationId="{97CB5DA7-A273-8DBF-1F30-0A510B08058E}"/>
          </ac:spMkLst>
        </pc:spChg>
        <pc:spChg chg="del mod ord">
          <ac:chgData name="Silvan Gehrig" userId="8d4884c6-4920-4ead-b596-2942dc3f279b" providerId="ADAL" clId="{D49FC0B6-8E72-47E6-BF87-BABA23C0B66C}" dt="2023-04-12T10:48:34.693" v="6110" actId="478"/>
          <ac:spMkLst>
            <pc:docMk/>
            <pc:sldMk cId="1492743600" sldId="1325"/>
            <ac:spMk id="34" creationId="{38802748-178C-30AE-3223-C68DE8573CC6}"/>
          </ac:spMkLst>
        </pc:spChg>
        <pc:spChg chg="del mod">
          <ac:chgData name="Silvan Gehrig" userId="8d4884c6-4920-4ead-b596-2942dc3f279b" providerId="ADAL" clId="{D49FC0B6-8E72-47E6-BF87-BABA23C0B66C}" dt="2023-04-12T10:48:51.235" v="6111" actId="478"/>
          <ac:spMkLst>
            <pc:docMk/>
            <pc:sldMk cId="1492743600" sldId="1325"/>
            <ac:spMk id="55" creationId="{6B0DA1E6-D212-624A-87E3-6AD9675CE2CF}"/>
          </ac:spMkLst>
        </pc:spChg>
        <pc:spChg chg="mod">
          <ac:chgData name="Silvan Gehrig" userId="8d4884c6-4920-4ead-b596-2942dc3f279b" providerId="ADAL" clId="{D49FC0B6-8E72-47E6-BF87-BABA23C0B66C}" dt="2023-04-12T09:45:46.838" v="3789" actId="20577"/>
          <ac:spMkLst>
            <pc:docMk/>
            <pc:sldMk cId="1492743600" sldId="1325"/>
            <ac:spMk id="56" creationId="{FCCAFC98-D23F-4DF1-6C9F-A159E4BF0884}"/>
          </ac:spMkLst>
        </pc:spChg>
        <pc:picChg chg="add del mod">
          <ac:chgData name="Silvan Gehrig" userId="8d4884c6-4920-4ead-b596-2942dc3f279b" providerId="ADAL" clId="{D49FC0B6-8E72-47E6-BF87-BABA23C0B66C}" dt="2023-04-12T10:40:05.296" v="5860" actId="478"/>
          <ac:picMkLst>
            <pc:docMk/>
            <pc:sldMk cId="1492743600" sldId="1325"/>
            <ac:picMk id="4" creationId="{B4561C79-1FAB-9ADD-B958-5F79243B411C}"/>
          </ac:picMkLst>
        </pc:picChg>
        <pc:picChg chg="add del mod">
          <ac:chgData name="Silvan Gehrig" userId="8d4884c6-4920-4ead-b596-2942dc3f279b" providerId="ADAL" clId="{D49FC0B6-8E72-47E6-BF87-BABA23C0B66C}" dt="2023-04-12T10:48:33.176" v="6109" actId="478"/>
          <ac:picMkLst>
            <pc:docMk/>
            <pc:sldMk cId="1492743600" sldId="1325"/>
            <ac:picMk id="7" creationId="{46622DF0-DCF6-A43C-1343-27A8D3511B75}"/>
          </ac:picMkLst>
        </pc:picChg>
        <pc:picChg chg="add del mod">
          <ac:chgData name="Silvan Gehrig" userId="8d4884c6-4920-4ead-b596-2942dc3f279b" providerId="ADAL" clId="{D49FC0B6-8E72-47E6-BF87-BABA23C0B66C}" dt="2023-04-12T10:41:38.717" v="5909" actId="478"/>
          <ac:picMkLst>
            <pc:docMk/>
            <pc:sldMk cId="1492743600" sldId="1325"/>
            <ac:picMk id="8" creationId="{7CB2EA98-6E1D-7163-9698-25C921B2156C}"/>
          </ac:picMkLst>
        </pc:picChg>
        <pc:picChg chg="add del mod">
          <ac:chgData name="Silvan Gehrig" userId="8d4884c6-4920-4ead-b596-2942dc3f279b" providerId="ADAL" clId="{D49FC0B6-8E72-47E6-BF87-BABA23C0B66C}" dt="2023-04-12T10:49:46.142" v="6183"/>
          <ac:picMkLst>
            <pc:docMk/>
            <pc:sldMk cId="1492743600" sldId="1325"/>
            <ac:picMk id="9" creationId="{46B769D9-AE25-32FE-59D2-B49E92C8C5D6}"/>
          </ac:picMkLst>
        </pc:picChg>
        <pc:picChg chg="add mod">
          <ac:chgData name="Silvan Gehrig" userId="8d4884c6-4920-4ead-b596-2942dc3f279b" providerId="ADAL" clId="{D49FC0B6-8E72-47E6-BF87-BABA23C0B66C}" dt="2023-04-12T10:50:11.161" v="6188" actId="1076"/>
          <ac:picMkLst>
            <pc:docMk/>
            <pc:sldMk cId="1492743600" sldId="1325"/>
            <ac:picMk id="12" creationId="{C88BD564-F35B-70A4-393F-CF7F125E00B3}"/>
          </ac:picMkLst>
        </pc:picChg>
        <pc:picChg chg="add mod">
          <ac:chgData name="Silvan Gehrig" userId="8d4884c6-4920-4ead-b596-2942dc3f279b" providerId="ADAL" clId="{D49FC0B6-8E72-47E6-BF87-BABA23C0B66C}" dt="2023-04-12T10:52:36.780" v="6205" actId="1037"/>
          <ac:picMkLst>
            <pc:docMk/>
            <pc:sldMk cId="1492743600" sldId="1325"/>
            <ac:picMk id="15" creationId="{1589AA74-4CDA-8063-84E9-9F759C659788}"/>
          </ac:picMkLst>
        </pc:picChg>
        <pc:picChg chg="del mod">
          <ac:chgData name="Silvan Gehrig" userId="8d4884c6-4920-4ead-b596-2942dc3f279b" providerId="ADAL" clId="{D49FC0B6-8E72-47E6-BF87-BABA23C0B66C}" dt="2023-04-12T10:48:02.542" v="6105" actId="478"/>
          <ac:picMkLst>
            <pc:docMk/>
            <pc:sldMk cId="1492743600" sldId="1325"/>
            <ac:picMk id="25" creationId="{8912CD2A-0F59-F560-DE8B-18483E8BBA0F}"/>
          </ac:picMkLst>
        </pc:picChg>
        <pc:picChg chg="del mod">
          <ac:chgData name="Silvan Gehrig" userId="8d4884c6-4920-4ead-b596-2942dc3f279b" providerId="ADAL" clId="{D49FC0B6-8E72-47E6-BF87-BABA23C0B66C}" dt="2023-04-12T10:01:27.014" v="5373" actId="478"/>
          <ac:picMkLst>
            <pc:docMk/>
            <pc:sldMk cId="1492743600" sldId="1325"/>
            <ac:picMk id="31" creationId="{76D8EB21-595F-4ED2-DA3C-299F55317E16}"/>
          </ac:picMkLst>
        </pc:picChg>
        <pc:picChg chg="del mod">
          <ac:chgData name="Silvan Gehrig" userId="8d4884c6-4920-4ead-b596-2942dc3f279b" providerId="ADAL" clId="{D49FC0B6-8E72-47E6-BF87-BABA23C0B66C}" dt="2023-04-12T10:38:42.984" v="5849" actId="478"/>
          <ac:picMkLst>
            <pc:docMk/>
            <pc:sldMk cId="1492743600" sldId="1325"/>
            <ac:picMk id="40" creationId="{40074559-DF5C-AB20-305E-8E8B2A4994AD}"/>
          </ac:picMkLst>
        </pc:picChg>
      </pc:sldChg>
      <pc:sldChg chg="addSp delSp modSp add mod ord">
        <pc:chgData name="Silvan Gehrig" userId="8d4884c6-4920-4ead-b596-2942dc3f279b" providerId="ADAL" clId="{D49FC0B6-8E72-47E6-BF87-BABA23C0B66C}" dt="2023-04-18T18:34:50.603" v="43526" actId="20577"/>
        <pc:sldMkLst>
          <pc:docMk/>
          <pc:sldMk cId="573183808" sldId="1326"/>
        </pc:sldMkLst>
        <pc:spChg chg="mod">
          <ac:chgData name="Silvan Gehrig" userId="8d4884c6-4920-4ead-b596-2942dc3f279b" providerId="ADAL" clId="{D49FC0B6-8E72-47E6-BF87-BABA23C0B66C}" dt="2023-04-18T18:34:50.603" v="43526" actId="20577"/>
          <ac:spMkLst>
            <pc:docMk/>
            <pc:sldMk cId="573183808" sldId="1326"/>
            <ac:spMk id="3" creationId="{5A38A707-AA22-2756-F3C8-05DD9CD66BF6}"/>
          </ac:spMkLst>
        </pc:spChg>
        <pc:spChg chg="add mod">
          <ac:chgData name="Silvan Gehrig" userId="8d4884c6-4920-4ead-b596-2942dc3f279b" providerId="ADAL" clId="{D49FC0B6-8E72-47E6-BF87-BABA23C0B66C}" dt="2023-04-17T07:48:37.612" v="21293" actId="1036"/>
          <ac:spMkLst>
            <pc:docMk/>
            <pc:sldMk cId="573183808" sldId="1326"/>
            <ac:spMk id="4" creationId="{DFBD6C47-97FE-01F0-B418-8393C733C329}"/>
          </ac:spMkLst>
        </pc:spChg>
        <pc:spChg chg="mod">
          <ac:chgData name="Silvan Gehrig" userId="8d4884c6-4920-4ead-b596-2942dc3f279b" providerId="ADAL" clId="{D49FC0B6-8E72-47E6-BF87-BABA23C0B66C}" dt="2023-04-17T17:42:58.685" v="35086"/>
          <ac:spMkLst>
            <pc:docMk/>
            <pc:sldMk cId="573183808" sldId="1326"/>
            <ac:spMk id="13" creationId="{F948296E-BE60-60D9-0192-F884A7A8D0B1}"/>
          </ac:spMkLst>
        </pc:spChg>
        <pc:spChg chg="del mod">
          <ac:chgData name="Silvan Gehrig" userId="8d4884c6-4920-4ead-b596-2942dc3f279b" providerId="ADAL" clId="{D49FC0B6-8E72-47E6-BF87-BABA23C0B66C}" dt="2023-04-13T06:28:09.912" v="10281" actId="478"/>
          <ac:spMkLst>
            <pc:docMk/>
            <pc:sldMk cId="573183808" sldId="1326"/>
            <ac:spMk id="26" creationId="{4425C363-F3D6-DA66-6D1E-92BA5CC30D86}"/>
          </ac:spMkLst>
        </pc:spChg>
        <pc:spChg chg="del mod">
          <ac:chgData name="Silvan Gehrig" userId="8d4884c6-4920-4ead-b596-2942dc3f279b" providerId="ADAL" clId="{D49FC0B6-8E72-47E6-BF87-BABA23C0B66C}" dt="2023-04-13T06:28:09.912" v="10281" actId="478"/>
          <ac:spMkLst>
            <pc:docMk/>
            <pc:sldMk cId="573183808" sldId="1326"/>
            <ac:spMk id="27" creationId="{97CB5DA7-A273-8DBF-1F30-0A510B08058E}"/>
          </ac:spMkLst>
        </pc:spChg>
        <pc:spChg chg="del mod">
          <ac:chgData name="Silvan Gehrig" userId="8d4884c6-4920-4ead-b596-2942dc3f279b" providerId="ADAL" clId="{D49FC0B6-8E72-47E6-BF87-BABA23C0B66C}" dt="2023-04-13T06:28:09.912" v="10281" actId="478"/>
          <ac:spMkLst>
            <pc:docMk/>
            <pc:sldMk cId="573183808" sldId="1326"/>
            <ac:spMk id="34" creationId="{38802748-178C-30AE-3223-C68DE8573CC6}"/>
          </ac:spMkLst>
        </pc:spChg>
        <pc:spChg chg="mod">
          <ac:chgData name="Silvan Gehrig" userId="8d4884c6-4920-4ead-b596-2942dc3f279b" providerId="ADAL" clId="{D49FC0B6-8E72-47E6-BF87-BABA23C0B66C}" dt="2023-04-13T07:36:42.891" v="10767" actId="27636"/>
          <ac:spMkLst>
            <pc:docMk/>
            <pc:sldMk cId="573183808" sldId="1326"/>
            <ac:spMk id="55" creationId="{6B0DA1E6-D212-624A-87E3-6AD9675CE2CF}"/>
          </ac:spMkLst>
        </pc:spChg>
        <pc:grpChg chg="mod">
          <ac:chgData name="Silvan Gehrig" userId="8d4884c6-4920-4ead-b596-2942dc3f279b" providerId="ADAL" clId="{D49FC0B6-8E72-47E6-BF87-BABA23C0B66C}" dt="2023-04-17T07:48:28.960" v="21272" actId="1076"/>
          <ac:grpSpMkLst>
            <pc:docMk/>
            <pc:sldMk cId="573183808" sldId="1326"/>
            <ac:grpSpMk id="5" creationId="{6C2664C8-E597-E17E-1DC4-85ED6BD2885A}"/>
          </ac:grpSpMkLst>
        </pc:grpChg>
        <pc:picChg chg="add mod">
          <ac:chgData name="Silvan Gehrig" userId="8d4884c6-4920-4ead-b596-2942dc3f279b" providerId="ADAL" clId="{D49FC0B6-8E72-47E6-BF87-BABA23C0B66C}" dt="2023-04-17T07:48:37.612" v="21293" actId="1036"/>
          <ac:picMkLst>
            <pc:docMk/>
            <pc:sldMk cId="573183808" sldId="1326"/>
            <ac:picMk id="2" creationId="{A6F9F128-1B53-A04B-AC25-1A82032FB3A7}"/>
          </ac:picMkLst>
        </pc:picChg>
        <pc:picChg chg="del mod">
          <ac:chgData name="Silvan Gehrig" userId="8d4884c6-4920-4ead-b596-2942dc3f279b" providerId="ADAL" clId="{D49FC0B6-8E72-47E6-BF87-BABA23C0B66C}" dt="2023-04-12T14:56:20.172" v="9134" actId="478"/>
          <ac:picMkLst>
            <pc:docMk/>
            <pc:sldMk cId="573183808" sldId="1326"/>
            <ac:picMk id="7" creationId="{46622DF0-DCF6-A43C-1343-27A8D3511B75}"/>
          </ac:picMkLst>
        </pc:picChg>
        <pc:picChg chg="del mod">
          <ac:chgData name="Silvan Gehrig" userId="8d4884c6-4920-4ead-b596-2942dc3f279b" providerId="ADAL" clId="{D49FC0B6-8E72-47E6-BF87-BABA23C0B66C}" dt="2023-04-13T06:28:09.912" v="10281" actId="478"/>
          <ac:picMkLst>
            <pc:docMk/>
            <pc:sldMk cId="573183808" sldId="1326"/>
            <ac:picMk id="25" creationId="{8912CD2A-0F59-F560-DE8B-18483E8BBA0F}"/>
          </ac:picMkLst>
        </pc:picChg>
      </pc:sldChg>
      <pc:sldChg chg="addSp delSp modSp add mod ord delAnim">
        <pc:chgData name="Silvan Gehrig" userId="8d4884c6-4920-4ead-b596-2942dc3f279b" providerId="ADAL" clId="{D49FC0B6-8E72-47E6-BF87-BABA23C0B66C}" dt="2023-04-12T11:04:08.522" v="7035" actId="1036"/>
        <pc:sldMkLst>
          <pc:docMk/>
          <pc:sldMk cId="4257808785" sldId="1327"/>
        </pc:sldMkLst>
        <pc:spChg chg="add mod">
          <ac:chgData name="Silvan Gehrig" userId="8d4884c6-4920-4ead-b596-2942dc3f279b" providerId="ADAL" clId="{D49FC0B6-8E72-47E6-BF87-BABA23C0B66C}" dt="2023-04-12T10:44:52.850" v="6010" actId="1076"/>
          <ac:spMkLst>
            <pc:docMk/>
            <pc:sldMk cId="4257808785" sldId="1327"/>
            <ac:spMk id="4" creationId="{CAC2EC6D-B9F9-C675-B0F7-725D4E8E9785}"/>
          </ac:spMkLst>
        </pc:spChg>
        <pc:spChg chg="del">
          <ac:chgData name="Silvan Gehrig" userId="8d4884c6-4920-4ead-b596-2942dc3f279b" providerId="ADAL" clId="{D49FC0B6-8E72-47E6-BF87-BABA23C0B66C}" dt="2023-04-12T10:44:12.788" v="5983" actId="478"/>
          <ac:spMkLst>
            <pc:docMk/>
            <pc:sldMk cId="4257808785" sldId="1327"/>
            <ac:spMk id="5" creationId="{6821E940-D22C-4351-9543-E82A13E420EA}"/>
          </ac:spMkLst>
        </pc:spChg>
        <pc:spChg chg="mod">
          <ac:chgData name="Silvan Gehrig" userId="8d4884c6-4920-4ead-b596-2942dc3f279b" providerId="ADAL" clId="{D49FC0B6-8E72-47E6-BF87-BABA23C0B66C}" dt="2023-04-12T11:03:52.052" v="7016" actId="20577"/>
          <ac:spMkLst>
            <pc:docMk/>
            <pc:sldMk cId="4257808785" sldId="1327"/>
            <ac:spMk id="10" creationId="{1F9632C0-3D27-4AC1-90D4-B3CFC082DDA6}"/>
          </ac:spMkLst>
        </pc:spChg>
        <pc:picChg chg="add mod">
          <ac:chgData name="Silvan Gehrig" userId="8d4884c6-4920-4ead-b596-2942dc3f279b" providerId="ADAL" clId="{D49FC0B6-8E72-47E6-BF87-BABA23C0B66C}" dt="2023-04-12T11:04:08.522" v="7035" actId="1036"/>
          <ac:picMkLst>
            <pc:docMk/>
            <pc:sldMk cId="4257808785" sldId="1327"/>
            <ac:picMk id="1026" creationId="{07D9FE4E-8303-E24E-89C0-32281E129317}"/>
          </ac:picMkLst>
        </pc:picChg>
      </pc:sldChg>
      <pc:sldChg chg="addSp delSp modSp add mod modAnim">
        <pc:chgData name="Silvan Gehrig" userId="8d4884c6-4920-4ead-b596-2942dc3f279b" providerId="ADAL" clId="{D49FC0B6-8E72-47E6-BF87-BABA23C0B66C}" dt="2023-04-17T10:47:50.854" v="27017" actId="6549"/>
        <pc:sldMkLst>
          <pc:docMk/>
          <pc:sldMk cId="1534789492" sldId="1328"/>
        </pc:sldMkLst>
        <pc:spChg chg="mod ord">
          <ac:chgData name="Silvan Gehrig" userId="8d4884c6-4920-4ead-b596-2942dc3f279b" providerId="ADAL" clId="{D49FC0B6-8E72-47E6-BF87-BABA23C0B66C}" dt="2023-04-12T15:21:46.870" v="9478" actId="20577"/>
          <ac:spMkLst>
            <pc:docMk/>
            <pc:sldMk cId="1534789492" sldId="1328"/>
            <ac:spMk id="3" creationId="{5A38A707-AA22-2756-F3C8-05DD9CD66BF6}"/>
          </ac:spMkLst>
        </pc:spChg>
        <pc:spChg chg="add mod">
          <ac:chgData name="Silvan Gehrig" userId="8d4884c6-4920-4ead-b596-2942dc3f279b" providerId="ADAL" clId="{D49FC0B6-8E72-47E6-BF87-BABA23C0B66C}" dt="2023-04-17T10:45:52.479" v="26875" actId="1035"/>
          <ac:spMkLst>
            <pc:docMk/>
            <pc:sldMk cId="1534789492" sldId="1328"/>
            <ac:spMk id="4" creationId="{32E21464-5B74-2357-A439-9D267C820B48}"/>
          </ac:spMkLst>
        </pc:spChg>
        <pc:spChg chg="add del mod">
          <ac:chgData name="Silvan Gehrig" userId="8d4884c6-4920-4ead-b596-2942dc3f279b" providerId="ADAL" clId="{D49FC0B6-8E72-47E6-BF87-BABA23C0B66C}" dt="2023-04-12T11:00:14.744" v="6749" actId="478"/>
          <ac:spMkLst>
            <pc:docMk/>
            <pc:sldMk cId="1534789492" sldId="1328"/>
            <ac:spMk id="8" creationId="{3B3EEC51-C84B-3A16-340E-8DE80A2E3D45}"/>
          </ac:spMkLst>
        </pc:spChg>
        <pc:spChg chg="add mod">
          <ac:chgData name="Silvan Gehrig" userId="8d4884c6-4920-4ead-b596-2942dc3f279b" providerId="ADAL" clId="{D49FC0B6-8E72-47E6-BF87-BABA23C0B66C}" dt="2023-04-17T10:45:58.584" v="26885" actId="1036"/>
          <ac:spMkLst>
            <pc:docMk/>
            <pc:sldMk cId="1534789492" sldId="1328"/>
            <ac:spMk id="9" creationId="{971976CF-5BE9-3C11-2FF0-460C4CEE8508}"/>
          </ac:spMkLst>
        </pc:spChg>
        <pc:spChg chg="add mod">
          <ac:chgData name="Silvan Gehrig" userId="8d4884c6-4920-4ead-b596-2942dc3f279b" providerId="ADAL" clId="{D49FC0B6-8E72-47E6-BF87-BABA23C0B66C}" dt="2023-04-17T10:45:58.584" v="26885" actId="1036"/>
          <ac:spMkLst>
            <pc:docMk/>
            <pc:sldMk cId="1534789492" sldId="1328"/>
            <ac:spMk id="12" creationId="{7A34C5DB-188B-0DE3-8B2A-0D2B6FB5BA20}"/>
          </ac:spMkLst>
        </pc:spChg>
        <pc:spChg chg="add del mod">
          <ac:chgData name="Silvan Gehrig" userId="8d4884c6-4920-4ead-b596-2942dc3f279b" providerId="ADAL" clId="{D49FC0B6-8E72-47E6-BF87-BABA23C0B66C}" dt="2023-04-12T11:00:17.074" v="6750" actId="478"/>
          <ac:spMkLst>
            <pc:docMk/>
            <pc:sldMk cId="1534789492" sldId="1328"/>
            <ac:spMk id="15" creationId="{64B9B144-1528-AE3B-4E2F-64B6AF0FEF26}"/>
          </ac:spMkLst>
        </pc:spChg>
        <pc:spChg chg="add mod">
          <ac:chgData name="Silvan Gehrig" userId="8d4884c6-4920-4ead-b596-2942dc3f279b" providerId="ADAL" clId="{D49FC0B6-8E72-47E6-BF87-BABA23C0B66C}" dt="2023-04-12T11:00:55.090" v="6830" actId="20577"/>
          <ac:spMkLst>
            <pc:docMk/>
            <pc:sldMk cId="1534789492" sldId="1328"/>
            <ac:spMk id="16" creationId="{0A4932CE-FAC1-5B82-A45C-B7AE0F439027}"/>
          </ac:spMkLst>
        </pc:spChg>
        <pc:spChg chg="mod">
          <ac:chgData name="Silvan Gehrig" userId="8d4884c6-4920-4ead-b596-2942dc3f279b" providerId="ADAL" clId="{D49FC0B6-8E72-47E6-BF87-BABA23C0B66C}" dt="2023-04-17T10:46:00.890" v="26887" actId="1076"/>
          <ac:spMkLst>
            <pc:docMk/>
            <pc:sldMk cId="1534789492" sldId="1328"/>
            <ac:spMk id="17" creationId="{1FCA3F5B-E0FB-4ABE-8133-B9606AD6238B}"/>
          </ac:spMkLst>
        </pc:spChg>
        <pc:spChg chg="add mod">
          <ac:chgData name="Silvan Gehrig" userId="8d4884c6-4920-4ead-b596-2942dc3f279b" providerId="ADAL" clId="{D49FC0B6-8E72-47E6-BF87-BABA23C0B66C}" dt="2023-04-12T11:10:45.276" v="7161" actId="1035"/>
          <ac:spMkLst>
            <pc:docMk/>
            <pc:sldMk cId="1534789492" sldId="1328"/>
            <ac:spMk id="18" creationId="{C9253F25-8F8D-2872-E24B-BAB99FAA0C55}"/>
          </ac:spMkLst>
        </pc:spChg>
        <pc:spChg chg="add mod">
          <ac:chgData name="Silvan Gehrig" userId="8d4884c6-4920-4ead-b596-2942dc3f279b" providerId="ADAL" clId="{D49FC0B6-8E72-47E6-BF87-BABA23C0B66C}" dt="2023-04-17T10:47:50.854" v="27017" actId="6549"/>
          <ac:spMkLst>
            <pc:docMk/>
            <pc:sldMk cId="1534789492" sldId="1328"/>
            <ac:spMk id="19" creationId="{9771005F-46CD-D773-1D04-14337895D17C}"/>
          </ac:spMkLst>
        </pc:spChg>
        <pc:spChg chg="add mod">
          <ac:chgData name="Silvan Gehrig" userId="8d4884c6-4920-4ead-b596-2942dc3f279b" providerId="ADAL" clId="{D49FC0B6-8E72-47E6-BF87-BABA23C0B66C}" dt="2023-04-17T10:46:04.728" v="26899" actId="1036"/>
          <ac:spMkLst>
            <pc:docMk/>
            <pc:sldMk cId="1534789492" sldId="1328"/>
            <ac:spMk id="23" creationId="{8346F7C3-6123-6367-656B-82934C5CC663}"/>
          </ac:spMkLst>
        </pc:spChg>
        <pc:spChg chg="mod">
          <ac:chgData name="Silvan Gehrig" userId="8d4884c6-4920-4ead-b596-2942dc3f279b" providerId="ADAL" clId="{D49FC0B6-8E72-47E6-BF87-BABA23C0B66C}" dt="2023-04-12T15:21:58.594" v="9497" actId="1035"/>
          <ac:spMkLst>
            <pc:docMk/>
            <pc:sldMk cId="1534789492" sldId="1328"/>
            <ac:spMk id="26" creationId="{4425C363-F3D6-DA66-6D1E-92BA5CC30D86}"/>
          </ac:spMkLst>
        </pc:spChg>
        <pc:spChg chg="mod">
          <ac:chgData name="Silvan Gehrig" userId="8d4884c6-4920-4ead-b596-2942dc3f279b" providerId="ADAL" clId="{D49FC0B6-8E72-47E6-BF87-BABA23C0B66C}" dt="2023-04-17T10:45:52.479" v="26875" actId="1035"/>
          <ac:spMkLst>
            <pc:docMk/>
            <pc:sldMk cId="1534789492" sldId="1328"/>
            <ac:spMk id="27" creationId="{97CB5DA7-A273-8DBF-1F30-0A510B08058E}"/>
          </ac:spMkLst>
        </pc:spChg>
        <pc:spChg chg="add mod">
          <ac:chgData name="Silvan Gehrig" userId="8d4884c6-4920-4ead-b596-2942dc3f279b" providerId="ADAL" clId="{D49FC0B6-8E72-47E6-BF87-BABA23C0B66C}" dt="2023-04-12T11:10:45.276" v="7161" actId="1035"/>
          <ac:spMkLst>
            <pc:docMk/>
            <pc:sldMk cId="1534789492" sldId="1328"/>
            <ac:spMk id="28" creationId="{31568C5C-2F37-7027-E1C7-060606D996DA}"/>
          </ac:spMkLst>
        </pc:spChg>
        <pc:spChg chg="del mod">
          <ac:chgData name="Silvan Gehrig" userId="8d4884c6-4920-4ead-b596-2942dc3f279b" providerId="ADAL" clId="{D49FC0B6-8E72-47E6-BF87-BABA23C0B66C}" dt="2023-04-12T10:55:17.365" v="6399" actId="478"/>
          <ac:spMkLst>
            <pc:docMk/>
            <pc:sldMk cId="1534789492" sldId="1328"/>
            <ac:spMk id="34" creationId="{38802748-178C-30AE-3223-C68DE8573CC6}"/>
          </ac:spMkLst>
        </pc:spChg>
        <pc:spChg chg="mod">
          <ac:chgData name="Silvan Gehrig" userId="8d4884c6-4920-4ead-b596-2942dc3f279b" providerId="ADAL" clId="{D49FC0B6-8E72-47E6-BF87-BABA23C0B66C}" dt="2023-04-12T11:00:35.753" v="6793" actId="20577"/>
          <ac:spMkLst>
            <pc:docMk/>
            <pc:sldMk cId="1534789492" sldId="1328"/>
            <ac:spMk id="55" creationId="{6B0DA1E6-D212-624A-87E3-6AD9675CE2CF}"/>
          </ac:spMkLst>
        </pc:spChg>
        <pc:picChg chg="add mod">
          <ac:chgData name="Silvan Gehrig" userId="8d4884c6-4920-4ead-b596-2942dc3f279b" providerId="ADAL" clId="{D49FC0B6-8E72-47E6-BF87-BABA23C0B66C}" dt="2023-04-17T10:45:52.479" v="26875" actId="1035"/>
          <ac:picMkLst>
            <pc:docMk/>
            <pc:sldMk cId="1534789492" sldId="1328"/>
            <ac:picMk id="2" creationId="{1029162F-305C-D735-612B-D34DC4177264}"/>
          </ac:picMkLst>
        </pc:picChg>
        <pc:picChg chg="add del mod">
          <ac:chgData name="Silvan Gehrig" userId="8d4884c6-4920-4ead-b596-2942dc3f279b" providerId="ADAL" clId="{D49FC0B6-8E72-47E6-BF87-BABA23C0B66C}" dt="2023-04-12T14:51:30.175" v="8805" actId="478"/>
          <ac:picMkLst>
            <pc:docMk/>
            <pc:sldMk cId="1534789492" sldId="1328"/>
            <ac:picMk id="5" creationId="{FD4B3A92-F1F3-7F23-3013-2616D7D7AC3C}"/>
          </ac:picMkLst>
        </pc:picChg>
        <pc:picChg chg="add del mod">
          <ac:chgData name="Silvan Gehrig" userId="8d4884c6-4920-4ead-b596-2942dc3f279b" providerId="ADAL" clId="{D49FC0B6-8E72-47E6-BF87-BABA23C0B66C}" dt="2023-04-12T14:51:29.643" v="8804" actId="478"/>
          <ac:picMkLst>
            <pc:docMk/>
            <pc:sldMk cId="1534789492" sldId="1328"/>
            <ac:picMk id="7" creationId="{46622DF0-DCF6-A43C-1343-27A8D3511B75}"/>
          </ac:picMkLst>
        </pc:picChg>
        <pc:picChg chg="add mod">
          <ac:chgData name="Silvan Gehrig" userId="8d4884c6-4920-4ead-b596-2942dc3f279b" providerId="ADAL" clId="{D49FC0B6-8E72-47E6-BF87-BABA23C0B66C}" dt="2023-04-17T10:45:58.584" v="26885" actId="1036"/>
          <ac:picMkLst>
            <pc:docMk/>
            <pc:sldMk cId="1534789492" sldId="1328"/>
            <ac:picMk id="11" creationId="{8B7104CB-A364-C5D5-F458-BC07F7CE5F79}"/>
          </ac:picMkLst>
        </pc:picChg>
        <pc:picChg chg="add del mod">
          <ac:chgData name="Silvan Gehrig" userId="8d4884c6-4920-4ead-b596-2942dc3f279b" providerId="ADAL" clId="{D49FC0B6-8E72-47E6-BF87-BABA23C0B66C}" dt="2023-04-12T14:51:31.804" v="8807" actId="478"/>
          <ac:picMkLst>
            <pc:docMk/>
            <pc:sldMk cId="1534789492" sldId="1328"/>
            <ac:picMk id="14" creationId="{D44991B6-E009-1FC0-E195-C58ABFC382E0}"/>
          </ac:picMkLst>
        </pc:picChg>
        <pc:picChg chg="add mod">
          <ac:chgData name="Silvan Gehrig" userId="8d4884c6-4920-4ead-b596-2942dc3f279b" providerId="ADAL" clId="{D49FC0B6-8E72-47E6-BF87-BABA23C0B66C}" dt="2023-04-17T10:46:04.728" v="26899" actId="1036"/>
          <ac:picMkLst>
            <pc:docMk/>
            <pc:sldMk cId="1534789492" sldId="1328"/>
            <ac:picMk id="22" creationId="{7B99CD7E-2951-3494-2490-B518F82E6F17}"/>
          </ac:picMkLst>
        </pc:picChg>
        <pc:picChg chg="add del mod">
          <ac:chgData name="Silvan Gehrig" userId="8d4884c6-4920-4ead-b596-2942dc3f279b" providerId="ADAL" clId="{D49FC0B6-8E72-47E6-BF87-BABA23C0B66C}" dt="2023-04-12T11:01:59.291" v="6900" actId="478"/>
          <ac:picMkLst>
            <pc:docMk/>
            <pc:sldMk cId="1534789492" sldId="1328"/>
            <ac:picMk id="24" creationId="{7353BAB0-9460-0138-AF67-FC33C19C0CCF}"/>
          </ac:picMkLst>
        </pc:picChg>
        <pc:picChg chg="mod">
          <ac:chgData name="Silvan Gehrig" userId="8d4884c6-4920-4ead-b596-2942dc3f279b" providerId="ADAL" clId="{D49FC0B6-8E72-47E6-BF87-BABA23C0B66C}" dt="2023-04-12T15:21:58.594" v="9497" actId="1035"/>
          <ac:picMkLst>
            <pc:docMk/>
            <pc:sldMk cId="1534789492" sldId="1328"/>
            <ac:picMk id="25" creationId="{8912CD2A-0F59-F560-DE8B-18483E8BBA0F}"/>
          </ac:picMkLst>
        </pc:picChg>
        <pc:picChg chg="add del mod">
          <ac:chgData name="Silvan Gehrig" userId="8d4884c6-4920-4ead-b596-2942dc3f279b" providerId="ADAL" clId="{D49FC0B6-8E72-47E6-BF87-BABA23C0B66C}" dt="2023-04-12T14:51:30.509" v="8806" actId="478"/>
          <ac:picMkLst>
            <pc:docMk/>
            <pc:sldMk cId="1534789492" sldId="1328"/>
            <ac:picMk id="30" creationId="{3FA6714A-F91D-E1C5-029D-0F4DA24BC817}"/>
          </ac:picMkLst>
        </pc:picChg>
        <pc:picChg chg="add mod">
          <ac:chgData name="Silvan Gehrig" userId="8d4884c6-4920-4ead-b596-2942dc3f279b" providerId="ADAL" clId="{D49FC0B6-8E72-47E6-BF87-BABA23C0B66C}" dt="2023-04-17T10:46:54.599" v="26957" actId="1035"/>
          <ac:picMkLst>
            <pc:docMk/>
            <pc:sldMk cId="1534789492" sldId="1328"/>
            <ac:picMk id="32" creationId="{DDB47334-AD30-8551-8705-4EE07237D9C1}"/>
          </ac:picMkLst>
        </pc:picChg>
        <pc:picChg chg="add mod">
          <ac:chgData name="Silvan Gehrig" userId="8d4884c6-4920-4ead-b596-2942dc3f279b" providerId="ADAL" clId="{D49FC0B6-8E72-47E6-BF87-BABA23C0B66C}" dt="2023-04-12T15:21:58.594" v="9497" actId="1035"/>
          <ac:picMkLst>
            <pc:docMk/>
            <pc:sldMk cId="1534789492" sldId="1328"/>
            <ac:picMk id="33" creationId="{3A948736-1F29-461F-1460-BFF8A9A78890}"/>
          </ac:picMkLst>
        </pc:picChg>
        <pc:picChg chg="add mod">
          <ac:chgData name="Silvan Gehrig" userId="8d4884c6-4920-4ead-b596-2942dc3f279b" providerId="ADAL" clId="{D49FC0B6-8E72-47E6-BF87-BABA23C0B66C}" dt="2023-04-17T10:45:52.479" v="26875" actId="1035"/>
          <ac:picMkLst>
            <pc:docMk/>
            <pc:sldMk cId="1534789492" sldId="1328"/>
            <ac:picMk id="35" creationId="{68AA7610-DB92-CE62-00A4-77602C50240F}"/>
          </ac:picMkLst>
        </pc:picChg>
        <pc:picChg chg="add mod">
          <ac:chgData name="Silvan Gehrig" userId="8d4884c6-4920-4ead-b596-2942dc3f279b" providerId="ADAL" clId="{D49FC0B6-8E72-47E6-BF87-BABA23C0B66C}" dt="2023-04-17T10:45:58.584" v="26885" actId="1036"/>
          <ac:picMkLst>
            <pc:docMk/>
            <pc:sldMk cId="1534789492" sldId="1328"/>
            <ac:picMk id="36" creationId="{05BEDE17-64C7-7BB6-13DD-F76FB6703091}"/>
          </ac:picMkLst>
        </pc:picChg>
      </pc:sldChg>
      <pc:sldChg chg="add del">
        <pc:chgData name="Silvan Gehrig" userId="8d4884c6-4920-4ead-b596-2942dc3f279b" providerId="ADAL" clId="{D49FC0B6-8E72-47E6-BF87-BABA23C0B66C}" dt="2023-04-12T15:14:37.939" v="9140"/>
        <pc:sldMkLst>
          <pc:docMk/>
          <pc:sldMk cId="599872040" sldId="1329"/>
        </pc:sldMkLst>
      </pc:sldChg>
      <pc:sldChg chg="addSp delSp modSp add mod delAnim modAnim">
        <pc:chgData name="Silvan Gehrig" userId="8d4884c6-4920-4ead-b596-2942dc3f279b" providerId="ADAL" clId="{D49FC0B6-8E72-47E6-BF87-BABA23C0B66C}" dt="2023-04-18T18:35:40.051" v="43537" actId="20577"/>
        <pc:sldMkLst>
          <pc:docMk/>
          <pc:sldMk cId="2334908520" sldId="1329"/>
        </pc:sldMkLst>
        <pc:spChg chg="add del mod">
          <ac:chgData name="Silvan Gehrig" userId="8d4884c6-4920-4ead-b596-2942dc3f279b" providerId="ADAL" clId="{D49FC0B6-8E72-47E6-BF87-BABA23C0B66C}" dt="2023-04-13T15:57:32.116" v="12265" actId="478"/>
          <ac:spMkLst>
            <pc:docMk/>
            <pc:sldMk cId="2334908520" sldId="1329"/>
            <ac:spMk id="2" creationId="{75907479-9645-2219-C8DC-42D69F2F2180}"/>
          </ac:spMkLst>
        </pc:spChg>
        <pc:spChg chg="mod">
          <ac:chgData name="Silvan Gehrig" userId="8d4884c6-4920-4ead-b596-2942dc3f279b" providerId="ADAL" clId="{D49FC0B6-8E72-47E6-BF87-BABA23C0B66C}" dt="2023-04-18T18:35:40.051" v="43537" actId="20577"/>
          <ac:spMkLst>
            <pc:docMk/>
            <pc:sldMk cId="2334908520" sldId="1329"/>
            <ac:spMk id="3" creationId="{5A38A707-AA22-2756-F3C8-05DD9CD66BF6}"/>
          </ac:spMkLst>
        </pc:spChg>
        <pc:spChg chg="add mod">
          <ac:chgData name="Silvan Gehrig" userId="8d4884c6-4920-4ead-b596-2942dc3f279b" providerId="ADAL" clId="{D49FC0B6-8E72-47E6-BF87-BABA23C0B66C}" dt="2023-04-13T15:19:06.902" v="11953" actId="1076"/>
          <ac:spMkLst>
            <pc:docMk/>
            <pc:sldMk cId="2334908520" sldId="1329"/>
            <ac:spMk id="8" creationId="{BDADC1DB-F923-4422-7523-344F2DDE11A9}"/>
          </ac:spMkLst>
        </pc:spChg>
        <pc:spChg chg="add mod">
          <ac:chgData name="Silvan Gehrig" userId="8d4884c6-4920-4ead-b596-2942dc3f279b" providerId="ADAL" clId="{D49FC0B6-8E72-47E6-BF87-BABA23C0B66C}" dt="2023-04-13T15:19:06.902" v="11953" actId="1076"/>
          <ac:spMkLst>
            <pc:docMk/>
            <pc:sldMk cId="2334908520" sldId="1329"/>
            <ac:spMk id="9" creationId="{A3ED8BED-31A7-DD06-8BB5-B210D3B1B237}"/>
          </ac:spMkLst>
        </pc:spChg>
        <pc:spChg chg="mod">
          <ac:chgData name="Silvan Gehrig" userId="8d4884c6-4920-4ead-b596-2942dc3f279b" providerId="ADAL" clId="{D49FC0B6-8E72-47E6-BF87-BABA23C0B66C}" dt="2023-04-13T15:19:44.081" v="11955" actId="1076"/>
          <ac:spMkLst>
            <pc:docMk/>
            <pc:sldMk cId="2334908520" sldId="1329"/>
            <ac:spMk id="10" creationId="{B5400140-080D-8E64-450E-B96C50C3A985}"/>
          </ac:spMkLst>
        </pc:spChg>
        <pc:spChg chg="add mod">
          <ac:chgData name="Silvan Gehrig" userId="8d4884c6-4920-4ead-b596-2942dc3f279b" providerId="ADAL" clId="{D49FC0B6-8E72-47E6-BF87-BABA23C0B66C}" dt="2023-04-13T15:19:06.902" v="11953" actId="1076"/>
          <ac:spMkLst>
            <pc:docMk/>
            <pc:sldMk cId="2334908520" sldId="1329"/>
            <ac:spMk id="11" creationId="{0F8B3DAB-FB95-ACDA-7186-241212C07681}"/>
          </ac:spMkLst>
        </pc:spChg>
        <pc:spChg chg="add mod">
          <ac:chgData name="Silvan Gehrig" userId="8d4884c6-4920-4ead-b596-2942dc3f279b" providerId="ADAL" clId="{D49FC0B6-8E72-47E6-BF87-BABA23C0B66C}" dt="2023-04-13T15:19:06.902" v="11953" actId="1076"/>
          <ac:spMkLst>
            <pc:docMk/>
            <pc:sldMk cId="2334908520" sldId="1329"/>
            <ac:spMk id="12" creationId="{C8E390EE-8AA1-7187-5F9E-DBC38769640C}"/>
          </ac:spMkLst>
        </pc:spChg>
        <pc:spChg chg="add mod">
          <ac:chgData name="Silvan Gehrig" userId="8d4884c6-4920-4ead-b596-2942dc3f279b" providerId="ADAL" clId="{D49FC0B6-8E72-47E6-BF87-BABA23C0B66C}" dt="2023-04-13T15:19:06.902" v="11953" actId="1076"/>
          <ac:spMkLst>
            <pc:docMk/>
            <pc:sldMk cId="2334908520" sldId="1329"/>
            <ac:spMk id="14" creationId="{BC884FBB-E92D-2BAD-EFD7-4B4336EB89DB}"/>
          </ac:spMkLst>
        </pc:spChg>
        <pc:spChg chg="add mod">
          <ac:chgData name="Silvan Gehrig" userId="8d4884c6-4920-4ead-b596-2942dc3f279b" providerId="ADAL" clId="{D49FC0B6-8E72-47E6-BF87-BABA23C0B66C}" dt="2023-04-13T15:19:06.902" v="11953" actId="1076"/>
          <ac:spMkLst>
            <pc:docMk/>
            <pc:sldMk cId="2334908520" sldId="1329"/>
            <ac:spMk id="16" creationId="{F567F9B9-FDC5-3690-A01B-F03911FB45A6}"/>
          </ac:spMkLst>
        </pc:spChg>
        <pc:spChg chg="add mod">
          <ac:chgData name="Silvan Gehrig" userId="8d4884c6-4920-4ead-b596-2942dc3f279b" providerId="ADAL" clId="{D49FC0B6-8E72-47E6-BF87-BABA23C0B66C}" dt="2023-04-13T15:19:06.902" v="11953" actId="1076"/>
          <ac:spMkLst>
            <pc:docMk/>
            <pc:sldMk cId="2334908520" sldId="1329"/>
            <ac:spMk id="18" creationId="{AD604828-F528-2990-D0A0-9397DEBF9307}"/>
          </ac:spMkLst>
        </pc:spChg>
        <pc:spChg chg="add mod">
          <ac:chgData name="Silvan Gehrig" userId="8d4884c6-4920-4ead-b596-2942dc3f279b" providerId="ADAL" clId="{D49FC0B6-8E72-47E6-BF87-BABA23C0B66C}" dt="2023-04-13T15:19:06.902" v="11953" actId="1076"/>
          <ac:spMkLst>
            <pc:docMk/>
            <pc:sldMk cId="2334908520" sldId="1329"/>
            <ac:spMk id="19" creationId="{9584FD01-7E20-5992-85D9-02BD7C429EA9}"/>
          </ac:spMkLst>
        </pc:spChg>
        <pc:spChg chg="add mod">
          <ac:chgData name="Silvan Gehrig" userId="8d4884c6-4920-4ead-b596-2942dc3f279b" providerId="ADAL" clId="{D49FC0B6-8E72-47E6-BF87-BABA23C0B66C}" dt="2023-04-13T15:19:06.902" v="11953" actId="1076"/>
          <ac:spMkLst>
            <pc:docMk/>
            <pc:sldMk cId="2334908520" sldId="1329"/>
            <ac:spMk id="22" creationId="{EF6F3179-9F8A-FB3F-EC96-6B91EDE4D9C8}"/>
          </ac:spMkLst>
        </pc:spChg>
        <pc:spChg chg="add mod">
          <ac:chgData name="Silvan Gehrig" userId="8d4884c6-4920-4ead-b596-2942dc3f279b" providerId="ADAL" clId="{D49FC0B6-8E72-47E6-BF87-BABA23C0B66C}" dt="2023-04-13T15:19:06.902" v="11953" actId="1076"/>
          <ac:spMkLst>
            <pc:docMk/>
            <pc:sldMk cId="2334908520" sldId="1329"/>
            <ac:spMk id="23" creationId="{71D845C8-CF80-8321-A8CC-AB855FD2F6BA}"/>
          </ac:spMkLst>
        </pc:spChg>
        <pc:spChg chg="add mod">
          <ac:chgData name="Silvan Gehrig" userId="8d4884c6-4920-4ead-b596-2942dc3f279b" providerId="ADAL" clId="{D49FC0B6-8E72-47E6-BF87-BABA23C0B66C}" dt="2023-04-13T15:19:06.902" v="11953" actId="1076"/>
          <ac:spMkLst>
            <pc:docMk/>
            <pc:sldMk cId="2334908520" sldId="1329"/>
            <ac:spMk id="24" creationId="{A7E794AC-A662-FAA3-E2DE-BB305224ACEC}"/>
          </ac:spMkLst>
        </pc:spChg>
        <pc:spChg chg="mod">
          <ac:chgData name="Silvan Gehrig" userId="8d4884c6-4920-4ead-b596-2942dc3f279b" providerId="ADAL" clId="{D49FC0B6-8E72-47E6-BF87-BABA23C0B66C}" dt="2023-04-18T18:35:05.796" v="43528" actId="20577"/>
          <ac:spMkLst>
            <pc:docMk/>
            <pc:sldMk cId="2334908520" sldId="1329"/>
            <ac:spMk id="26" creationId="{4425C363-F3D6-DA66-6D1E-92BA5CC30D86}"/>
          </ac:spMkLst>
        </pc:spChg>
        <pc:spChg chg="mod">
          <ac:chgData name="Silvan Gehrig" userId="8d4884c6-4920-4ead-b596-2942dc3f279b" providerId="ADAL" clId="{D49FC0B6-8E72-47E6-BF87-BABA23C0B66C}" dt="2023-04-17T07:52:19.340" v="21310" actId="1035"/>
          <ac:spMkLst>
            <pc:docMk/>
            <pc:sldMk cId="2334908520" sldId="1329"/>
            <ac:spMk id="27" creationId="{97CB5DA7-A273-8DBF-1F30-0A510B08058E}"/>
          </ac:spMkLst>
        </pc:spChg>
        <pc:spChg chg="mod">
          <ac:chgData name="Silvan Gehrig" userId="8d4884c6-4920-4ead-b596-2942dc3f279b" providerId="ADAL" clId="{D49FC0B6-8E72-47E6-BF87-BABA23C0B66C}" dt="2023-04-17T07:52:19.340" v="21310" actId="1035"/>
          <ac:spMkLst>
            <pc:docMk/>
            <pc:sldMk cId="2334908520" sldId="1329"/>
            <ac:spMk id="34" creationId="{38802748-178C-30AE-3223-C68DE8573CC6}"/>
          </ac:spMkLst>
        </pc:spChg>
        <pc:spChg chg="mod">
          <ac:chgData name="Silvan Gehrig" userId="8d4884c6-4920-4ead-b596-2942dc3f279b" providerId="ADAL" clId="{D49FC0B6-8E72-47E6-BF87-BABA23C0B66C}" dt="2023-04-18T18:35:08.968" v="43530" actId="20577"/>
          <ac:spMkLst>
            <pc:docMk/>
            <pc:sldMk cId="2334908520" sldId="1329"/>
            <ac:spMk id="55" creationId="{6B0DA1E6-D212-624A-87E3-6AD9675CE2CF}"/>
          </ac:spMkLst>
        </pc:spChg>
        <pc:grpChg chg="mod">
          <ac:chgData name="Silvan Gehrig" userId="8d4884c6-4920-4ead-b596-2942dc3f279b" providerId="ADAL" clId="{D49FC0B6-8E72-47E6-BF87-BABA23C0B66C}" dt="2023-04-17T07:52:10.872" v="21296" actId="14100"/>
          <ac:grpSpMkLst>
            <pc:docMk/>
            <pc:sldMk cId="2334908520" sldId="1329"/>
            <ac:grpSpMk id="2" creationId="{B02A49C2-7A4E-2C7F-D98F-969EF7F6E839}"/>
          </ac:grpSpMkLst>
        </pc:grpChg>
        <pc:graphicFrameChg chg="add del mod ord modGraphic">
          <ac:chgData name="Silvan Gehrig" userId="8d4884c6-4920-4ead-b596-2942dc3f279b" providerId="ADAL" clId="{D49FC0B6-8E72-47E6-BF87-BABA23C0B66C}" dt="2023-04-13T15:11:07.137" v="11878" actId="478"/>
          <ac:graphicFrameMkLst>
            <pc:docMk/>
            <pc:sldMk cId="2334908520" sldId="1329"/>
            <ac:graphicFrameMk id="4" creationId="{3FD47EAB-D9CE-D155-181B-1147F969FEC6}"/>
          </ac:graphicFrameMkLst>
        </pc:graphicFrameChg>
        <pc:picChg chg="add mod">
          <ac:chgData name="Silvan Gehrig" userId="8d4884c6-4920-4ead-b596-2942dc3f279b" providerId="ADAL" clId="{D49FC0B6-8E72-47E6-BF87-BABA23C0B66C}" dt="2023-04-13T15:19:06.902" v="11953" actId="1076"/>
          <ac:picMkLst>
            <pc:docMk/>
            <pc:sldMk cId="2334908520" sldId="1329"/>
            <ac:picMk id="7" creationId="{6B951856-7CE1-BBA5-ECAA-9BC6686415C6}"/>
          </ac:picMkLst>
        </pc:picChg>
        <pc:picChg chg="add mod">
          <ac:chgData name="Silvan Gehrig" userId="8d4884c6-4920-4ead-b596-2942dc3f279b" providerId="ADAL" clId="{D49FC0B6-8E72-47E6-BF87-BABA23C0B66C}" dt="2023-04-13T15:13:54.047" v="11920" actId="571"/>
          <ac:picMkLst>
            <pc:docMk/>
            <pc:sldMk cId="2334908520" sldId="1329"/>
            <ac:picMk id="15" creationId="{E6AC8AB0-2080-269A-E861-4CA6684C3B1A}"/>
          </ac:picMkLst>
        </pc:picChg>
        <pc:picChg chg="mod">
          <ac:chgData name="Silvan Gehrig" userId="8d4884c6-4920-4ead-b596-2942dc3f279b" providerId="ADAL" clId="{D49FC0B6-8E72-47E6-BF87-BABA23C0B66C}" dt="2023-04-17T07:52:19.340" v="21310" actId="1035"/>
          <ac:picMkLst>
            <pc:docMk/>
            <pc:sldMk cId="2334908520" sldId="1329"/>
            <ac:picMk id="25" creationId="{8912CD2A-0F59-F560-DE8B-18483E8BBA0F}"/>
          </ac:picMkLst>
        </pc:picChg>
      </pc:sldChg>
      <pc:sldChg chg="add del">
        <pc:chgData name="Silvan Gehrig" userId="8d4884c6-4920-4ead-b596-2942dc3f279b" providerId="ADAL" clId="{D49FC0B6-8E72-47E6-BF87-BABA23C0B66C}" dt="2023-04-12T15:14:09.041" v="9138"/>
        <pc:sldMkLst>
          <pc:docMk/>
          <pc:sldMk cId="3476776754" sldId="1329"/>
        </pc:sldMkLst>
      </pc:sldChg>
      <pc:sldChg chg="addSp delSp modSp add mod addAnim delAnim">
        <pc:chgData name="Silvan Gehrig" userId="8d4884c6-4920-4ead-b596-2942dc3f279b" providerId="ADAL" clId="{D49FC0B6-8E72-47E6-BF87-BABA23C0B66C}" dt="2023-04-17T07:41:24.833" v="21084" actId="6549"/>
        <pc:sldMkLst>
          <pc:docMk/>
          <pc:sldMk cId="2702458913" sldId="1330"/>
        </pc:sldMkLst>
        <pc:spChg chg="del">
          <ac:chgData name="Silvan Gehrig" userId="8d4884c6-4920-4ead-b596-2942dc3f279b" providerId="ADAL" clId="{D49FC0B6-8E72-47E6-BF87-BABA23C0B66C}" dt="2023-04-13T16:02:33.618" v="12294" actId="478"/>
          <ac:spMkLst>
            <pc:docMk/>
            <pc:sldMk cId="2702458913" sldId="1330"/>
            <ac:spMk id="2" creationId="{75907479-9645-2219-C8DC-42D69F2F2180}"/>
          </ac:spMkLst>
        </pc:spChg>
        <pc:spChg chg="mod">
          <ac:chgData name="Silvan Gehrig" userId="8d4884c6-4920-4ead-b596-2942dc3f279b" providerId="ADAL" clId="{D49FC0B6-8E72-47E6-BF87-BABA23C0B66C}" dt="2023-04-17T07:41:24.833" v="21084" actId="6549"/>
          <ac:spMkLst>
            <pc:docMk/>
            <pc:sldMk cId="2702458913" sldId="1330"/>
            <ac:spMk id="3" creationId="{5A38A707-AA22-2756-F3C8-05DD9CD66BF6}"/>
          </ac:spMkLst>
        </pc:spChg>
        <pc:spChg chg="del">
          <ac:chgData name="Silvan Gehrig" userId="8d4884c6-4920-4ead-b596-2942dc3f279b" providerId="ADAL" clId="{D49FC0B6-8E72-47E6-BF87-BABA23C0B66C}" dt="2023-04-13T18:48:33.784" v="12305" actId="478"/>
          <ac:spMkLst>
            <pc:docMk/>
            <pc:sldMk cId="2702458913" sldId="1330"/>
            <ac:spMk id="8" creationId="{BDADC1DB-F923-4422-7523-344F2DDE11A9}"/>
          </ac:spMkLst>
        </pc:spChg>
        <pc:spChg chg="del">
          <ac:chgData name="Silvan Gehrig" userId="8d4884c6-4920-4ead-b596-2942dc3f279b" providerId="ADAL" clId="{D49FC0B6-8E72-47E6-BF87-BABA23C0B66C}" dt="2023-04-13T18:48:33.784" v="12305" actId="478"/>
          <ac:spMkLst>
            <pc:docMk/>
            <pc:sldMk cId="2702458913" sldId="1330"/>
            <ac:spMk id="9" creationId="{A3ED8BED-31A7-DD06-8BB5-B210D3B1B237}"/>
          </ac:spMkLst>
        </pc:spChg>
        <pc:spChg chg="del">
          <ac:chgData name="Silvan Gehrig" userId="8d4884c6-4920-4ead-b596-2942dc3f279b" providerId="ADAL" clId="{D49FC0B6-8E72-47E6-BF87-BABA23C0B66C}" dt="2023-04-13T18:48:33.784" v="12305" actId="478"/>
          <ac:spMkLst>
            <pc:docMk/>
            <pc:sldMk cId="2702458913" sldId="1330"/>
            <ac:spMk id="11" creationId="{0F8B3DAB-FB95-ACDA-7186-241212C07681}"/>
          </ac:spMkLst>
        </pc:spChg>
        <pc:spChg chg="del">
          <ac:chgData name="Silvan Gehrig" userId="8d4884c6-4920-4ead-b596-2942dc3f279b" providerId="ADAL" clId="{D49FC0B6-8E72-47E6-BF87-BABA23C0B66C}" dt="2023-04-13T18:48:33.784" v="12305" actId="478"/>
          <ac:spMkLst>
            <pc:docMk/>
            <pc:sldMk cId="2702458913" sldId="1330"/>
            <ac:spMk id="12" creationId="{C8E390EE-8AA1-7187-5F9E-DBC38769640C}"/>
          </ac:spMkLst>
        </pc:spChg>
        <pc:spChg chg="del">
          <ac:chgData name="Silvan Gehrig" userId="8d4884c6-4920-4ead-b596-2942dc3f279b" providerId="ADAL" clId="{D49FC0B6-8E72-47E6-BF87-BABA23C0B66C}" dt="2023-04-13T18:48:33.784" v="12305" actId="478"/>
          <ac:spMkLst>
            <pc:docMk/>
            <pc:sldMk cId="2702458913" sldId="1330"/>
            <ac:spMk id="14" creationId="{BC884FBB-E92D-2BAD-EFD7-4B4336EB89DB}"/>
          </ac:spMkLst>
        </pc:spChg>
        <pc:spChg chg="del">
          <ac:chgData name="Silvan Gehrig" userId="8d4884c6-4920-4ead-b596-2942dc3f279b" providerId="ADAL" clId="{D49FC0B6-8E72-47E6-BF87-BABA23C0B66C}" dt="2023-04-13T18:48:33.784" v="12305" actId="478"/>
          <ac:spMkLst>
            <pc:docMk/>
            <pc:sldMk cId="2702458913" sldId="1330"/>
            <ac:spMk id="16" creationId="{F567F9B9-FDC5-3690-A01B-F03911FB45A6}"/>
          </ac:spMkLst>
        </pc:spChg>
        <pc:spChg chg="add del mod">
          <ac:chgData name="Silvan Gehrig" userId="8d4884c6-4920-4ead-b596-2942dc3f279b" providerId="ADAL" clId="{D49FC0B6-8E72-47E6-BF87-BABA23C0B66C}" dt="2023-04-13T19:53:36.324" v="16108" actId="478"/>
          <ac:spMkLst>
            <pc:docMk/>
            <pc:sldMk cId="2702458913" sldId="1330"/>
            <ac:spMk id="17" creationId="{1FCA3F5B-E0FB-4ABE-8133-B9606AD6238B}"/>
          </ac:spMkLst>
        </pc:spChg>
        <pc:spChg chg="del">
          <ac:chgData name="Silvan Gehrig" userId="8d4884c6-4920-4ead-b596-2942dc3f279b" providerId="ADAL" clId="{D49FC0B6-8E72-47E6-BF87-BABA23C0B66C}" dt="2023-04-13T18:48:33.784" v="12305" actId="478"/>
          <ac:spMkLst>
            <pc:docMk/>
            <pc:sldMk cId="2702458913" sldId="1330"/>
            <ac:spMk id="18" creationId="{AD604828-F528-2990-D0A0-9397DEBF9307}"/>
          </ac:spMkLst>
        </pc:spChg>
        <pc:spChg chg="del">
          <ac:chgData name="Silvan Gehrig" userId="8d4884c6-4920-4ead-b596-2942dc3f279b" providerId="ADAL" clId="{D49FC0B6-8E72-47E6-BF87-BABA23C0B66C}" dt="2023-04-13T18:48:33.784" v="12305" actId="478"/>
          <ac:spMkLst>
            <pc:docMk/>
            <pc:sldMk cId="2702458913" sldId="1330"/>
            <ac:spMk id="19" creationId="{9584FD01-7E20-5992-85D9-02BD7C429EA9}"/>
          </ac:spMkLst>
        </pc:spChg>
        <pc:spChg chg="del">
          <ac:chgData name="Silvan Gehrig" userId="8d4884c6-4920-4ead-b596-2942dc3f279b" providerId="ADAL" clId="{D49FC0B6-8E72-47E6-BF87-BABA23C0B66C}" dt="2023-04-13T18:48:33.784" v="12305" actId="478"/>
          <ac:spMkLst>
            <pc:docMk/>
            <pc:sldMk cId="2702458913" sldId="1330"/>
            <ac:spMk id="22" creationId="{EF6F3179-9F8A-FB3F-EC96-6B91EDE4D9C8}"/>
          </ac:spMkLst>
        </pc:spChg>
        <pc:spChg chg="del">
          <ac:chgData name="Silvan Gehrig" userId="8d4884c6-4920-4ead-b596-2942dc3f279b" providerId="ADAL" clId="{D49FC0B6-8E72-47E6-BF87-BABA23C0B66C}" dt="2023-04-13T18:48:33.784" v="12305" actId="478"/>
          <ac:spMkLst>
            <pc:docMk/>
            <pc:sldMk cId="2702458913" sldId="1330"/>
            <ac:spMk id="23" creationId="{71D845C8-CF80-8321-A8CC-AB855FD2F6BA}"/>
          </ac:spMkLst>
        </pc:spChg>
        <pc:spChg chg="del">
          <ac:chgData name="Silvan Gehrig" userId="8d4884c6-4920-4ead-b596-2942dc3f279b" providerId="ADAL" clId="{D49FC0B6-8E72-47E6-BF87-BABA23C0B66C}" dt="2023-04-13T18:48:33.784" v="12305" actId="478"/>
          <ac:spMkLst>
            <pc:docMk/>
            <pc:sldMk cId="2702458913" sldId="1330"/>
            <ac:spMk id="24" creationId="{A7E794AC-A662-FAA3-E2DE-BB305224ACEC}"/>
          </ac:spMkLst>
        </pc:spChg>
        <pc:spChg chg="add del mod">
          <ac:chgData name="Silvan Gehrig" userId="8d4884c6-4920-4ead-b596-2942dc3f279b" providerId="ADAL" clId="{D49FC0B6-8E72-47E6-BF87-BABA23C0B66C}" dt="2023-04-13T19:53:45.032" v="16111" actId="478"/>
          <ac:spMkLst>
            <pc:docMk/>
            <pc:sldMk cId="2702458913" sldId="1330"/>
            <ac:spMk id="26" creationId="{4425C363-F3D6-DA66-6D1E-92BA5CC30D86}"/>
          </ac:spMkLst>
        </pc:spChg>
        <pc:spChg chg="add del mod">
          <ac:chgData name="Silvan Gehrig" userId="8d4884c6-4920-4ead-b596-2942dc3f279b" providerId="ADAL" clId="{D49FC0B6-8E72-47E6-BF87-BABA23C0B66C}" dt="2023-04-13T19:53:41.138" v="16109" actId="478"/>
          <ac:spMkLst>
            <pc:docMk/>
            <pc:sldMk cId="2702458913" sldId="1330"/>
            <ac:spMk id="27" creationId="{97CB5DA7-A273-8DBF-1F30-0A510B08058E}"/>
          </ac:spMkLst>
        </pc:spChg>
        <pc:spChg chg="del mod">
          <ac:chgData name="Silvan Gehrig" userId="8d4884c6-4920-4ead-b596-2942dc3f279b" providerId="ADAL" clId="{D49FC0B6-8E72-47E6-BF87-BABA23C0B66C}" dt="2023-04-13T19:34:54.873" v="14980" actId="478"/>
          <ac:spMkLst>
            <pc:docMk/>
            <pc:sldMk cId="2702458913" sldId="1330"/>
            <ac:spMk id="34" creationId="{38802748-178C-30AE-3223-C68DE8573CC6}"/>
          </ac:spMkLst>
        </pc:spChg>
        <pc:spChg chg="add del mod">
          <ac:chgData name="Silvan Gehrig" userId="8d4884c6-4920-4ead-b596-2942dc3f279b" providerId="ADAL" clId="{D49FC0B6-8E72-47E6-BF87-BABA23C0B66C}" dt="2023-04-13T19:53:41.138" v="16109" actId="478"/>
          <ac:spMkLst>
            <pc:docMk/>
            <pc:sldMk cId="2702458913" sldId="1330"/>
            <ac:spMk id="55" creationId="{6B0DA1E6-D212-624A-87E3-6AD9675CE2CF}"/>
          </ac:spMkLst>
        </pc:spChg>
        <pc:picChg chg="del">
          <ac:chgData name="Silvan Gehrig" userId="8d4884c6-4920-4ead-b596-2942dc3f279b" providerId="ADAL" clId="{D49FC0B6-8E72-47E6-BF87-BABA23C0B66C}" dt="2023-04-13T18:48:33.784" v="12305" actId="478"/>
          <ac:picMkLst>
            <pc:docMk/>
            <pc:sldMk cId="2702458913" sldId="1330"/>
            <ac:picMk id="7" creationId="{6B951856-7CE1-BBA5-ECAA-9BC6686415C6}"/>
          </ac:picMkLst>
        </pc:picChg>
        <pc:picChg chg="del mod">
          <ac:chgData name="Silvan Gehrig" userId="8d4884c6-4920-4ead-b596-2942dc3f279b" providerId="ADAL" clId="{D49FC0B6-8E72-47E6-BF87-BABA23C0B66C}" dt="2023-04-13T19:53:42.848" v="16110" actId="478"/>
          <ac:picMkLst>
            <pc:docMk/>
            <pc:sldMk cId="2702458913" sldId="1330"/>
            <ac:picMk id="25" creationId="{8912CD2A-0F59-F560-DE8B-18483E8BBA0F}"/>
          </ac:picMkLst>
        </pc:picChg>
      </pc:sldChg>
      <pc:sldChg chg="addSp delSp modSp add mod">
        <pc:chgData name="Silvan Gehrig" userId="8d4884c6-4920-4ead-b596-2942dc3f279b" providerId="ADAL" clId="{D49FC0B6-8E72-47E6-BF87-BABA23C0B66C}" dt="2023-04-18T19:22:57.368" v="43552" actId="20577"/>
        <pc:sldMkLst>
          <pc:docMk/>
          <pc:sldMk cId="4116834540" sldId="1331"/>
        </pc:sldMkLst>
        <pc:spChg chg="mod">
          <ac:chgData name="Silvan Gehrig" userId="8d4884c6-4920-4ead-b596-2942dc3f279b" providerId="ADAL" clId="{D49FC0B6-8E72-47E6-BF87-BABA23C0B66C}" dt="2023-04-18T19:22:57.368" v="43552" actId="20577"/>
          <ac:spMkLst>
            <pc:docMk/>
            <pc:sldMk cId="4116834540" sldId="1331"/>
            <ac:spMk id="3" creationId="{5A38A707-AA22-2756-F3C8-05DD9CD66BF6}"/>
          </ac:spMkLst>
        </pc:spChg>
        <pc:spChg chg="add del mod">
          <ac:chgData name="Silvan Gehrig" userId="8d4884c6-4920-4ead-b596-2942dc3f279b" providerId="ADAL" clId="{D49FC0B6-8E72-47E6-BF87-BABA23C0B66C}" dt="2023-04-17T07:33:59.303" v="20707" actId="478"/>
          <ac:spMkLst>
            <pc:docMk/>
            <pc:sldMk cId="4116834540" sldId="1331"/>
            <ac:spMk id="4" creationId="{69699873-07FC-9DD0-DA2F-F617AFBA588B}"/>
          </ac:spMkLst>
        </pc:spChg>
        <pc:spChg chg="mod">
          <ac:chgData name="Silvan Gehrig" userId="8d4884c6-4920-4ead-b596-2942dc3f279b" providerId="ADAL" clId="{D49FC0B6-8E72-47E6-BF87-BABA23C0B66C}" dt="2023-04-15T13:41:45.428" v="19755" actId="20577"/>
          <ac:spMkLst>
            <pc:docMk/>
            <pc:sldMk cId="4116834540" sldId="1331"/>
            <ac:spMk id="26" creationId="{4425C363-F3D6-DA66-6D1E-92BA5CC30D86}"/>
          </ac:spMkLst>
        </pc:spChg>
        <pc:spChg chg="del">
          <ac:chgData name="Silvan Gehrig" userId="8d4884c6-4920-4ead-b596-2942dc3f279b" providerId="ADAL" clId="{D49FC0B6-8E72-47E6-BF87-BABA23C0B66C}" dt="2023-04-13T19:59:32.908" v="16271" actId="478"/>
          <ac:spMkLst>
            <pc:docMk/>
            <pc:sldMk cId="4116834540" sldId="1331"/>
            <ac:spMk id="27" creationId="{97CB5DA7-A273-8DBF-1F30-0A510B08058E}"/>
          </ac:spMkLst>
        </pc:spChg>
        <pc:spChg chg="mod">
          <ac:chgData name="Silvan Gehrig" userId="8d4884c6-4920-4ead-b596-2942dc3f279b" providerId="ADAL" clId="{D49FC0B6-8E72-47E6-BF87-BABA23C0B66C}" dt="2023-04-17T07:35:03.623" v="20812" actId="20577"/>
          <ac:spMkLst>
            <pc:docMk/>
            <pc:sldMk cId="4116834540" sldId="1331"/>
            <ac:spMk id="55" creationId="{6B0DA1E6-D212-624A-87E3-6AD9675CE2CF}"/>
          </ac:spMkLst>
        </pc:spChg>
        <pc:picChg chg="add del mod">
          <ac:chgData name="Silvan Gehrig" userId="8d4884c6-4920-4ead-b596-2942dc3f279b" providerId="ADAL" clId="{D49FC0B6-8E72-47E6-BF87-BABA23C0B66C}" dt="2023-04-17T07:33:59.303" v="20707" actId="478"/>
          <ac:picMkLst>
            <pc:docMk/>
            <pc:sldMk cId="4116834540" sldId="1331"/>
            <ac:picMk id="2" creationId="{19A98E05-D47A-0448-3FFD-7D3FBF370806}"/>
          </ac:picMkLst>
        </pc:picChg>
        <pc:picChg chg="mod">
          <ac:chgData name="Silvan Gehrig" userId="8d4884c6-4920-4ead-b596-2942dc3f279b" providerId="ADAL" clId="{D49FC0B6-8E72-47E6-BF87-BABA23C0B66C}" dt="2023-04-13T20:03:22.882" v="16525" actId="1036"/>
          <ac:picMkLst>
            <pc:docMk/>
            <pc:sldMk cId="4116834540" sldId="1331"/>
            <ac:picMk id="25" creationId="{8912CD2A-0F59-F560-DE8B-18483E8BBA0F}"/>
          </ac:picMkLst>
        </pc:picChg>
      </pc:sldChg>
      <pc:sldChg chg="addSp modSp add mod">
        <pc:chgData name="Silvan Gehrig" userId="8d4884c6-4920-4ead-b596-2942dc3f279b" providerId="ADAL" clId="{D49FC0B6-8E72-47E6-BF87-BABA23C0B66C}" dt="2023-04-18T19:23:56.688" v="43554" actId="1076"/>
        <pc:sldMkLst>
          <pc:docMk/>
          <pc:sldMk cId="3112014855" sldId="1332"/>
        </pc:sldMkLst>
        <pc:spChg chg="mod">
          <ac:chgData name="Silvan Gehrig" userId="8d4884c6-4920-4ead-b596-2942dc3f279b" providerId="ADAL" clId="{D49FC0B6-8E72-47E6-BF87-BABA23C0B66C}" dt="2023-04-15T13:43:53.976" v="19786" actId="20577"/>
          <ac:spMkLst>
            <pc:docMk/>
            <pc:sldMk cId="3112014855" sldId="1332"/>
            <ac:spMk id="3" creationId="{5A38A707-AA22-2756-F3C8-05DD9CD66BF6}"/>
          </ac:spMkLst>
        </pc:spChg>
        <pc:spChg chg="mod">
          <ac:chgData name="Silvan Gehrig" userId="8d4884c6-4920-4ead-b596-2942dc3f279b" providerId="ADAL" clId="{D49FC0B6-8E72-47E6-BF87-BABA23C0B66C}" dt="2023-04-18T19:23:56.688" v="43554" actId="1076"/>
          <ac:spMkLst>
            <pc:docMk/>
            <pc:sldMk cId="3112014855" sldId="1332"/>
            <ac:spMk id="10" creationId="{B5400140-080D-8E64-450E-B96C50C3A985}"/>
          </ac:spMkLst>
        </pc:spChg>
        <pc:spChg chg="mod">
          <ac:chgData name="Silvan Gehrig" userId="8d4884c6-4920-4ead-b596-2942dc3f279b" providerId="ADAL" clId="{D49FC0B6-8E72-47E6-BF87-BABA23C0B66C}" dt="2023-04-17T17:43:12.996" v="35096" actId="20577"/>
          <ac:spMkLst>
            <pc:docMk/>
            <pc:sldMk cId="3112014855" sldId="1332"/>
            <ac:spMk id="13" creationId="{F948296E-BE60-60D9-0192-F884A7A8D0B1}"/>
          </ac:spMkLst>
        </pc:spChg>
        <pc:spChg chg="mod">
          <ac:chgData name="Silvan Gehrig" userId="8d4884c6-4920-4ead-b596-2942dc3f279b" providerId="ADAL" clId="{D49FC0B6-8E72-47E6-BF87-BABA23C0B66C}" dt="2023-04-13T20:35:36.521" v="17444" actId="20577"/>
          <ac:spMkLst>
            <pc:docMk/>
            <pc:sldMk cId="3112014855" sldId="1332"/>
            <ac:spMk id="21" creationId="{247FD589-070D-AF55-86ED-838F46643773}"/>
          </ac:spMkLst>
        </pc:spChg>
        <pc:spChg chg="mod">
          <ac:chgData name="Silvan Gehrig" userId="8d4884c6-4920-4ead-b596-2942dc3f279b" providerId="ADAL" clId="{D49FC0B6-8E72-47E6-BF87-BABA23C0B66C}" dt="2023-04-17T10:39:27.642" v="26839" actId="20577"/>
          <ac:spMkLst>
            <pc:docMk/>
            <pc:sldMk cId="3112014855" sldId="1332"/>
            <ac:spMk id="27" creationId="{97CB5DA7-A273-8DBF-1F30-0A510B08058E}"/>
          </ac:spMkLst>
        </pc:spChg>
        <pc:picChg chg="add mod">
          <ac:chgData name="Silvan Gehrig" userId="8d4884c6-4920-4ead-b596-2942dc3f279b" providerId="ADAL" clId="{D49FC0B6-8E72-47E6-BF87-BABA23C0B66C}" dt="2023-04-17T07:47:23.682" v="21224" actId="1036"/>
          <ac:picMkLst>
            <pc:docMk/>
            <pc:sldMk cId="3112014855" sldId="1332"/>
            <ac:picMk id="2" creationId="{55FC70DA-623A-C5E6-B779-7932670C73DB}"/>
          </ac:picMkLst>
        </pc:picChg>
      </pc:sldChg>
      <pc:sldChg chg="delSp modSp mod delAnim">
        <pc:chgData name="Silvan Gehrig" userId="8d4884c6-4920-4ead-b596-2942dc3f279b" providerId="ADAL" clId="{D49FC0B6-8E72-47E6-BF87-BABA23C0B66C}" dt="2023-04-17T17:43:27.522" v="35100"/>
        <pc:sldMkLst>
          <pc:docMk/>
          <pc:sldMk cId="1597835920" sldId="1333"/>
        </pc:sldMkLst>
        <pc:spChg chg="mod">
          <ac:chgData name="Silvan Gehrig" userId="8d4884c6-4920-4ead-b596-2942dc3f279b" providerId="ADAL" clId="{D49FC0B6-8E72-47E6-BF87-BABA23C0B66C}" dt="2023-04-17T14:16:24.379" v="29967" actId="20577"/>
          <ac:spMkLst>
            <pc:docMk/>
            <pc:sldMk cId="1597835920" sldId="1333"/>
            <ac:spMk id="3" creationId="{5A38A707-AA22-2756-F3C8-05DD9CD66BF6}"/>
          </ac:spMkLst>
        </pc:spChg>
        <pc:spChg chg="mod">
          <ac:chgData name="Silvan Gehrig" userId="8d4884c6-4920-4ead-b596-2942dc3f279b" providerId="ADAL" clId="{D49FC0B6-8E72-47E6-BF87-BABA23C0B66C}" dt="2023-04-17T17:43:27.522" v="35100"/>
          <ac:spMkLst>
            <pc:docMk/>
            <pc:sldMk cId="1597835920" sldId="1333"/>
            <ac:spMk id="13" creationId="{F948296E-BE60-60D9-0192-F884A7A8D0B1}"/>
          </ac:spMkLst>
        </pc:spChg>
        <pc:spChg chg="mod">
          <ac:chgData name="Silvan Gehrig" userId="8d4884c6-4920-4ead-b596-2942dc3f279b" providerId="ADAL" clId="{D49FC0B6-8E72-47E6-BF87-BABA23C0B66C}" dt="2023-04-17T08:54:48.226" v="23525"/>
          <ac:spMkLst>
            <pc:docMk/>
            <pc:sldMk cId="1597835920" sldId="1333"/>
            <ac:spMk id="17" creationId="{1FCA3F5B-E0FB-4ABE-8133-B9606AD6238B}"/>
          </ac:spMkLst>
        </pc:spChg>
        <pc:spChg chg="del mod">
          <ac:chgData name="Silvan Gehrig" userId="8d4884c6-4920-4ead-b596-2942dc3f279b" providerId="ADAL" clId="{D49FC0B6-8E72-47E6-BF87-BABA23C0B66C}" dt="2023-04-17T14:12:31.025" v="29831" actId="478"/>
          <ac:spMkLst>
            <pc:docMk/>
            <pc:sldMk cId="1597835920" sldId="1333"/>
            <ac:spMk id="26" creationId="{4425C363-F3D6-DA66-6D1E-92BA5CC30D86}"/>
          </ac:spMkLst>
        </pc:spChg>
        <pc:spChg chg="del mod">
          <ac:chgData name="Silvan Gehrig" userId="8d4884c6-4920-4ead-b596-2942dc3f279b" providerId="ADAL" clId="{D49FC0B6-8E72-47E6-BF87-BABA23C0B66C}" dt="2023-04-17T14:01:10.940" v="29129" actId="478"/>
          <ac:spMkLst>
            <pc:docMk/>
            <pc:sldMk cId="1597835920" sldId="1333"/>
            <ac:spMk id="27" creationId="{97CB5DA7-A273-8DBF-1F30-0A510B08058E}"/>
          </ac:spMkLst>
        </pc:spChg>
        <pc:spChg chg="del mod">
          <ac:chgData name="Silvan Gehrig" userId="8d4884c6-4920-4ead-b596-2942dc3f279b" providerId="ADAL" clId="{D49FC0B6-8E72-47E6-BF87-BABA23C0B66C}" dt="2023-04-17T14:12:37.216" v="29832" actId="478"/>
          <ac:spMkLst>
            <pc:docMk/>
            <pc:sldMk cId="1597835920" sldId="1333"/>
            <ac:spMk id="55" creationId="{6B0DA1E6-D212-624A-87E3-6AD9675CE2CF}"/>
          </ac:spMkLst>
        </pc:spChg>
        <pc:picChg chg="del mod">
          <ac:chgData name="Silvan Gehrig" userId="8d4884c6-4920-4ead-b596-2942dc3f279b" providerId="ADAL" clId="{D49FC0B6-8E72-47E6-BF87-BABA23C0B66C}" dt="2023-04-17T14:12:31.025" v="29831" actId="478"/>
          <ac:picMkLst>
            <pc:docMk/>
            <pc:sldMk cId="1597835920" sldId="1333"/>
            <ac:picMk id="25" creationId="{8912CD2A-0F59-F560-DE8B-18483E8BBA0F}"/>
          </ac:picMkLst>
        </pc:picChg>
      </pc:sldChg>
      <pc:sldChg chg="add del">
        <pc:chgData name="Silvan Gehrig" userId="8d4884c6-4920-4ead-b596-2942dc3f279b" providerId="ADAL" clId="{D49FC0B6-8E72-47E6-BF87-BABA23C0B66C}" dt="2023-04-13T20:42:35.980" v="17454"/>
        <pc:sldMkLst>
          <pc:docMk/>
          <pc:sldMk cId="4240005352" sldId="1333"/>
        </pc:sldMkLst>
      </pc:sldChg>
      <pc:sldChg chg="addSp delSp modSp add mod ord delAnim">
        <pc:chgData name="Silvan Gehrig" userId="8d4884c6-4920-4ead-b596-2942dc3f279b" providerId="ADAL" clId="{D49FC0B6-8E72-47E6-BF87-BABA23C0B66C}" dt="2023-04-17T17:43:18.885" v="35098" actId="20577"/>
        <pc:sldMkLst>
          <pc:docMk/>
          <pc:sldMk cId="1295963711" sldId="1334"/>
        </pc:sldMkLst>
        <pc:spChg chg="mod">
          <ac:chgData name="Silvan Gehrig" userId="8d4884c6-4920-4ead-b596-2942dc3f279b" providerId="ADAL" clId="{D49FC0B6-8E72-47E6-BF87-BABA23C0B66C}" dt="2023-04-17T12:05:28.167" v="27099" actId="20577"/>
          <ac:spMkLst>
            <pc:docMk/>
            <pc:sldMk cId="1295963711" sldId="1334"/>
            <ac:spMk id="3" creationId="{5A38A707-AA22-2756-F3C8-05DD9CD66BF6}"/>
          </ac:spMkLst>
        </pc:spChg>
        <pc:spChg chg="mod">
          <ac:chgData name="Silvan Gehrig" userId="8d4884c6-4920-4ead-b596-2942dc3f279b" providerId="ADAL" clId="{D49FC0B6-8E72-47E6-BF87-BABA23C0B66C}" dt="2023-04-17T17:43:18.885" v="35098" actId="20577"/>
          <ac:spMkLst>
            <pc:docMk/>
            <pc:sldMk cId="1295963711" sldId="1334"/>
            <ac:spMk id="13" creationId="{F948296E-BE60-60D9-0192-F884A7A8D0B1}"/>
          </ac:spMkLst>
        </pc:spChg>
        <pc:spChg chg="mod">
          <ac:chgData name="Silvan Gehrig" userId="8d4884c6-4920-4ead-b596-2942dc3f279b" providerId="ADAL" clId="{D49FC0B6-8E72-47E6-BF87-BABA23C0B66C}" dt="2023-04-15T13:46:09.511" v="19798" actId="20577"/>
          <ac:spMkLst>
            <pc:docMk/>
            <pc:sldMk cId="1295963711" sldId="1334"/>
            <ac:spMk id="21" creationId="{247FD589-070D-AF55-86ED-838F46643773}"/>
          </ac:spMkLst>
        </pc:spChg>
        <pc:spChg chg="del mod">
          <ac:chgData name="Silvan Gehrig" userId="8d4884c6-4920-4ead-b596-2942dc3f279b" providerId="ADAL" clId="{D49FC0B6-8E72-47E6-BF87-BABA23C0B66C}" dt="2023-04-17T09:26:50.154" v="24204" actId="478"/>
          <ac:spMkLst>
            <pc:docMk/>
            <pc:sldMk cId="1295963711" sldId="1334"/>
            <ac:spMk id="26" creationId="{4425C363-F3D6-DA66-6D1E-92BA5CC30D86}"/>
          </ac:spMkLst>
        </pc:spChg>
        <pc:spChg chg="del mod">
          <ac:chgData name="Silvan Gehrig" userId="8d4884c6-4920-4ead-b596-2942dc3f279b" providerId="ADAL" clId="{D49FC0B6-8E72-47E6-BF87-BABA23C0B66C}" dt="2023-04-17T09:26:57.325" v="24208" actId="478"/>
          <ac:spMkLst>
            <pc:docMk/>
            <pc:sldMk cId="1295963711" sldId="1334"/>
            <ac:spMk id="55" creationId="{6B0DA1E6-D212-624A-87E3-6AD9675CE2CF}"/>
          </ac:spMkLst>
        </pc:spChg>
        <pc:picChg chg="add del mod">
          <ac:chgData name="Silvan Gehrig" userId="8d4884c6-4920-4ead-b596-2942dc3f279b" providerId="ADAL" clId="{D49FC0B6-8E72-47E6-BF87-BABA23C0B66C}" dt="2023-04-17T08:34:37.772" v="22475" actId="478"/>
          <ac:picMkLst>
            <pc:docMk/>
            <pc:sldMk cId="1295963711" sldId="1334"/>
            <ac:picMk id="4" creationId="{16C949D1-D745-8F39-05AC-CEF6EAF54A4D}"/>
          </ac:picMkLst>
        </pc:picChg>
        <pc:picChg chg="add del mod">
          <ac:chgData name="Silvan Gehrig" userId="8d4884c6-4920-4ead-b596-2942dc3f279b" providerId="ADAL" clId="{D49FC0B6-8E72-47E6-BF87-BABA23C0B66C}" dt="2023-04-17T09:50:12.432" v="25575" actId="478"/>
          <ac:picMkLst>
            <pc:docMk/>
            <pc:sldMk cId="1295963711" sldId="1334"/>
            <ac:picMk id="7" creationId="{94947DEA-C683-8A26-CD66-F5084A0BD02C}"/>
          </ac:picMkLst>
        </pc:picChg>
        <pc:picChg chg="add del mod">
          <ac:chgData name="Silvan Gehrig" userId="8d4884c6-4920-4ead-b596-2942dc3f279b" providerId="ADAL" clId="{D49FC0B6-8E72-47E6-BF87-BABA23C0B66C}" dt="2023-04-17T08:57:26.748" v="23969" actId="478"/>
          <ac:picMkLst>
            <pc:docMk/>
            <pc:sldMk cId="1295963711" sldId="1334"/>
            <ac:picMk id="8" creationId="{6322D11E-2FEE-583E-B6CD-73F1EE249216}"/>
          </ac:picMkLst>
        </pc:picChg>
        <pc:picChg chg="add mod">
          <ac:chgData name="Silvan Gehrig" userId="8d4884c6-4920-4ead-b596-2942dc3f279b" providerId="ADAL" clId="{D49FC0B6-8E72-47E6-BF87-BABA23C0B66C}" dt="2023-04-17T10:00:43.513" v="25904" actId="1076"/>
          <ac:picMkLst>
            <pc:docMk/>
            <pc:sldMk cId="1295963711" sldId="1334"/>
            <ac:picMk id="9" creationId="{8C8FF05A-0DBF-2E93-EBBD-97C62F9B9219}"/>
          </ac:picMkLst>
        </pc:picChg>
        <pc:picChg chg="del mod">
          <ac:chgData name="Silvan Gehrig" userId="8d4884c6-4920-4ead-b596-2942dc3f279b" providerId="ADAL" clId="{D49FC0B6-8E72-47E6-BF87-BABA23C0B66C}" dt="2023-04-17T09:26:50.154" v="24204" actId="478"/>
          <ac:picMkLst>
            <pc:docMk/>
            <pc:sldMk cId="1295963711" sldId="1334"/>
            <ac:picMk id="25" creationId="{8912CD2A-0F59-F560-DE8B-18483E8BBA0F}"/>
          </ac:picMkLst>
        </pc:picChg>
      </pc:sldChg>
      <pc:sldChg chg="addSp delSp modSp add mod">
        <pc:chgData name="Silvan Gehrig" userId="8d4884c6-4920-4ead-b596-2942dc3f279b" providerId="ADAL" clId="{D49FC0B6-8E72-47E6-BF87-BABA23C0B66C}" dt="2023-04-17T07:46:33.744" v="21156" actId="207"/>
        <pc:sldMkLst>
          <pc:docMk/>
          <pc:sldMk cId="101843858" sldId="1335"/>
        </pc:sldMkLst>
        <pc:spChg chg="mod">
          <ac:chgData name="Silvan Gehrig" userId="8d4884c6-4920-4ead-b596-2942dc3f279b" providerId="ADAL" clId="{D49FC0B6-8E72-47E6-BF87-BABA23C0B66C}" dt="2023-04-17T07:46:33.744" v="21156" actId="207"/>
          <ac:spMkLst>
            <pc:docMk/>
            <pc:sldMk cId="101843858" sldId="1335"/>
            <ac:spMk id="3" creationId="{5A38A707-AA22-2756-F3C8-05DD9CD66BF6}"/>
          </ac:spMkLst>
        </pc:spChg>
        <pc:spChg chg="mod">
          <ac:chgData name="Silvan Gehrig" userId="8d4884c6-4920-4ead-b596-2942dc3f279b" providerId="ADAL" clId="{D49FC0B6-8E72-47E6-BF87-BABA23C0B66C}" dt="2023-04-17T07:43:15.083" v="21129" actId="1036"/>
          <ac:spMkLst>
            <pc:docMk/>
            <pc:sldMk cId="101843858" sldId="1335"/>
            <ac:spMk id="4" creationId="{69699873-07FC-9DD0-DA2F-F617AFBA588B}"/>
          </ac:spMkLst>
        </pc:spChg>
        <pc:spChg chg="del">
          <ac:chgData name="Silvan Gehrig" userId="8d4884c6-4920-4ead-b596-2942dc3f279b" providerId="ADAL" clId="{D49FC0B6-8E72-47E6-BF87-BABA23C0B66C}" dt="2023-04-17T07:33:04.983" v="20616" actId="478"/>
          <ac:spMkLst>
            <pc:docMk/>
            <pc:sldMk cId="101843858" sldId="1335"/>
            <ac:spMk id="26" creationId="{4425C363-F3D6-DA66-6D1E-92BA5CC30D86}"/>
          </ac:spMkLst>
        </pc:spChg>
        <pc:spChg chg="mod">
          <ac:chgData name="Silvan Gehrig" userId="8d4884c6-4920-4ead-b596-2942dc3f279b" providerId="ADAL" clId="{D49FC0B6-8E72-47E6-BF87-BABA23C0B66C}" dt="2023-04-17T07:33:49.033" v="20706" actId="6549"/>
          <ac:spMkLst>
            <pc:docMk/>
            <pc:sldMk cId="101843858" sldId="1335"/>
            <ac:spMk id="55" creationId="{6B0DA1E6-D212-624A-87E3-6AD9675CE2CF}"/>
          </ac:spMkLst>
        </pc:spChg>
        <pc:picChg chg="mod">
          <ac:chgData name="Silvan Gehrig" userId="8d4884c6-4920-4ead-b596-2942dc3f279b" providerId="ADAL" clId="{D49FC0B6-8E72-47E6-BF87-BABA23C0B66C}" dt="2023-04-17T07:43:15.083" v="21129" actId="1036"/>
          <ac:picMkLst>
            <pc:docMk/>
            <pc:sldMk cId="101843858" sldId="1335"/>
            <ac:picMk id="2" creationId="{19A98E05-D47A-0448-3FFD-7D3FBF370806}"/>
          </ac:picMkLst>
        </pc:picChg>
        <pc:picChg chg="add mod">
          <ac:chgData name="Silvan Gehrig" userId="8d4884c6-4920-4ead-b596-2942dc3f279b" providerId="ADAL" clId="{D49FC0B6-8E72-47E6-BF87-BABA23C0B66C}" dt="2023-04-17T07:45:44.887" v="21155" actId="14100"/>
          <ac:picMkLst>
            <pc:docMk/>
            <pc:sldMk cId="101843858" sldId="1335"/>
            <ac:picMk id="7" creationId="{3FCEFDC4-015D-9E68-754A-4DBC95D6CA9E}"/>
          </ac:picMkLst>
        </pc:picChg>
        <pc:picChg chg="del">
          <ac:chgData name="Silvan Gehrig" userId="8d4884c6-4920-4ead-b596-2942dc3f279b" providerId="ADAL" clId="{D49FC0B6-8E72-47E6-BF87-BABA23C0B66C}" dt="2023-04-17T07:33:04.983" v="20616" actId="478"/>
          <ac:picMkLst>
            <pc:docMk/>
            <pc:sldMk cId="101843858" sldId="1335"/>
            <ac:picMk id="25" creationId="{8912CD2A-0F59-F560-DE8B-18483E8BBA0F}"/>
          </ac:picMkLst>
        </pc:picChg>
      </pc:sldChg>
      <pc:sldChg chg="addSp delSp modSp add mod">
        <pc:chgData name="Silvan Gehrig" userId="8d4884c6-4920-4ead-b596-2942dc3f279b" providerId="ADAL" clId="{D49FC0B6-8E72-47E6-BF87-BABA23C0B66C}" dt="2023-04-17T17:43:23.275" v="35099"/>
        <pc:sldMkLst>
          <pc:docMk/>
          <pc:sldMk cId="580576597" sldId="1336"/>
        </pc:sldMkLst>
        <pc:spChg chg="mod">
          <ac:chgData name="Silvan Gehrig" userId="8d4884c6-4920-4ead-b596-2942dc3f279b" providerId="ADAL" clId="{D49FC0B6-8E72-47E6-BF87-BABA23C0B66C}" dt="2023-04-17T10:40:36.610" v="26843" actId="207"/>
          <ac:spMkLst>
            <pc:docMk/>
            <pc:sldMk cId="580576597" sldId="1336"/>
            <ac:spMk id="3" creationId="{5A38A707-AA22-2756-F3C8-05DD9CD66BF6}"/>
          </ac:spMkLst>
        </pc:spChg>
        <pc:spChg chg="mod">
          <ac:chgData name="Silvan Gehrig" userId="8d4884c6-4920-4ead-b596-2942dc3f279b" providerId="ADAL" clId="{D49FC0B6-8E72-47E6-BF87-BABA23C0B66C}" dt="2023-04-17T17:43:23.275" v="35099"/>
          <ac:spMkLst>
            <pc:docMk/>
            <pc:sldMk cId="580576597" sldId="1336"/>
            <ac:spMk id="13" creationId="{F948296E-BE60-60D9-0192-F884A7A8D0B1}"/>
          </ac:spMkLst>
        </pc:spChg>
        <pc:spChg chg="mod">
          <ac:chgData name="Silvan Gehrig" userId="8d4884c6-4920-4ead-b596-2942dc3f279b" providerId="ADAL" clId="{D49FC0B6-8E72-47E6-BF87-BABA23C0B66C}" dt="2023-04-17T09:46:13.078" v="25167" actId="1035"/>
          <ac:spMkLst>
            <pc:docMk/>
            <pc:sldMk cId="580576597" sldId="1336"/>
            <ac:spMk id="26" creationId="{4425C363-F3D6-DA66-6D1E-92BA5CC30D86}"/>
          </ac:spMkLst>
        </pc:spChg>
        <pc:picChg chg="add del mod ord">
          <ac:chgData name="Silvan Gehrig" userId="8d4884c6-4920-4ead-b596-2942dc3f279b" providerId="ADAL" clId="{D49FC0B6-8E72-47E6-BF87-BABA23C0B66C}" dt="2023-04-17T09:54:31.951" v="25875" actId="478"/>
          <ac:picMkLst>
            <pc:docMk/>
            <pc:sldMk cId="580576597" sldId="1336"/>
            <ac:picMk id="2" creationId="{757BD807-3933-327E-F325-887F04854CCC}"/>
          </ac:picMkLst>
        </pc:picChg>
        <pc:picChg chg="add mod">
          <ac:chgData name="Silvan Gehrig" userId="8d4884c6-4920-4ead-b596-2942dc3f279b" providerId="ADAL" clId="{D49FC0B6-8E72-47E6-BF87-BABA23C0B66C}" dt="2023-04-17T10:04:12.106" v="26101" actId="1035"/>
          <ac:picMkLst>
            <pc:docMk/>
            <pc:sldMk cId="580576597" sldId="1336"/>
            <ac:picMk id="4" creationId="{15718ABB-6A98-03D6-282C-E8300C8CD765}"/>
          </ac:picMkLst>
        </pc:picChg>
        <pc:picChg chg="mod ord modCrop">
          <ac:chgData name="Silvan Gehrig" userId="8d4884c6-4920-4ead-b596-2942dc3f279b" providerId="ADAL" clId="{D49FC0B6-8E72-47E6-BF87-BABA23C0B66C}" dt="2023-04-17T10:54:19.679" v="27020" actId="1076"/>
          <ac:picMkLst>
            <pc:docMk/>
            <pc:sldMk cId="580576597" sldId="1336"/>
            <ac:picMk id="7" creationId="{94947DEA-C683-8A26-CD66-F5084A0BD02C}"/>
          </ac:picMkLst>
        </pc:picChg>
        <pc:picChg chg="mod">
          <ac:chgData name="Silvan Gehrig" userId="8d4884c6-4920-4ead-b596-2942dc3f279b" providerId="ADAL" clId="{D49FC0B6-8E72-47E6-BF87-BABA23C0B66C}" dt="2023-04-17T09:46:13.078" v="25167" actId="1035"/>
          <ac:picMkLst>
            <pc:docMk/>
            <pc:sldMk cId="580576597" sldId="1336"/>
            <ac:picMk id="25" creationId="{8912CD2A-0F59-F560-DE8B-18483E8BBA0F}"/>
          </ac:picMkLst>
        </pc:picChg>
      </pc:sldChg>
      <pc:sldChg chg="addSp delSp modSp add mod">
        <pc:chgData name="Silvan Gehrig" userId="8d4884c6-4920-4ead-b596-2942dc3f279b" providerId="ADAL" clId="{D49FC0B6-8E72-47E6-BF87-BABA23C0B66C}" dt="2023-04-18T08:17:03.842" v="40828" actId="20577"/>
        <pc:sldMkLst>
          <pc:docMk/>
          <pc:sldMk cId="2889381194" sldId="1337"/>
        </pc:sldMkLst>
        <pc:spChg chg="mod">
          <ac:chgData name="Silvan Gehrig" userId="8d4884c6-4920-4ead-b596-2942dc3f279b" providerId="ADAL" clId="{D49FC0B6-8E72-47E6-BF87-BABA23C0B66C}" dt="2023-04-18T08:17:03.842" v="40828" actId="20577"/>
          <ac:spMkLst>
            <pc:docMk/>
            <pc:sldMk cId="2889381194" sldId="1337"/>
            <ac:spMk id="3" creationId="{5A38A707-AA22-2756-F3C8-05DD9CD66BF6}"/>
          </ac:spMkLst>
        </pc:spChg>
        <pc:spChg chg="add mod">
          <ac:chgData name="Silvan Gehrig" userId="8d4884c6-4920-4ead-b596-2942dc3f279b" providerId="ADAL" clId="{D49FC0B6-8E72-47E6-BF87-BABA23C0B66C}" dt="2023-04-17T15:44:28.812" v="33940" actId="20577"/>
          <ac:spMkLst>
            <pc:docMk/>
            <pc:sldMk cId="2889381194" sldId="1337"/>
            <ac:spMk id="5" creationId="{4B29D12E-A1A8-09DC-A2DC-6DD54F0B84A4}"/>
          </ac:spMkLst>
        </pc:spChg>
        <pc:spChg chg="mod">
          <ac:chgData name="Silvan Gehrig" userId="8d4884c6-4920-4ead-b596-2942dc3f279b" providerId="ADAL" clId="{D49FC0B6-8E72-47E6-BF87-BABA23C0B66C}" dt="2023-04-17T17:43:32.286" v="35102"/>
          <ac:spMkLst>
            <pc:docMk/>
            <pc:sldMk cId="2889381194" sldId="1337"/>
            <ac:spMk id="13" creationId="{F948296E-BE60-60D9-0192-F884A7A8D0B1}"/>
          </ac:spMkLst>
        </pc:spChg>
        <pc:spChg chg="mod">
          <ac:chgData name="Silvan Gehrig" userId="8d4884c6-4920-4ead-b596-2942dc3f279b" providerId="ADAL" clId="{D49FC0B6-8E72-47E6-BF87-BABA23C0B66C}" dt="2023-04-17T15:27:51.823" v="33007" actId="20577"/>
          <ac:spMkLst>
            <pc:docMk/>
            <pc:sldMk cId="2889381194" sldId="1337"/>
            <ac:spMk id="26" creationId="{4425C363-F3D6-DA66-6D1E-92BA5CC30D86}"/>
          </ac:spMkLst>
        </pc:spChg>
        <pc:spChg chg="del">
          <ac:chgData name="Silvan Gehrig" userId="8d4884c6-4920-4ead-b596-2942dc3f279b" providerId="ADAL" clId="{D49FC0B6-8E72-47E6-BF87-BABA23C0B66C}" dt="2023-04-17T15:34:02.424" v="33356" actId="478"/>
          <ac:spMkLst>
            <pc:docMk/>
            <pc:sldMk cId="2889381194" sldId="1337"/>
            <ac:spMk id="27" creationId="{97CB5DA7-A273-8DBF-1F30-0A510B08058E}"/>
          </ac:spMkLst>
        </pc:spChg>
        <pc:spChg chg="mod">
          <ac:chgData name="Silvan Gehrig" userId="8d4884c6-4920-4ead-b596-2942dc3f279b" providerId="ADAL" clId="{D49FC0B6-8E72-47E6-BF87-BABA23C0B66C}" dt="2023-04-17T15:28:11.249" v="33067" actId="20577"/>
          <ac:spMkLst>
            <pc:docMk/>
            <pc:sldMk cId="2889381194" sldId="1337"/>
            <ac:spMk id="55" creationId="{6B0DA1E6-D212-624A-87E3-6AD9675CE2CF}"/>
          </ac:spMkLst>
        </pc:spChg>
        <pc:picChg chg="add mod">
          <ac:chgData name="Silvan Gehrig" userId="8d4884c6-4920-4ead-b596-2942dc3f279b" providerId="ADAL" clId="{D49FC0B6-8E72-47E6-BF87-BABA23C0B66C}" dt="2023-04-17T15:44:20.199" v="33938" actId="1036"/>
          <ac:picMkLst>
            <pc:docMk/>
            <pc:sldMk cId="2889381194" sldId="1337"/>
            <ac:picMk id="4" creationId="{D55ECD7E-D93C-837C-7755-33362992D0B8}"/>
          </ac:picMkLst>
        </pc:picChg>
        <pc:picChg chg="mod">
          <ac:chgData name="Silvan Gehrig" userId="8d4884c6-4920-4ead-b596-2942dc3f279b" providerId="ADAL" clId="{D49FC0B6-8E72-47E6-BF87-BABA23C0B66C}" dt="2023-04-17T15:27:47.258" v="33006" actId="1035"/>
          <ac:picMkLst>
            <pc:docMk/>
            <pc:sldMk cId="2889381194" sldId="1337"/>
            <ac:picMk id="25" creationId="{8912CD2A-0F59-F560-DE8B-18483E8BBA0F}"/>
          </ac:picMkLst>
        </pc:picChg>
      </pc:sldChg>
      <pc:sldChg chg="modSp add mod">
        <pc:chgData name="Silvan Gehrig" userId="8d4884c6-4920-4ead-b596-2942dc3f279b" providerId="ADAL" clId="{D49FC0B6-8E72-47E6-BF87-BABA23C0B66C}" dt="2023-04-17T17:43:30.047" v="35101"/>
        <pc:sldMkLst>
          <pc:docMk/>
          <pc:sldMk cId="2304289449" sldId="1338"/>
        </pc:sldMkLst>
        <pc:spChg chg="mod">
          <ac:chgData name="Silvan Gehrig" userId="8d4884c6-4920-4ead-b596-2942dc3f279b" providerId="ADAL" clId="{D49FC0B6-8E72-47E6-BF87-BABA23C0B66C}" dt="2023-04-17T15:30:12.965" v="33082" actId="20577"/>
          <ac:spMkLst>
            <pc:docMk/>
            <pc:sldMk cId="2304289449" sldId="1338"/>
            <ac:spMk id="3" creationId="{5A38A707-AA22-2756-F3C8-05DD9CD66BF6}"/>
          </ac:spMkLst>
        </pc:spChg>
        <pc:spChg chg="mod">
          <ac:chgData name="Silvan Gehrig" userId="8d4884c6-4920-4ead-b596-2942dc3f279b" providerId="ADAL" clId="{D49FC0B6-8E72-47E6-BF87-BABA23C0B66C}" dt="2023-04-17T17:43:30.047" v="35101"/>
          <ac:spMkLst>
            <pc:docMk/>
            <pc:sldMk cId="2304289449" sldId="1338"/>
            <ac:spMk id="13" creationId="{F948296E-BE60-60D9-0192-F884A7A8D0B1}"/>
          </ac:spMkLst>
        </pc:spChg>
        <pc:spChg chg="mod">
          <ac:chgData name="Silvan Gehrig" userId="8d4884c6-4920-4ead-b596-2942dc3f279b" providerId="ADAL" clId="{D49FC0B6-8E72-47E6-BF87-BABA23C0B66C}" dt="2023-04-17T15:22:07.269" v="32314" actId="1036"/>
          <ac:spMkLst>
            <pc:docMk/>
            <pc:sldMk cId="2304289449" sldId="1338"/>
            <ac:spMk id="26" creationId="{4425C363-F3D6-DA66-6D1E-92BA5CC30D86}"/>
          </ac:spMkLst>
        </pc:spChg>
        <pc:picChg chg="mod">
          <ac:chgData name="Silvan Gehrig" userId="8d4884c6-4920-4ead-b596-2942dc3f279b" providerId="ADAL" clId="{D49FC0B6-8E72-47E6-BF87-BABA23C0B66C}" dt="2023-04-17T15:22:07.269" v="32314" actId="1036"/>
          <ac:picMkLst>
            <pc:docMk/>
            <pc:sldMk cId="2304289449" sldId="1338"/>
            <ac:picMk id="25" creationId="{8912CD2A-0F59-F560-DE8B-18483E8BBA0F}"/>
          </ac:picMkLst>
        </pc:picChg>
      </pc:sldChg>
      <pc:sldChg chg="addSp delSp modSp add mod">
        <pc:chgData name="Silvan Gehrig" userId="8d4884c6-4920-4ead-b596-2942dc3f279b" providerId="ADAL" clId="{D49FC0B6-8E72-47E6-BF87-BABA23C0B66C}" dt="2023-04-18T20:41:02.507" v="43736" actId="20577"/>
        <pc:sldMkLst>
          <pc:docMk/>
          <pc:sldMk cId="3026795876" sldId="1339"/>
        </pc:sldMkLst>
        <pc:spChg chg="add mod">
          <ac:chgData name="Silvan Gehrig" userId="8d4884c6-4920-4ead-b596-2942dc3f279b" providerId="ADAL" clId="{D49FC0B6-8E72-47E6-BF87-BABA23C0B66C}" dt="2023-04-18T09:47:03.100" v="43353" actId="14100"/>
          <ac:spMkLst>
            <pc:docMk/>
            <pc:sldMk cId="3026795876" sldId="1339"/>
            <ac:spMk id="2" creationId="{5CCE4D79-7CF2-4FAA-7118-A9CBE5C281F4}"/>
          </ac:spMkLst>
        </pc:spChg>
        <pc:spChg chg="mod">
          <ac:chgData name="Silvan Gehrig" userId="8d4884c6-4920-4ead-b596-2942dc3f279b" providerId="ADAL" clId="{D49FC0B6-8E72-47E6-BF87-BABA23C0B66C}" dt="2023-04-18T20:41:02.507" v="43736" actId="20577"/>
          <ac:spMkLst>
            <pc:docMk/>
            <pc:sldMk cId="3026795876" sldId="1339"/>
            <ac:spMk id="3" creationId="{5A38A707-AA22-2756-F3C8-05DD9CD66BF6}"/>
          </ac:spMkLst>
        </pc:spChg>
        <pc:spChg chg="add del mod">
          <ac:chgData name="Silvan Gehrig" userId="8d4884c6-4920-4ead-b596-2942dc3f279b" providerId="ADAL" clId="{D49FC0B6-8E72-47E6-BF87-BABA23C0B66C}" dt="2023-04-18T09:18:48.102" v="41964" actId="478"/>
          <ac:spMkLst>
            <pc:docMk/>
            <pc:sldMk cId="3026795876" sldId="1339"/>
            <ac:spMk id="4" creationId="{5D79DBE2-BBA3-EE51-EEA8-7A572DE4C058}"/>
          </ac:spMkLst>
        </pc:spChg>
        <pc:spChg chg="add del mod">
          <ac:chgData name="Silvan Gehrig" userId="8d4884c6-4920-4ead-b596-2942dc3f279b" providerId="ADAL" clId="{D49FC0B6-8E72-47E6-BF87-BABA23C0B66C}" dt="2023-04-18T09:18:48.102" v="41964" actId="478"/>
          <ac:spMkLst>
            <pc:docMk/>
            <pc:sldMk cId="3026795876" sldId="1339"/>
            <ac:spMk id="5" creationId="{0177825B-48F6-7FC6-86F7-5E1593B340CE}"/>
          </ac:spMkLst>
        </pc:spChg>
        <pc:spChg chg="add mod">
          <ac:chgData name="Silvan Gehrig" userId="8d4884c6-4920-4ead-b596-2942dc3f279b" providerId="ADAL" clId="{D49FC0B6-8E72-47E6-BF87-BABA23C0B66C}" dt="2023-04-18T20:37:38.932" v="43661" actId="1036"/>
          <ac:spMkLst>
            <pc:docMk/>
            <pc:sldMk cId="3026795876" sldId="1339"/>
            <ac:spMk id="7" creationId="{8517019F-488D-D3BF-AC29-8DC64CD053E6}"/>
          </ac:spMkLst>
        </pc:spChg>
        <pc:spChg chg="add mod">
          <ac:chgData name="Silvan Gehrig" userId="8d4884c6-4920-4ead-b596-2942dc3f279b" providerId="ADAL" clId="{D49FC0B6-8E72-47E6-BF87-BABA23C0B66C}" dt="2023-04-18T20:37:38.932" v="43661" actId="1036"/>
          <ac:spMkLst>
            <pc:docMk/>
            <pc:sldMk cId="3026795876" sldId="1339"/>
            <ac:spMk id="8" creationId="{84E6E20D-0C2D-79E2-9919-5A6D60D961EE}"/>
          </ac:spMkLst>
        </pc:spChg>
        <pc:spChg chg="mod">
          <ac:chgData name="Silvan Gehrig" userId="8d4884c6-4920-4ead-b596-2942dc3f279b" providerId="ADAL" clId="{D49FC0B6-8E72-47E6-BF87-BABA23C0B66C}" dt="2023-04-17T17:43:40.447" v="35104"/>
          <ac:spMkLst>
            <pc:docMk/>
            <pc:sldMk cId="3026795876" sldId="1339"/>
            <ac:spMk id="13" creationId="{F948296E-BE60-60D9-0192-F884A7A8D0B1}"/>
          </ac:spMkLst>
        </pc:spChg>
        <pc:spChg chg="mod">
          <ac:chgData name="Silvan Gehrig" userId="8d4884c6-4920-4ead-b596-2942dc3f279b" providerId="ADAL" clId="{D49FC0B6-8E72-47E6-BF87-BABA23C0B66C}" dt="2023-04-18T09:47:35.327" v="43389" actId="1076"/>
          <ac:spMkLst>
            <pc:docMk/>
            <pc:sldMk cId="3026795876" sldId="1339"/>
            <ac:spMk id="17" creationId="{1FCA3F5B-E0FB-4ABE-8133-B9606AD6238B}"/>
          </ac:spMkLst>
        </pc:spChg>
        <pc:spChg chg="mod">
          <ac:chgData name="Silvan Gehrig" userId="8d4884c6-4920-4ead-b596-2942dc3f279b" providerId="ADAL" clId="{D49FC0B6-8E72-47E6-BF87-BABA23C0B66C}" dt="2023-04-18T09:47:41.911" v="43432" actId="1035"/>
          <ac:spMkLst>
            <pc:docMk/>
            <pc:sldMk cId="3026795876" sldId="1339"/>
            <ac:spMk id="26" creationId="{4425C363-F3D6-DA66-6D1E-92BA5CC30D86}"/>
          </ac:spMkLst>
        </pc:spChg>
        <pc:spChg chg="mod">
          <ac:chgData name="Silvan Gehrig" userId="8d4884c6-4920-4ead-b596-2942dc3f279b" providerId="ADAL" clId="{D49FC0B6-8E72-47E6-BF87-BABA23C0B66C}" dt="2023-04-18T09:44:10.358" v="43159" actId="14100"/>
          <ac:spMkLst>
            <pc:docMk/>
            <pc:sldMk cId="3026795876" sldId="1339"/>
            <ac:spMk id="27" creationId="{97CB5DA7-A273-8DBF-1F30-0A510B08058E}"/>
          </ac:spMkLst>
        </pc:spChg>
        <pc:spChg chg="mod">
          <ac:chgData name="Silvan Gehrig" userId="8d4884c6-4920-4ead-b596-2942dc3f279b" providerId="ADAL" clId="{D49FC0B6-8E72-47E6-BF87-BABA23C0B66C}" dt="2023-04-18T08:04:12.623" v="40798" actId="27636"/>
          <ac:spMkLst>
            <pc:docMk/>
            <pc:sldMk cId="3026795876" sldId="1339"/>
            <ac:spMk id="55" creationId="{6B0DA1E6-D212-624A-87E3-6AD9675CE2CF}"/>
          </ac:spMkLst>
        </pc:spChg>
        <pc:picChg chg="mod">
          <ac:chgData name="Silvan Gehrig" userId="8d4884c6-4920-4ead-b596-2942dc3f279b" providerId="ADAL" clId="{D49FC0B6-8E72-47E6-BF87-BABA23C0B66C}" dt="2023-04-18T09:47:41.911" v="43432" actId="1035"/>
          <ac:picMkLst>
            <pc:docMk/>
            <pc:sldMk cId="3026795876" sldId="1339"/>
            <ac:picMk id="25" creationId="{8912CD2A-0F59-F560-DE8B-18483E8BBA0F}"/>
          </ac:picMkLst>
        </pc:picChg>
      </pc:sldChg>
      <pc:sldChg chg="addSp delSp modSp add mod ord">
        <pc:chgData name="Silvan Gehrig" userId="8d4884c6-4920-4ead-b596-2942dc3f279b" providerId="ADAL" clId="{D49FC0B6-8E72-47E6-BF87-BABA23C0B66C}" dt="2023-04-18T20:28:06.054" v="43555" actId="6549"/>
        <pc:sldMkLst>
          <pc:docMk/>
          <pc:sldMk cId="351096437" sldId="1340"/>
        </pc:sldMkLst>
        <pc:spChg chg="add del mod">
          <ac:chgData name="Silvan Gehrig" userId="8d4884c6-4920-4ead-b596-2942dc3f279b" providerId="ADAL" clId="{D49FC0B6-8E72-47E6-BF87-BABA23C0B66C}" dt="2023-04-17T15:58:28.428" v="34809" actId="478"/>
          <ac:spMkLst>
            <pc:docMk/>
            <pc:sldMk cId="351096437" sldId="1340"/>
            <ac:spMk id="2" creationId="{E9357DE7-90E2-E55F-F4A5-CE90A1BE4E6D}"/>
          </ac:spMkLst>
        </pc:spChg>
        <pc:spChg chg="mod">
          <ac:chgData name="Silvan Gehrig" userId="8d4884c6-4920-4ead-b596-2942dc3f279b" providerId="ADAL" clId="{D49FC0B6-8E72-47E6-BF87-BABA23C0B66C}" dt="2023-04-18T20:28:06.054" v="43555" actId="6549"/>
          <ac:spMkLst>
            <pc:docMk/>
            <pc:sldMk cId="351096437" sldId="1340"/>
            <ac:spMk id="3" creationId="{5A38A707-AA22-2756-F3C8-05DD9CD66BF6}"/>
          </ac:spMkLst>
        </pc:spChg>
        <pc:spChg chg="mod">
          <ac:chgData name="Silvan Gehrig" userId="8d4884c6-4920-4ead-b596-2942dc3f279b" providerId="ADAL" clId="{D49FC0B6-8E72-47E6-BF87-BABA23C0B66C}" dt="2023-04-17T17:43:36.256" v="35103"/>
          <ac:spMkLst>
            <pc:docMk/>
            <pc:sldMk cId="351096437" sldId="1340"/>
            <ac:spMk id="13" creationId="{F948296E-BE60-60D9-0192-F884A7A8D0B1}"/>
          </ac:spMkLst>
        </pc:spChg>
        <pc:spChg chg="mod">
          <ac:chgData name="Silvan Gehrig" userId="8d4884c6-4920-4ead-b596-2942dc3f279b" providerId="ADAL" clId="{D49FC0B6-8E72-47E6-BF87-BABA23C0B66C}" dt="2023-04-17T15:51:18.255" v="34312" actId="1036"/>
          <ac:spMkLst>
            <pc:docMk/>
            <pc:sldMk cId="351096437" sldId="1340"/>
            <ac:spMk id="26" creationId="{4425C363-F3D6-DA66-6D1E-92BA5CC30D86}"/>
          </ac:spMkLst>
        </pc:spChg>
        <pc:spChg chg="mod">
          <ac:chgData name="Silvan Gehrig" userId="8d4884c6-4920-4ead-b596-2942dc3f279b" providerId="ADAL" clId="{D49FC0B6-8E72-47E6-BF87-BABA23C0B66C}" dt="2023-04-17T15:59:26.039" v="34922" actId="20577"/>
          <ac:spMkLst>
            <pc:docMk/>
            <pc:sldMk cId="351096437" sldId="1340"/>
            <ac:spMk id="55" creationId="{6B0DA1E6-D212-624A-87E3-6AD9675CE2CF}"/>
          </ac:spMkLst>
        </pc:spChg>
        <pc:picChg chg="del mod">
          <ac:chgData name="Silvan Gehrig" userId="8d4884c6-4920-4ead-b596-2942dc3f279b" providerId="ADAL" clId="{D49FC0B6-8E72-47E6-BF87-BABA23C0B66C}" dt="2023-04-17T15:48:11.212" v="34013" actId="478"/>
          <ac:picMkLst>
            <pc:docMk/>
            <pc:sldMk cId="351096437" sldId="1340"/>
            <ac:picMk id="4" creationId="{D55ECD7E-D93C-837C-7755-33362992D0B8}"/>
          </ac:picMkLst>
        </pc:picChg>
        <pc:picChg chg="mod">
          <ac:chgData name="Silvan Gehrig" userId="8d4884c6-4920-4ead-b596-2942dc3f279b" providerId="ADAL" clId="{D49FC0B6-8E72-47E6-BF87-BABA23C0B66C}" dt="2023-04-17T15:51:18.255" v="34312" actId="1036"/>
          <ac:picMkLst>
            <pc:docMk/>
            <pc:sldMk cId="351096437" sldId="1340"/>
            <ac:picMk id="25" creationId="{8912CD2A-0F59-F560-DE8B-18483E8BBA0F}"/>
          </ac:picMkLst>
        </pc:picChg>
      </pc:sldChg>
      <pc:sldChg chg="addSp delSp modSp add mod delAnim">
        <pc:chgData name="Silvan Gehrig" userId="8d4884c6-4920-4ead-b596-2942dc3f279b" providerId="ADAL" clId="{D49FC0B6-8E72-47E6-BF87-BABA23C0B66C}" dt="2023-04-18T20:30:47.066" v="43559" actId="20577"/>
        <pc:sldMkLst>
          <pc:docMk/>
          <pc:sldMk cId="559852092" sldId="1341"/>
        </pc:sldMkLst>
        <pc:spChg chg="mod">
          <ac:chgData name="Silvan Gehrig" userId="8d4884c6-4920-4ead-b596-2942dc3f279b" providerId="ADAL" clId="{D49FC0B6-8E72-47E6-BF87-BABA23C0B66C}" dt="2023-04-18T20:30:47.066" v="43559" actId="20577"/>
          <ac:spMkLst>
            <pc:docMk/>
            <pc:sldMk cId="559852092" sldId="1341"/>
            <ac:spMk id="3" creationId="{5A38A707-AA22-2756-F3C8-05DD9CD66BF6}"/>
          </ac:spMkLst>
        </pc:spChg>
        <pc:spChg chg="add del">
          <ac:chgData name="Silvan Gehrig" userId="8d4884c6-4920-4ead-b596-2942dc3f279b" providerId="ADAL" clId="{D49FC0B6-8E72-47E6-BF87-BABA23C0B66C}" dt="2023-04-17T19:57:10.639" v="37361" actId="478"/>
          <ac:spMkLst>
            <pc:docMk/>
            <pc:sldMk cId="559852092" sldId="1341"/>
            <ac:spMk id="17" creationId="{1FCA3F5B-E0FB-4ABE-8133-B9606AD6238B}"/>
          </ac:spMkLst>
        </pc:spChg>
        <pc:spChg chg="del">
          <ac:chgData name="Silvan Gehrig" userId="8d4884c6-4920-4ead-b596-2942dc3f279b" providerId="ADAL" clId="{D49FC0B6-8E72-47E6-BF87-BABA23C0B66C}" dt="2023-04-17T19:57:07.420" v="37359" actId="478"/>
          <ac:spMkLst>
            <pc:docMk/>
            <pc:sldMk cId="559852092" sldId="1341"/>
            <ac:spMk id="26" creationId="{4425C363-F3D6-DA66-6D1E-92BA5CC30D86}"/>
          </ac:spMkLst>
        </pc:spChg>
        <pc:spChg chg="del">
          <ac:chgData name="Silvan Gehrig" userId="8d4884c6-4920-4ead-b596-2942dc3f279b" providerId="ADAL" clId="{D49FC0B6-8E72-47E6-BF87-BABA23C0B66C}" dt="2023-04-17T18:27:43.213" v="37059" actId="478"/>
          <ac:spMkLst>
            <pc:docMk/>
            <pc:sldMk cId="559852092" sldId="1341"/>
            <ac:spMk id="27" creationId="{97CB5DA7-A273-8DBF-1F30-0A510B08058E}"/>
          </ac:spMkLst>
        </pc:spChg>
        <pc:spChg chg="del">
          <ac:chgData name="Silvan Gehrig" userId="8d4884c6-4920-4ead-b596-2942dc3f279b" providerId="ADAL" clId="{D49FC0B6-8E72-47E6-BF87-BABA23C0B66C}" dt="2023-04-17T19:57:12.318" v="37362" actId="478"/>
          <ac:spMkLst>
            <pc:docMk/>
            <pc:sldMk cId="559852092" sldId="1341"/>
            <ac:spMk id="55" creationId="{6B0DA1E6-D212-624A-87E3-6AD9675CE2CF}"/>
          </ac:spMkLst>
        </pc:spChg>
        <pc:picChg chg="add mod modCrop">
          <ac:chgData name="Silvan Gehrig" userId="8d4884c6-4920-4ead-b596-2942dc3f279b" providerId="ADAL" clId="{D49FC0B6-8E72-47E6-BF87-BABA23C0B66C}" dt="2023-04-17T19:58:50.278" v="37420" actId="14100"/>
          <ac:picMkLst>
            <pc:docMk/>
            <pc:sldMk cId="559852092" sldId="1341"/>
            <ac:picMk id="4" creationId="{58A88F56-2B6A-1637-498E-3506B2BAFDF4}"/>
          </ac:picMkLst>
        </pc:picChg>
        <pc:picChg chg="del">
          <ac:chgData name="Silvan Gehrig" userId="8d4884c6-4920-4ead-b596-2942dc3f279b" providerId="ADAL" clId="{D49FC0B6-8E72-47E6-BF87-BABA23C0B66C}" dt="2023-04-17T19:57:07.420" v="37359" actId="478"/>
          <ac:picMkLst>
            <pc:docMk/>
            <pc:sldMk cId="559852092" sldId="1341"/>
            <ac:picMk id="25" creationId="{8912CD2A-0F59-F560-DE8B-18483E8BBA0F}"/>
          </ac:picMkLst>
        </pc:picChg>
      </pc:sldChg>
      <pc:sldChg chg="modSp add mod">
        <pc:chgData name="Silvan Gehrig" userId="8d4884c6-4920-4ead-b596-2942dc3f279b" providerId="ADAL" clId="{D49FC0B6-8E72-47E6-BF87-BABA23C0B66C}" dt="2023-04-18T21:25:52.455" v="45403" actId="20577"/>
        <pc:sldMkLst>
          <pc:docMk/>
          <pc:sldMk cId="1969268877" sldId="1342"/>
        </pc:sldMkLst>
        <pc:spChg chg="mod">
          <ac:chgData name="Silvan Gehrig" userId="8d4884c6-4920-4ead-b596-2942dc3f279b" providerId="ADAL" clId="{D49FC0B6-8E72-47E6-BF87-BABA23C0B66C}" dt="2023-04-18T21:25:52.455" v="45403" actId="20577"/>
          <ac:spMkLst>
            <pc:docMk/>
            <pc:sldMk cId="1969268877" sldId="1342"/>
            <ac:spMk id="3" creationId="{5A38A707-AA22-2756-F3C8-05DD9CD66BF6}"/>
          </ac:spMkLst>
        </pc:spChg>
        <pc:spChg chg="mod">
          <ac:chgData name="Silvan Gehrig" userId="8d4884c6-4920-4ead-b596-2942dc3f279b" providerId="ADAL" clId="{D49FC0B6-8E72-47E6-BF87-BABA23C0B66C}" dt="2023-04-17T21:03:17.865" v="40527" actId="20577"/>
          <ac:spMkLst>
            <pc:docMk/>
            <pc:sldMk cId="1969268877" sldId="1342"/>
            <ac:spMk id="26" creationId="{4425C363-F3D6-DA66-6D1E-92BA5CC30D86}"/>
          </ac:spMkLst>
        </pc:spChg>
        <pc:spChg chg="mod">
          <ac:chgData name="Silvan Gehrig" userId="8d4884c6-4920-4ead-b596-2942dc3f279b" providerId="ADAL" clId="{D49FC0B6-8E72-47E6-BF87-BABA23C0B66C}" dt="2023-04-17T21:03:15.358" v="40526" actId="20577"/>
          <ac:spMkLst>
            <pc:docMk/>
            <pc:sldMk cId="1969268877" sldId="1342"/>
            <ac:spMk id="55" creationId="{6B0DA1E6-D212-624A-87E3-6AD9675CE2CF}"/>
          </ac:spMkLst>
        </pc:spChg>
      </pc:sldChg>
      <pc:sldChg chg="addSp delSp modSp add mod">
        <pc:chgData name="Silvan Gehrig" userId="8d4884c6-4920-4ead-b596-2942dc3f279b" providerId="ADAL" clId="{D49FC0B6-8E72-47E6-BF87-BABA23C0B66C}" dt="2023-04-18T20:34:07.984" v="43617" actId="20577"/>
        <pc:sldMkLst>
          <pc:docMk/>
          <pc:sldMk cId="3913262226" sldId="1343"/>
        </pc:sldMkLst>
        <pc:spChg chg="mod">
          <ac:chgData name="Silvan Gehrig" userId="8d4884c6-4920-4ead-b596-2942dc3f279b" providerId="ADAL" clId="{D49FC0B6-8E72-47E6-BF87-BABA23C0B66C}" dt="2023-04-18T20:34:07.984" v="43617" actId="20577"/>
          <ac:spMkLst>
            <pc:docMk/>
            <pc:sldMk cId="3913262226" sldId="1343"/>
            <ac:spMk id="3" creationId="{5A38A707-AA22-2756-F3C8-05DD9CD66BF6}"/>
          </ac:spMkLst>
        </pc:spChg>
        <pc:spChg chg="mod">
          <ac:chgData name="Silvan Gehrig" userId="8d4884c6-4920-4ead-b596-2942dc3f279b" providerId="ADAL" clId="{D49FC0B6-8E72-47E6-BF87-BABA23C0B66C}" dt="2023-04-18T07:33:25.023" v="40619" actId="1076"/>
          <ac:spMkLst>
            <pc:docMk/>
            <pc:sldMk cId="3913262226" sldId="1343"/>
            <ac:spMk id="10" creationId="{B5400140-080D-8E64-450E-B96C50C3A985}"/>
          </ac:spMkLst>
        </pc:spChg>
        <pc:spChg chg="mod">
          <ac:chgData name="Silvan Gehrig" userId="8d4884c6-4920-4ead-b596-2942dc3f279b" providerId="ADAL" clId="{D49FC0B6-8E72-47E6-BF87-BABA23C0B66C}" dt="2023-04-18T07:34:13.025" v="40656" actId="1036"/>
          <ac:spMkLst>
            <pc:docMk/>
            <pc:sldMk cId="3913262226" sldId="1343"/>
            <ac:spMk id="26" creationId="{4425C363-F3D6-DA66-6D1E-92BA5CC30D86}"/>
          </ac:spMkLst>
        </pc:spChg>
        <pc:spChg chg="mod">
          <ac:chgData name="Silvan Gehrig" userId="8d4884c6-4920-4ead-b596-2942dc3f279b" providerId="ADAL" clId="{D49FC0B6-8E72-47E6-BF87-BABA23C0B66C}" dt="2023-04-17T20:44:29.103" v="39800" actId="20577"/>
          <ac:spMkLst>
            <pc:docMk/>
            <pc:sldMk cId="3913262226" sldId="1343"/>
            <ac:spMk id="55" creationId="{6B0DA1E6-D212-624A-87E3-6AD9675CE2CF}"/>
          </ac:spMkLst>
        </pc:spChg>
        <pc:picChg chg="add del">
          <ac:chgData name="Silvan Gehrig" userId="8d4884c6-4920-4ead-b596-2942dc3f279b" providerId="ADAL" clId="{D49FC0B6-8E72-47E6-BF87-BABA23C0B66C}" dt="2023-04-17T20:59:12.879" v="40501" actId="478"/>
          <ac:picMkLst>
            <pc:docMk/>
            <pc:sldMk cId="3913262226" sldId="1343"/>
            <ac:picMk id="4" creationId="{9D49E9E2-5470-2940-C9E2-21641D5D6CA2}"/>
          </ac:picMkLst>
        </pc:picChg>
        <pc:picChg chg="mod">
          <ac:chgData name="Silvan Gehrig" userId="8d4884c6-4920-4ead-b596-2942dc3f279b" providerId="ADAL" clId="{D49FC0B6-8E72-47E6-BF87-BABA23C0B66C}" dt="2023-04-18T07:34:13.025" v="40656" actId="1036"/>
          <ac:picMkLst>
            <pc:docMk/>
            <pc:sldMk cId="3913262226" sldId="1343"/>
            <ac:picMk id="25" creationId="{8912CD2A-0F59-F560-DE8B-18483E8BBA0F}"/>
          </ac:picMkLst>
        </pc:picChg>
      </pc:sldChg>
      <pc:sldChg chg="modSp mod">
        <pc:chgData name="Silvan Gehrig" userId="8d4884c6-4920-4ead-b596-2942dc3f279b" providerId="ADAL" clId="{D49FC0B6-8E72-47E6-BF87-BABA23C0B66C}" dt="2023-04-18T20:52:01.462" v="44436" actId="20577"/>
        <pc:sldMkLst>
          <pc:docMk/>
          <pc:sldMk cId="4210046409" sldId="1344"/>
        </pc:sldMkLst>
        <pc:spChg chg="mod">
          <ac:chgData name="Silvan Gehrig" userId="8d4884c6-4920-4ead-b596-2942dc3f279b" providerId="ADAL" clId="{D49FC0B6-8E72-47E6-BF87-BABA23C0B66C}" dt="2023-04-18T20:52:01.462" v="44436" actId="20577"/>
          <ac:spMkLst>
            <pc:docMk/>
            <pc:sldMk cId="4210046409" sldId="1344"/>
            <ac:spMk id="3" creationId="{5A38A707-AA22-2756-F3C8-05DD9CD66BF6}"/>
          </ac:spMkLst>
        </pc:spChg>
        <pc:spChg chg="mod">
          <ac:chgData name="Silvan Gehrig" userId="8d4884c6-4920-4ead-b596-2942dc3f279b" providerId="ADAL" clId="{D49FC0B6-8E72-47E6-BF87-BABA23C0B66C}" dt="2023-04-18T20:50:08.033" v="44371" actId="20577"/>
          <ac:spMkLst>
            <pc:docMk/>
            <pc:sldMk cId="4210046409" sldId="1344"/>
            <ac:spMk id="7" creationId="{8517019F-488D-D3BF-AC29-8DC64CD053E6}"/>
          </ac:spMkLst>
        </pc:spChg>
        <pc:spChg chg="mod">
          <ac:chgData name="Silvan Gehrig" userId="8d4884c6-4920-4ead-b596-2942dc3f279b" providerId="ADAL" clId="{D49FC0B6-8E72-47E6-BF87-BABA23C0B66C}" dt="2023-04-18T20:45:44.496" v="44202" actId="1076"/>
          <ac:spMkLst>
            <pc:docMk/>
            <pc:sldMk cId="4210046409" sldId="1344"/>
            <ac:spMk id="9" creationId="{CA260AE5-AD10-B73A-A639-DFA98B1EEBB7}"/>
          </ac:spMkLst>
        </pc:spChg>
        <pc:spChg chg="mod">
          <ac:chgData name="Silvan Gehrig" userId="8d4884c6-4920-4ead-b596-2942dc3f279b" providerId="ADAL" clId="{D49FC0B6-8E72-47E6-BF87-BABA23C0B66C}" dt="2023-04-18T20:50:01.915" v="44369" actId="20577"/>
          <ac:spMkLst>
            <pc:docMk/>
            <pc:sldMk cId="4210046409" sldId="1344"/>
            <ac:spMk id="11" creationId="{6F0DE98A-DBCF-95C6-84B4-63D2030586D5}"/>
          </ac:spMkLst>
        </pc:spChg>
        <pc:spChg chg="mod">
          <ac:chgData name="Silvan Gehrig" userId="8d4884c6-4920-4ead-b596-2942dc3f279b" providerId="ADAL" clId="{D49FC0B6-8E72-47E6-BF87-BABA23C0B66C}" dt="2023-04-18T20:43:35.191" v="43974" actId="1037"/>
          <ac:spMkLst>
            <pc:docMk/>
            <pc:sldMk cId="4210046409" sldId="1344"/>
            <ac:spMk id="12" creationId="{E0CEAB1E-0EBC-2E74-4A5E-710EE91DFCF5}"/>
          </ac:spMkLst>
        </pc:spChg>
        <pc:spChg chg="mod">
          <ac:chgData name="Silvan Gehrig" userId="8d4884c6-4920-4ead-b596-2942dc3f279b" providerId="ADAL" clId="{D49FC0B6-8E72-47E6-BF87-BABA23C0B66C}" dt="2023-04-18T20:42:55.217" v="43826" actId="1076"/>
          <ac:spMkLst>
            <pc:docMk/>
            <pc:sldMk cId="4210046409" sldId="1344"/>
            <ac:spMk id="17" creationId="{1FCA3F5B-E0FB-4ABE-8133-B9606AD6238B}"/>
          </ac:spMkLst>
        </pc:spChg>
        <pc:spChg chg="mod">
          <ac:chgData name="Silvan Gehrig" userId="8d4884c6-4920-4ead-b596-2942dc3f279b" providerId="ADAL" clId="{D49FC0B6-8E72-47E6-BF87-BABA23C0B66C}" dt="2023-04-18T20:46:20.665" v="44291" actId="1036"/>
          <ac:spMkLst>
            <pc:docMk/>
            <pc:sldMk cId="4210046409" sldId="1344"/>
            <ac:spMk id="26" creationId="{4425C363-F3D6-DA66-6D1E-92BA5CC30D86}"/>
          </ac:spMkLst>
        </pc:spChg>
        <pc:picChg chg="mod">
          <ac:chgData name="Silvan Gehrig" userId="8d4884c6-4920-4ead-b596-2942dc3f279b" providerId="ADAL" clId="{D49FC0B6-8E72-47E6-BF87-BABA23C0B66C}" dt="2023-04-18T20:46:20.665" v="44291" actId="1036"/>
          <ac:picMkLst>
            <pc:docMk/>
            <pc:sldMk cId="4210046409" sldId="1344"/>
            <ac:picMk id="25" creationId="{8912CD2A-0F59-F560-DE8B-18483E8BBA0F}"/>
          </ac:picMkLst>
        </pc:picChg>
      </pc:sldChg>
    </pc:docChg>
  </pc:docChgLst>
  <pc:docChgLst>
    <pc:chgData name="Danilo Just" userId="5c541c76-ab8e-42ae-b18d-d2f3b1218618" providerId="ADAL" clId="{7FAACCA4-A13F-4700-892A-743340CEA8E9}"/>
    <pc:docChg chg="modSld">
      <pc:chgData name="Danilo Just" userId="5c541c76-ab8e-42ae-b18d-d2f3b1218618" providerId="ADAL" clId="{7FAACCA4-A13F-4700-892A-743340CEA8E9}" dt="2022-07-11T08:48:23.941" v="167" actId="208"/>
      <pc:docMkLst>
        <pc:docMk/>
      </pc:docMkLst>
      <pc:sldChg chg="addSp modSp mod">
        <pc:chgData name="Danilo Just" userId="5c541c76-ab8e-42ae-b18d-d2f3b1218618" providerId="ADAL" clId="{7FAACCA4-A13F-4700-892A-743340CEA8E9}" dt="2022-07-11T08:48:23.941" v="167" actId="208"/>
        <pc:sldMkLst>
          <pc:docMk/>
          <pc:sldMk cId="169824477" sldId="1322"/>
        </pc:sldMkLst>
        <pc:spChg chg="add mod">
          <ac:chgData name="Danilo Just" userId="5c541c76-ab8e-42ae-b18d-d2f3b1218618" providerId="ADAL" clId="{7FAACCA4-A13F-4700-892A-743340CEA8E9}" dt="2022-07-11T08:48:23.941" v="167" actId="208"/>
          <ac:spMkLst>
            <pc:docMk/>
            <pc:sldMk cId="169824477" sldId="1322"/>
            <ac:spMk id="2" creationId="{86D4E84F-E49F-3609-39A6-652068E2CAB1}"/>
          </ac:spMkLst>
        </pc:spChg>
        <pc:spChg chg="add mod">
          <ac:chgData name="Danilo Just" userId="5c541c76-ab8e-42ae-b18d-d2f3b1218618" providerId="ADAL" clId="{7FAACCA4-A13F-4700-892A-743340CEA8E9}" dt="2022-07-11T08:48:23.941" v="167" actId="208"/>
          <ac:spMkLst>
            <pc:docMk/>
            <pc:sldMk cId="169824477" sldId="1322"/>
            <ac:spMk id="5" creationId="{7F0747D6-7A50-0C21-DA4A-B53FDCAF3416}"/>
          </ac:spMkLst>
        </pc:spChg>
        <pc:spChg chg="add mod">
          <ac:chgData name="Danilo Just" userId="5c541c76-ab8e-42ae-b18d-d2f3b1218618" providerId="ADAL" clId="{7FAACCA4-A13F-4700-892A-743340CEA8E9}" dt="2022-07-11T08:48:23.941" v="167" actId="208"/>
          <ac:spMkLst>
            <pc:docMk/>
            <pc:sldMk cId="169824477" sldId="1322"/>
            <ac:spMk id="6" creationId="{48DB3CF9-2447-CBD5-3D16-943A75A3633C}"/>
          </ac:spMkLst>
        </pc:spChg>
        <pc:spChg chg="add mod">
          <ac:chgData name="Danilo Just" userId="5c541c76-ab8e-42ae-b18d-d2f3b1218618" providerId="ADAL" clId="{7FAACCA4-A13F-4700-892A-743340CEA8E9}" dt="2022-07-11T08:48:23.941" v="167" actId="208"/>
          <ac:spMkLst>
            <pc:docMk/>
            <pc:sldMk cId="169824477" sldId="1322"/>
            <ac:spMk id="7" creationId="{C6980C35-6E6A-FCCC-5CDE-C6CC2310C0EF}"/>
          </ac:spMkLst>
        </pc:spChg>
      </pc:sldChg>
    </pc:docChg>
  </pc:docChgLst>
  <pc:docChgLst>
    <pc:chgData name="Marc Lochmeier" userId="9ebf71c3-6292-4a91-8c4d-3947e4b9a8d3" providerId="ADAL" clId="{31EBACD8-409C-4E40-A54E-11B8BFDAA123}"/>
    <pc:docChg chg="undo custSel modSld">
      <pc:chgData name="Marc Lochmeier" userId="9ebf71c3-6292-4a91-8c4d-3947e4b9a8d3" providerId="ADAL" clId="{31EBACD8-409C-4E40-A54E-11B8BFDAA123}" dt="2023-07-13T09:41:57.782" v="10" actId="20577"/>
      <pc:docMkLst>
        <pc:docMk/>
      </pc:docMkLst>
      <pc:sldChg chg="modSp mod">
        <pc:chgData name="Marc Lochmeier" userId="9ebf71c3-6292-4a91-8c4d-3947e4b9a8d3" providerId="ADAL" clId="{31EBACD8-409C-4E40-A54E-11B8BFDAA123}" dt="2023-07-13T09:41:57.782" v="10" actId="20577"/>
        <pc:sldMkLst>
          <pc:docMk/>
          <pc:sldMk cId="4290294190" sldId="256"/>
        </pc:sldMkLst>
        <pc:spChg chg="mod">
          <ac:chgData name="Marc Lochmeier" userId="9ebf71c3-6292-4a91-8c4d-3947e4b9a8d3" providerId="ADAL" clId="{31EBACD8-409C-4E40-A54E-11B8BFDAA123}" dt="2023-07-13T09:41:57.782" v="10" actId="20577"/>
          <ac:spMkLst>
            <pc:docMk/>
            <pc:sldMk cId="4290294190" sldId="256"/>
            <ac:spMk id="2" creationId="{3814A1A3-471A-4B09-AD3F-456306359013}"/>
          </ac:spMkLst>
        </pc:spChg>
      </pc:sldChg>
    </pc:docChg>
  </pc:docChgLst>
  <pc:docChgLst>
    <pc:chgData name="Jörg Bachmann" userId="b28d09e7-665a-46e8-8505-29428aceaef6" providerId="ADAL" clId="{F0049A38-68CE-43A0-A9BC-FFABEBEF63F9}"/>
    <pc:docChg chg="undo custSel addSld delSld modSld sldOrd">
      <pc:chgData name="Jörg Bachmann" userId="b28d09e7-665a-46e8-8505-29428aceaef6" providerId="ADAL" clId="{F0049A38-68CE-43A0-A9BC-FFABEBEF63F9}" dt="2022-02-10T14:08:13.855" v="2038" actId="20577"/>
      <pc:docMkLst>
        <pc:docMk/>
      </pc:docMkLst>
      <pc:sldChg chg="addSp modSp mod">
        <pc:chgData name="Jörg Bachmann" userId="b28d09e7-665a-46e8-8505-29428aceaef6" providerId="ADAL" clId="{F0049A38-68CE-43A0-A9BC-FFABEBEF63F9}" dt="2022-02-10T14:06:26.571" v="2035" actId="20577"/>
        <pc:sldMkLst>
          <pc:docMk/>
          <pc:sldMk cId="4290294190" sldId="256"/>
        </pc:sldMkLst>
        <pc:spChg chg="mod">
          <ac:chgData name="Jörg Bachmann" userId="b28d09e7-665a-46e8-8505-29428aceaef6" providerId="ADAL" clId="{F0049A38-68CE-43A0-A9BC-FFABEBEF63F9}" dt="2022-02-09T12:23:07.550" v="23" actId="20577"/>
          <ac:spMkLst>
            <pc:docMk/>
            <pc:sldMk cId="4290294190" sldId="256"/>
            <ac:spMk id="2" creationId="{3814A1A3-471A-4B09-AD3F-456306359013}"/>
          </ac:spMkLst>
        </pc:spChg>
        <pc:spChg chg="mod">
          <ac:chgData name="Jörg Bachmann" userId="b28d09e7-665a-46e8-8505-29428aceaef6" providerId="ADAL" clId="{F0049A38-68CE-43A0-A9BC-FFABEBEF63F9}" dt="2022-02-09T12:22:59.550" v="7" actId="20577"/>
          <ac:spMkLst>
            <pc:docMk/>
            <pc:sldMk cId="4290294190" sldId="256"/>
            <ac:spMk id="3" creationId="{81916124-6597-4A9A-A98F-950F24A70F16}"/>
          </ac:spMkLst>
        </pc:spChg>
        <pc:spChg chg="add mod">
          <ac:chgData name="Jörg Bachmann" userId="b28d09e7-665a-46e8-8505-29428aceaef6" providerId="ADAL" clId="{F0049A38-68CE-43A0-A9BC-FFABEBEF63F9}" dt="2022-02-10T14:06:26.571" v="2035" actId="20577"/>
          <ac:spMkLst>
            <pc:docMk/>
            <pc:sldMk cId="4290294190" sldId="256"/>
            <ac:spMk id="4" creationId="{B2C23847-CF40-475A-8DC0-D286A0C2BA90}"/>
          </ac:spMkLst>
        </pc:spChg>
      </pc:sldChg>
      <pc:sldChg chg="addSp delSp modSp mod modNotesTx">
        <pc:chgData name="Jörg Bachmann" userId="b28d09e7-665a-46e8-8505-29428aceaef6" providerId="ADAL" clId="{F0049A38-68CE-43A0-A9BC-FFABEBEF63F9}" dt="2022-02-10T14:08:13.855" v="2038" actId="20577"/>
        <pc:sldMkLst>
          <pc:docMk/>
          <pc:sldMk cId="661918696" sldId="736"/>
        </pc:sldMkLst>
        <pc:spChg chg="add del mod">
          <ac:chgData name="Jörg Bachmann" userId="b28d09e7-665a-46e8-8505-29428aceaef6" providerId="ADAL" clId="{F0049A38-68CE-43A0-A9BC-FFABEBEF63F9}" dt="2022-02-10T08:49:54.739" v="1222"/>
          <ac:spMkLst>
            <pc:docMk/>
            <pc:sldMk cId="661918696" sldId="736"/>
            <ac:spMk id="2" creationId="{969ADEFB-9B60-4B2C-AB99-CF2F30FE0A85}"/>
          </ac:spMkLst>
        </pc:spChg>
        <pc:spChg chg="add mod">
          <ac:chgData name="Jörg Bachmann" userId="b28d09e7-665a-46e8-8505-29428aceaef6" providerId="ADAL" clId="{F0049A38-68CE-43A0-A9BC-FFABEBEF63F9}" dt="2022-02-10T08:49:58.809" v="1224" actId="313"/>
          <ac:spMkLst>
            <pc:docMk/>
            <pc:sldMk cId="661918696" sldId="736"/>
            <ac:spMk id="3" creationId="{DF500AFE-63D5-4C9B-A570-98E456324997}"/>
          </ac:spMkLst>
        </pc:spChg>
        <pc:spChg chg="add del mod">
          <ac:chgData name="Jörg Bachmann" userId="b28d09e7-665a-46e8-8505-29428aceaef6" providerId="ADAL" clId="{F0049A38-68CE-43A0-A9BC-FFABEBEF63F9}" dt="2022-02-10T08:51:34.042" v="1236" actId="14100"/>
          <ac:spMkLst>
            <pc:docMk/>
            <pc:sldMk cId="661918696" sldId="736"/>
            <ac:spMk id="4" creationId="{6A3FAA2F-6030-4C18-8413-6B2888F193CC}"/>
          </ac:spMkLst>
        </pc:spChg>
        <pc:spChg chg="add mod">
          <ac:chgData name="Jörg Bachmann" userId="b28d09e7-665a-46e8-8505-29428aceaef6" providerId="ADAL" clId="{F0049A38-68CE-43A0-A9BC-FFABEBEF63F9}" dt="2022-02-10T08:49:47.692" v="1217" actId="1076"/>
          <ac:spMkLst>
            <pc:docMk/>
            <pc:sldMk cId="661918696" sldId="736"/>
            <ac:spMk id="8" creationId="{03891FC2-4B7C-47E7-B054-2B57CDB67F88}"/>
          </ac:spMkLst>
        </pc:spChg>
        <pc:spChg chg="del">
          <ac:chgData name="Jörg Bachmann" userId="b28d09e7-665a-46e8-8505-29428aceaef6" providerId="ADAL" clId="{F0049A38-68CE-43A0-A9BC-FFABEBEF63F9}" dt="2022-02-10T08:46:53.693" v="1181" actId="478"/>
          <ac:spMkLst>
            <pc:docMk/>
            <pc:sldMk cId="661918696" sldId="736"/>
            <ac:spMk id="9" creationId="{FD852D63-A387-4FBB-A88A-BA456686E470}"/>
          </ac:spMkLst>
        </pc:spChg>
        <pc:spChg chg="add mod">
          <ac:chgData name="Jörg Bachmann" userId="b28d09e7-665a-46e8-8505-29428aceaef6" providerId="ADAL" clId="{F0049A38-68CE-43A0-A9BC-FFABEBEF63F9}" dt="2022-02-10T08:50:58.772" v="1235" actId="1076"/>
          <ac:spMkLst>
            <pc:docMk/>
            <pc:sldMk cId="661918696" sldId="736"/>
            <ac:spMk id="10" creationId="{36F609DC-E2DF-4A77-8CC4-CB7664D96783}"/>
          </ac:spMkLst>
        </pc:spChg>
        <pc:spChg chg="mod">
          <ac:chgData name="Jörg Bachmann" userId="b28d09e7-665a-46e8-8505-29428aceaef6" providerId="ADAL" clId="{F0049A38-68CE-43A0-A9BC-FFABEBEF63F9}" dt="2022-02-10T08:51:38.948" v="1237"/>
          <ac:spMkLst>
            <pc:docMk/>
            <pc:sldMk cId="661918696" sldId="736"/>
            <ac:spMk id="13" creationId="{01921FFF-994D-491B-87BA-8A90FEB20CE2}"/>
          </ac:spMkLst>
        </pc:spChg>
        <pc:spChg chg="mod">
          <ac:chgData name="Jörg Bachmann" userId="b28d09e7-665a-46e8-8505-29428aceaef6" providerId="ADAL" clId="{F0049A38-68CE-43A0-A9BC-FFABEBEF63F9}" dt="2022-02-10T08:51:38.948" v="1237"/>
          <ac:spMkLst>
            <pc:docMk/>
            <pc:sldMk cId="661918696" sldId="736"/>
            <ac:spMk id="14" creationId="{337E62DD-2F56-4962-AE16-F04D2CA0C2A5}"/>
          </ac:spMkLst>
        </pc:spChg>
        <pc:spChg chg="mod">
          <ac:chgData name="Jörg Bachmann" userId="b28d09e7-665a-46e8-8505-29428aceaef6" providerId="ADAL" clId="{F0049A38-68CE-43A0-A9BC-FFABEBEF63F9}" dt="2022-02-10T08:51:38.948" v="1237"/>
          <ac:spMkLst>
            <pc:docMk/>
            <pc:sldMk cId="661918696" sldId="736"/>
            <ac:spMk id="15" creationId="{FFABBDD8-24E6-4B4C-B866-3E241FF6243C}"/>
          </ac:spMkLst>
        </pc:spChg>
        <pc:spChg chg="mod">
          <ac:chgData name="Jörg Bachmann" userId="b28d09e7-665a-46e8-8505-29428aceaef6" providerId="ADAL" clId="{F0049A38-68CE-43A0-A9BC-FFABEBEF63F9}" dt="2022-02-10T08:51:38.948" v="1237"/>
          <ac:spMkLst>
            <pc:docMk/>
            <pc:sldMk cId="661918696" sldId="736"/>
            <ac:spMk id="16" creationId="{DF998C7E-3BE2-4369-A454-401AEE2B5647}"/>
          </ac:spMkLst>
        </pc:spChg>
        <pc:spChg chg="mod">
          <ac:chgData name="Jörg Bachmann" userId="b28d09e7-665a-46e8-8505-29428aceaef6" providerId="ADAL" clId="{F0049A38-68CE-43A0-A9BC-FFABEBEF63F9}" dt="2022-02-10T08:51:38.948" v="1237"/>
          <ac:spMkLst>
            <pc:docMk/>
            <pc:sldMk cId="661918696" sldId="736"/>
            <ac:spMk id="18" creationId="{D60437F7-032C-488C-9C8B-1D32B9A5098D}"/>
          </ac:spMkLst>
        </pc:spChg>
        <pc:grpChg chg="add mod">
          <ac:chgData name="Jörg Bachmann" userId="b28d09e7-665a-46e8-8505-29428aceaef6" providerId="ADAL" clId="{F0049A38-68CE-43A0-A9BC-FFABEBEF63F9}" dt="2022-02-10T08:52:06.671" v="1255" actId="1038"/>
          <ac:grpSpMkLst>
            <pc:docMk/>
            <pc:sldMk cId="661918696" sldId="736"/>
            <ac:grpSpMk id="11" creationId="{7622FD73-9940-411E-B343-ACAB309E9CB2}"/>
          </ac:grpSpMkLst>
        </pc:grpChg>
        <pc:grpChg chg="mod">
          <ac:chgData name="Jörg Bachmann" userId="b28d09e7-665a-46e8-8505-29428aceaef6" providerId="ADAL" clId="{F0049A38-68CE-43A0-A9BC-FFABEBEF63F9}" dt="2022-02-10T08:51:38.948" v="1237"/>
          <ac:grpSpMkLst>
            <pc:docMk/>
            <pc:sldMk cId="661918696" sldId="736"/>
            <ac:grpSpMk id="12" creationId="{D4A871D3-964F-4CA4-AD77-5BB08B489E8F}"/>
          </ac:grpSpMkLst>
        </pc:grpChg>
        <pc:picChg chg="add mod ord">
          <ac:chgData name="Jörg Bachmann" userId="b28d09e7-665a-46e8-8505-29428aceaef6" providerId="ADAL" clId="{F0049A38-68CE-43A0-A9BC-FFABEBEF63F9}" dt="2022-02-10T08:46:58.939" v="1183" actId="167"/>
          <ac:picMkLst>
            <pc:docMk/>
            <pc:sldMk cId="661918696" sldId="736"/>
            <ac:picMk id="5" creationId="{10E946D1-565C-4D9E-86F8-18B8E82335F9}"/>
          </ac:picMkLst>
        </pc:picChg>
        <pc:picChg chg="del mod">
          <ac:chgData name="Jörg Bachmann" userId="b28d09e7-665a-46e8-8505-29428aceaef6" providerId="ADAL" clId="{F0049A38-68CE-43A0-A9BC-FFABEBEF63F9}" dt="2022-02-09T12:25:00.148" v="45" actId="478"/>
          <ac:picMkLst>
            <pc:docMk/>
            <pc:sldMk cId="661918696" sldId="736"/>
            <ac:picMk id="10" creationId="{88443D06-BFEC-4227-BB90-BD881F4B85C7}"/>
          </ac:picMkLst>
        </pc:picChg>
        <pc:picChg chg="mod">
          <ac:chgData name="Jörg Bachmann" userId="b28d09e7-665a-46e8-8505-29428aceaef6" providerId="ADAL" clId="{F0049A38-68CE-43A0-A9BC-FFABEBEF63F9}" dt="2022-02-10T08:51:38.948" v="1237"/>
          <ac:picMkLst>
            <pc:docMk/>
            <pc:sldMk cId="661918696" sldId="736"/>
            <ac:picMk id="17" creationId="{CF3714FD-20BA-4867-935B-49F6EF701D59}"/>
          </ac:picMkLst>
        </pc:picChg>
      </pc:sldChg>
      <pc:sldChg chg="addSp delSp modSp mod delAnim">
        <pc:chgData name="Jörg Bachmann" userId="b28d09e7-665a-46e8-8505-29428aceaef6" providerId="ADAL" clId="{F0049A38-68CE-43A0-A9BC-FFABEBEF63F9}" dt="2022-02-10T08:52:24.003" v="1259"/>
        <pc:sldMkLst>
          <pc:docMk/>
          <pc:sldMk cId="384411957" sldId="1126"/>
        </pc:sldMkLst>
        <pc:spChg chg="mod">
          <ac:chgData name="Jörg Bachmann" userId="b28d09e7-665a-46e8-8505-29428aceaef6" providerId="ADAL" clId="{F0049A38-68CE-43A0-A9BC-FFABEBEF63F9}" dt="2022-02-10T08:52:24.003" v="1259"/>
          <ac:spMkLst>
            <pc:docMk/>
            <pc:sldMk cId="384411957" sldId="1126"/>
            <ac:spMk id="10" creationId="{C92D963D-2715-4915-B247-078576849CC7}"/>
          </ac:spMkLst>
        </pc:spChg>
        <pc:spChg chg="mod">
          <ac:chgData name="Jörg Bachmann" userId="b28d09e7-665a-46e8-8505-29428aceaef6" providerId="ADAL" clId="{F0049A38-68CE-43A0-A9BC-FFABEBEF63F9}" dt="2022-02-10T08:52:24.003" v="1259"/>
          <ac:spMkLst>
            <pc:docMk/>
            <pc:sldMk cId="384411957" sldId="1126"/>
            <ac:spMk id="11" creationId="{A1C8B334-74A9-4205-AFD1-35D367AA0F64}"/>
          </ac:spMkLst>
        </pc:spChg>
        <pc:spChg chg="del">
          <ac:chgData name="Jörg Bachmann" userId="b28d09e7-665a-46e8-8505-29428aceaef6" providerId="ADAL" clId="{F0049A38-68CE-43A0-A9BC-FFABEBEF63F9}" dt="2022-02-09T12:29:00.030" v="82" actId="478"/>
          <ac:spMkLst>
            <pc:docMk/>
            <pc:sldMk cId="384411957" sldId="1126"/>
            <ac:spMk id="11" creationId="{B7D71EA6-137D-4692-86FE-95CA078A615D}"/>
          </ac:spMkLst>
        </pc:spChg>
        <pc:spChg chg="mod">
          <ac:chgData name="Jörg Bachmann" userId="b28d09e7-665a-46e8-8505-29428aceaef6" providerId="ADAL" clId="{F0049A38-68CE-43A0-A9BC-FFABEBEF63F9}" dt="2022-02-10T08:52:24.003" v="1259"/>
          <ac:spMkLst>
            <pc:docMk/>
            <pc:sldMk cId="384411957" sldId="1126"/>
            <ac:spMk id="12" creationId="{37B3D692-CF37-4E3F-9E3F-DE9D26937B91}"/>
          </ac:spMkLst>
        </pc:spChg>
        <pc:spChg chg="del">
          <ac:chgData name="Jörg Bachmann" userId="b28d09e7-665a-46e8-8505-29428aceaef6" providerId="ADAL" clId="{F0049A38-68CE-43A0-A9BC-FFABEBEF63F9}" dt="2022-02-09T12:30:20.389" v="94" actId="478"/>
          <ac:spMkLst>
            <pc:docMk/>
            <pc:sldMk cId="384411957" sldId="1126"/>
            <ac:spMk id="12" creationId="{937C3761-0210-47F7-ADD6-E503C0E05C0D}"/>
          </ac:spMkLst>
        </pc:spChg>
        <pc:spChg chg="del">
          <ac:chgData name="Jörg Bachmann" userId="b28d09e7-665a-46e8-8505-29428aceaef6" providerId="ADAL" clId="{F0049A38-68CE-43A0-A9BC-FFABEBEF63F9}" dt="2022-02-09T12:29:02.280" v="83" actId="478"/>
          <ac:spMkLst>
            <pc:docMk/>
            <pc:sldMk cId="384411957" sldId="1126"/>
            <ac:spMk id="14" creationId="{5308F5AF-B437-4733-8099-BB140C2C671F}"/>
          </ac:spMkLst>
        </pc:spChg>
        <pc:spChg chg="mod">
          <ac:chgData name="Jörg Bachmann" userId="b28d09e7-665a-46e8-8505-29428aceaef6" providerId="ADAL" clId="{F0049A38-68CE-43A0-A9BC-FFABEBEF63F9}" dt="2022-02-10T08:52:24.003" v="1259"/>
          <ac:spMkLst>
            <pc:docMk/>
            <pc:sldMk cId="384411957" sldId="1126"/>
            <ac:spMk id="14" creationId="{E9855C26-CFDC-4C73-9ABC-416DE38CE29A}"/>
          </ac:spMkLst>
        </pc:spChg>
        <pc:spChg chg="mod">
          <ac:chgData name="Jörg Bachmann" userId="b28d09e7-665a-46e8-8505-29428aceaef6" providerId="ADAL" clId="{F0049A38-68CE-43A0-A9BC-FFABEBEF63F9}" dt="2022-02-10T08:52:24.003" v="1259"/>
          <ac:spMkLst>
            <pc:docMk/>
            <pc:sldMk cId="384411957" sldId="1126"/>
            <ac:spMk id="16" creationId="{05DCB519-D1D6-4E6E-9CD5-3918C2CA8FBE}"/>
          </ac:spMkLst>
        </pc:spChg>
        <pc:spChg chg="del">
          <ac:chgData name="Jörg Bachmann" userId="b28d09e7-665a-46e8-8505-29428aceaef6" providerId="ADAL" clId="{F0049A38-68CE-43A0-A9BC-FFABEBEF63F9}" dt="2022-02-09T12:30:12.967" v="91" actId="478"/>
          <ac:spMkLst>
            <pc:docMk/>
            <pc:sldMk cId="384411957" sldId="1126"/>
            <ac:spMk id="16" creationId="{BAB092D8-B17C-4CFA-8971-F0FFCA9CE146}"/>
          </ac:spMkLst>
        </pc:spChg>
        <pc:spChg chg="del">
          <ac:chgData name="Jörg Bachmann" userId="b28d09e7-665a-46e8-8505-29428aceaef6" providerId="ADAL" clId="{F0049A38-68CE-43A0-A9BC-FFABEBEF63F9}" dt="2022-02-09T12:30:14.167" v="92" actId="478"/>
          <ac:spMkLst>
            <pc:docMk/>
            <pc:sldMk cId="384411957" sldId="1126"/>
            <ac:spMk id="17" creationId="{FA2B8BF3-5D27-4887-9EC6-9AE25B0C1F00}"/>
          </ac:spMkLst>
        </pc:spChg>
        <pc:spChg chg="del">
          <ac:chgData name="Jörg Bachmann" userId="b28d09e7-665a-46e8-8505-29428aceaef6" providerId="ADAL" clId="{F0049A38-68CE-43A0-A9BC-FFABEBEF63F9}" dt="2022-02-09T12:30:17.120" v="93" actId="478"/>
          <ac:spMkLst>
            <pc:docMk/>
            <pc:sldMk cId="384411957" sldId="1126"/>
            <ac:spMk id="18" creationId="{055F31FA-D2C4-4372-8E19-46E3AC09ED11}"/>
          </ac:spMkLst>
        </pc:spChg>
        <pc:spChg chg="del">
          <ac:chgData name="Jörg Bachmann" userId="b28d09e7-665a-46e8-8505-29428aceaef6" providerId="ADAL" clId="{F0049A38-68CE-43A0-A9BC-FFABEBEF63F9}" dt="2022-02-09T12:30:23.038" v="95" actId="478"/>
          <ac:spMkLst>
            <pc:docMk/>
            <pc:sldMk cId="384411957" sldId="1126"/>
            <ac:spMk id="19" creationId="{A2A231CE-3827-4ACF-92CA-B92FDDA27D51}"/>
          </ac:spMkLst>
        </pc:spChg>
        <pc:spChg chg="del">
          <ac:chgData name="Jörg Bachmann" userId="b28d09e7-665a-46e8-8505-29428aceaef6" providerId="ADAL" clId="{F0049A38-68CE-43A0-A9BC-FFABEBEF63F9}" dt="2022-02-09T12:30:25.167" v="96" actId="478"/>
          <ac:spMkLst>
            <pc:docMk/>
            <pc:sldMk cId="384411957" sldId="1126"/>
            <ac:spMk id="20" creationId="{6BF8DD2B-E1DB-49F1-9688-39EFDF1CCEA1}"/>
          </ac:spMkLst>
        </pc:spChg>
        <pc:spChg chg="del">
          <ac:chgData name="Jörg Bachmann" userId="b28d09e7-665a-46e8-8505-29428aceaef6" providerId="ADAL" clId="{F0049A38-68CE-43A0-A9BC-FFABEBEF63F9}" dt="2022-02-09T12:30:26.998" v="97" actId="478"/>
          <ac:spMkLst>
            <pc:docMk/>
            <pc:sldMk cId="384411957" sldId="1126"/>
            <ac:spMk id="21" creationId="{1A3E9C57-181D-4167-8554-F91BA1146B43}"/>
          </ac:spMkLst>
        </pc:spChg>
        <pc:spChg chg="del">
          <ac:chgData name="Jörg Bachmann" userId="b28d09e7-665a-46e8-8505-29428aceaef6" providerId="ADAL" clId="{F0049A38-68CE-43A0-A9BC-FFABEBEF63F9}" dt="2022-02-09T12:30:29.487" v="98" actId="478"/>
          <ac:spMkLst>
            <pc:docMk/>
            <pc:sldMk cId="384411957" sldId="1126"/>
            <ac:spMk id="22" creationId="{10F3A87D-1A37-4D2E-A3AC-3E5182D2985A}"/>
          </ac:spMkLst>
        </pc:spChg>
        <pc:grpChg chg="add mod">
          <ac:chgData name="Jörg Bachmann" userId="b28d09e7-665a-46e8-8505-29428aceaef6" providerId="ADAL" clId="{F0049A38-68CE-43A0-A9BC-FFABEBEF63F9}" dt="2022-02-10T08:52:24.003" v="1259"/>
          <ac:grpSpMkLst>
            <pc:docMk/>
            <pc:sldMk cId="384411957" sldId="1126"/>
            <ac:grpSpMk id="8" creationId="{DC160694-E1E5-4348-B9F6-6C69524A3901}"/>
          </ac:grpSpMkLst>
        </pc:grpChg>
        <pc:grpChg chg="mod">
          <ac:chgData name="Jörg Bachmann" userId="b28d09e7-665a-46e8-8505-29428aceaef6" providerId="ADAL" clId="{F0049A38-68CE-43A0-A9BC-FFABEBEF63F9}" dt="2022-02-10T08:52:24.003" v="1259"/>
          <ac:grpSpMkLst>
            <pc:docMk/>
            <pc:sldMk cId="384411957" sldId="1126"/>
            <ac:grpSpMk id="9" creationId="{FC609773-54AB-4CCF-9AE9-22F9CE170002}"/>
          </ac:grpSpMkLst>
        </pc:grpChg>
        <pc:picChg chg="mod">
          <ac:chgData name="Jörg Bachmann" userId="b28d09e7-665a-46e8-8505-29428aceaef6" providerId="ADAL" clId="{F0049A38-68CE-43A0-A9BC-FFABEBEF63F9}" dt="2022-02-09T12:30:42.708" v="102" actId="1076"/>
          <ac:picMkLst>
            <pc:docMk/>
            <pc:sldMk cId="384411957" sldId="1126"/>
            <ac:picMk id="7" creationId="{B85CD65D-E628-4760-B92F-3515986EEBD0}"/>
          </ac:picMkLst>
        </pc:picChg>
        <pc:picChg chg="mod">
          <ac:chgData name="Jörg Bachmann" userId="b28d09e7-665a-46e8-8505-29428aceaef6" providerId="ADAL" clId="{F0049A38-68CE-43A0-A9BC-FFABEBEF63F9}" dt="2022-02-10T08:52:24.003" v="1259"/>
          <ac:picMkLst>
            <pc:docMk/>
            <pc:sldMk cId="384411957" sldId="1126"/>
            <ac:picMk id="15" creationId="{FF9391EC-47F6-437A-9C96-90BEC014C664}"/>
          </ac:picMkLst>
        </pc:picChg>
      </pc:sldChg>
      <pc:sldChg chg="del">
        <pc:chgData name="Jörg Bachmann" userId="b28d09e7-665a-46e8-8505-29428aceaef6" providerId="ADAL" clId="{F0049A38-68CE-43A0-A9BC-FFABEBEF63F9}" dt="2022-02-09T12:23:33.802" v="24" actId="47"/>
        <pc:sldMkLst>
          <pc:docMk/>
          <pc:sldMk cId="2013965716" sldId="1232"/>
        </pc:sldMkLst>
      </pc:sldChg>
      <pc:sldChg chg="addSp modSp mod modAnim modNotesTx">
        <pc:chgData name="Jörg Bachmann" userId="b28d09e7-665a-46e8-8505-29428aceaef6" providerId="ADAL" clId="{F0049A38-68CE-43A0-A9BC-FFABEBEF63F9}" dt="2022-02-10T14:08:06.066" v="2037" actId="20577"/>
        <pc:sldMkLst>
          <pc:docMk/>
          <pc:sldMk cId="755336699" sldId="1252"/>
        </pc:sldMkLst>
        <pc:spChg chg="add mod">
          <ac:chgData name="Jörg Bachmann" userId="b28d09e7-665a-46e8-8505-29428aceaef6" providerId="ADAL" clId="{F0049A38-68CE-43A0-A9BC-FFABEBEF63F9}" dt="2022-02-10T07:22:36.657" v="329" actId="313"/>
          <ac:spMkLst>
            <pc:docMk/>
            <pc:sldMk cId="755336699" sldId="1252"/>
            <ac:spMk id="6" creationId="{76E78BE1-96E7-4225-8209-2C7BEC10C87B}"/>
          </ac:spMkLst>
        </pc:spChg>
        <pc:spChg chg="mod">
          <ac:chgData name="Jörg Bachmann" userId="b28d09e7-665a-46e8-8505-29428aceaef6" providerId="ADAL" clId="{F0049A38-68CE-43A0-A9BC-FFABEBEF63F9}" dt="2022-02-10T07:22:29.767" v="326" actId="1036"/>
          <ac:spMkLst>
            <pc:docMk/>
            <pc:sldMk cId="755336699" sldId="1252"/>
            <ac:spMk id="21" creationId="{B80C5AE8-D055-49DA-8607-F984CD158530}"/>
          </ac:spMkLst>
        </pc:spChg>
        <pc:picChg chg="mod">
          <ac:chgData name="Jörg Bachmann" userId="b28d09e7-665a-46e8-8505-29428aceaef6" providerId="ADAL" clId="{F0049A38-68CE-43A0-A9BC-FFABEBEF63F9}" dt="2022-02-10T07:22:29.767" v="326" actId="1036"/>
          <ac:picMkLst>
            <pc:docMk/>
            <pc:sldMk cId="755336699" sldId="1252"/>
            <ac:picMk id="5" creationId="{8E8110F4-0A36-48FA-98A0-F63528F24C55}"/>
          </ac:picMkLst>
        </pc:picChg>
        <pc:picChg chg="mod">
          <ac:chgData name="Jörg Bachmann" userId="b28d09e7-665a-46e8-8505-29428aceaef6" providerId="ADAL" clId="{F0049A38-68CE-43A0-A9BC-FFABEBEF63F9}" dt="2022-02-10T07:22:29.767" v="326" actId="1036"/>
          <ac:picMkLst>
            <pc:docMk/>
            <pc:sldMk cId="755336699" sldId="1252"/>
            <ac:picMk id="8" creationId="{F8CDC70B-895E-4853-948B-EAAA1A7EE09D}"/>
          </ac:picMkLst>
        </pc:picChg>
      </pc:sldChg>
      <pc:sldChg chg="addSp modSp mod">
        <pc:chgData name="Jörg Bachmann" userId="b28d09e7-665a-46e8-8505-29428aceaef6" providerId="ADAL" clId="{F0049A38-68CE-43A0-A9BC-FFABEBEF63F9}" dt="2022-02-10T08:02:21.978" v="659" actId="14100"/>
        <pc:sldMkLst>
          <pc:docMk/>
          <pc:sldMk cId="737380835" sldId="1254"/>
        </pc:sldMkLst>
        <pc:spChg chg="mod">
          <ac:chgData name="Jörg Bachmann" userId="b28d09e7-665a-46e8-8505-29428aceaef6" providerId="ADAL" clId="{F0049A38-68CE-43A0-A9BC-FFABEBEF63F9}" dt="2022-02-10T08:02:00.579" v="645" actId="20577"/>
          <ac:spMkLst>
            <pc:docMk/>
            <pc:sldMk cId="737380835" sldId="1254"/>
            <ac:spMk id="15" creationId="{4B940969-E9E1-4573-AB56-109048629B64}"/>
          </ac:spMkLst>
        </pc:spChg>
        <pc:spChg chg="mod">
          <ac:chgData name="Jörg Bachmann" userId="b28d09e7-665a-46e8-8505-29428aceaef6" providerId="ADAL" clId="{F0049A38-68CE-43A0-A9BC-FFABEBEF63F9}" dt="2022-02-10T08:02:05.727" v="649" actId="20577"/>
          <ac:spMkLst>
            <pc:docMk/>
            <pc:sldMk cId="737380835" sldId="1254"/>
            <ac:spMk id="16" creationId="{B8715B20-4A0C-4304-8473-2EC48ABEE050}"/>
          </ac:spMkLst>
        </pc:spChg>
        <pc:spChg chg="mod">
          <ac:chgData name="Jörg Bachmann" userId="b28d09e7-665a-46e8-8505-29428aceaef6" providerId="ADAL" clId="{F0049A38-68CE-43A0-A9BC-FFABEBEF63F9}" dt="2022-02-10T08:02:14.758" v="654" actId="14100"/>
          <ac:spMkLst>
            <pc:docMk/>
            <pc:sldMk cId="737380835" sldId="1254"/>
            <ac:spMk id="17" creationId="{0B844AC9-F8CA-4B4D-9063-FA4EE971AE72}"/>
          </ac:spMkLst>
        </pc:spChg>
        <pc:spChg chg="mod">
          <ac:chgData name="Jörg Bachmann" userId="b28d09e7-665a-46e8-8505-29428aceaef6" providerId="ADAL" clId="{F0049A38-68CE-43A0-A9BC-FFABEBEF63F9}" dt="2022-02-10T08:02:21.978" v="659" actId="14100"/>
          <ac:spMkLst>
            <pc:docMk/>
            <pc:sldMk cId="737380835" sldId="1254"/>
            <ac:spMk id="18" creationId="{E4FB934D-1D74-4507-999C-1CCAA0E01091}"/>
          </ac:spMkLst>
        </pc:spChg>
        <pc:grpChg chg="add mod">
          <ac:chgData name="Jörg Bachmann" userId="b28d09e7-665a-46e8-8505-29428aceaef6" providerId="ADAL" clId="{F0049A38-68CE-43A0-A9BC-FFABEBEF63F9}" dt="2022-02-09T13:30:42.624" v="153" actId="1076"/>
          <ac:grpSpMkLst>
            <pc:docMk/>
            <pc:sldMk cId="737380835" sldId="1254"/>
            <ac:grpSpMk id="12" creationId="{0239D981-BD6E-47EB-8C0F-0F4A364D559A}"/>
          </ac:grpSpMkLst>
        </pc:grpChg>
        <pc:picChg chg="mod">
          <ac:chgData name="Jörg Bachmann" userId="b28d09e7-665a-46e8-8505-29428aceaef6" providerId="ADAL" clId="{F0049A38-68CE-43A0-A9BC-FFABEBEF63F9}" dt="2022-02-09T13:30:32.397" v="149"/>
          <ac:picMkLst>
            <pc:docMk/>
            <pc:sldMk cId="737380835" sldId="1254"/>
            <ac:picMk id="20" creationId="{4CF66B29-F636-4389-8760-B0D399A88AC3}"/>
          </ac:picMkLst>
        </pc:picChg>
        <pc:picChg chg="mod">
          <ac:chgData name="Jörg Bachmann" userId="b28d09e7-665a-46e8-8505-29428aceaef6" providerId="ADAL" clId="{F0049A38-68CE-43A0-A9BC-FFABEBEF63F9}" dt="2022-02-09T13:30:32.397" v="149"/>
          <ac:picMkLst>
            <pc:docMk/>
            <pc:sldMk cId="737380835" sldId="1254"/>
            <ac:picMk id="21" creationId="{018EF389-0E41-46D1-9019-05C33EDFBB78}"/>
          </ac:picMkLst>
        </pc:picChg>
      </pc:sldChg>
      <pc:sldChg chg="addSp modSp">
        <pc:chgData name="Jörg Bachmann" userId="b28d09e7-665a-46e8-8505-29428aceaef6" providerId="ADAL" clId="{F0049A38-68CE-43A0-A9BC-FFABEBEF63F9}" dt="2022-02-09T13:30:54.596" v="155"/>
        <pc:sldMkLst>
          <pc:docMk/>
          <pc:sldMk cId="722507164" sldId="1264"/>
        </pc:sldMkLst>
        <pc:grpChg chg="add mod">
          <ac:chgData name="Jörg Bachmann" userId="b28d09e7-665a-46e8-8505-29428aceaef6" providerId="ADAL" clId="{F0049A38-68CE-43A0-A9BC-FFABEBEF63F9}" dt="2022-02-09T13:30:54.596" v="155"/>
          <ac:grpSpMkLst>
            <pc:docMk/>
            <pc:sldMk cId="722507164" sldId="1264"/>
            <ac:grpSpMk id="7" creationId="{352919FA-DD10-48D2-B902-7F9BC1FA9C15}"/>
          </ac:grpSpMkLst>
        </pc:grpChg>
        <pc:picChg chg="mod">
          <ac:chgData name="Jörg Bachmann" userId="b28d09e7-665a-46e8-8505-29428aceaef6" providerId="ADAL" clId="{F0049A38-68CE-43A0-A9BC-FFABEBEF63F9}" dt="2022-02-09T13:30:54.596" v="155"/>
          <ac:picMkLst>
            <pc:docMk/>
            <pc:sldMk cId="722507164" sldId="1264"/>
            <ac:picMk id="8" creationId="{38F73E9D-A1F2-4C46-9E94-0735AD264F2C}"/>
          </ac:picMkLst>
        </pc:picChg>
        <pc:picChg chg="mod">
          <ac:chgData name="Jörg Bachmann" userId="b28d09e7-665a-46e8-8505-29428aceaef6" providerId="ADAL" clId="{F0049A38-68CE-43A0-A9BC-FFABEBEF63F9}" dt="2022-02-09T13:30:54.596" v="155"/>
          <ac:picMkLst>
            <pc:docMk/>
            <pc:sldMk cId="722507164" sldId="1264"/>
            <ac:picMk id="9" creationId="{9138D180-3387-4A15-8BB6-F939B343FEA7}"/>
          </ac:picMkLst>
        </pc:picChg>
      </pc:sldChg>
      <pc:sldChg chg="addSp delSp modSp mod ord delAnim modAnim">
        <pc:chgData name="Jörg Bachmann" userId="b28d09e7-665a-46e8-8505-29428aceaef6" providerId="ADAL" clId="{F0049A38-68CE-43A0-A9BC-FFABEBEF63F9}" dt="2022-02-10T07:55:52.898" v="575" actId="1076"/>
        <pc:sldMkLst>
          <pc:docMk/>
          <pc:sldMk cId="2898589322" sldId="1265"/>
        </pc:sldMkLst>
        <pc:spChg chg="del mod topLvl">
          <ac:chgData name="Jörg Bachmann" userId="b28d09e7-665a-46e8-8505-29428aceaef6" providerId="ADAL" clId="{F0049A38-68CE-43A0-A9BC-FFABEBEF63F9}" dt="2022-02-10T07:32:41.345" v="394" actId="478"/>
          <ac:spMkLst>
            <pc:docMk/>
            <pc:sldMk cId="2898589322" sldId="1265"/>
            <ac:spMk id="8" creationId="{70DFDE8A-93CB-4053-862A-C39ACAEB6070}"/>
          </ac:spMkLst>
        </pc:spChg>
        <pc:spChg chg="mod">
          <ac:chgData name="Jörg Bachmann" userId="b28d09e7-665a-46e8-8505-29428aceaef6" providerId="ADAL" clId="{F0049A38-68CE-43A0-A9BC-FFABEBEF63F9}" dt="2022-02-10T07:32:56.894" v="396"/>
          <ac:spMkLst>
            <pc:docMk/>
            <pc:sldMk cId="2898589322" sldId="1265"/>
            <ac:spMk id="11" creationId="{109B53DB-8D07-4F18-A345-8FEFD5EC15F8}"/>
          </ac:spMkLst>
        </pc:spChg>
        <pc:spChg chg="mod">
          <ac:chgData name="Jörg Bachmann" userId="b28d09e7-665a-46e8-8505-29428aceaef6" providerId="ADAL" clId="{F0049A38-68CE-43A0-A9BC-FFABEBEF63F9}" dt="2022-02-10T07:32:56.894" v="396"/>
          <ac:spMkLst>
            <pc:docMk/>
            <pc:sldMk cId="2898589322" sldId="1265"/>
            <ac:spMk id="14" creationId="{356F4FCD-556A-400B-AE57-328764355601}"/>
          </ac:spMkLst>
        </pc:spChg>
        <pc:spChg chg="mod">
          <ac:chgData name="Jörg Bachmann" userId="b28d09e7-665a-46e8-8505-29428aceaef6" providerId="ADAL" clId="{F0049A38-68CE-43A0-A9BC-FFABEBEF63F9}" dt="2022-02-10T07:34:31.130" v="429" actId="20577"/>
          <ac:spMkLst>
            <pc:docMk/>
            <pc:sldMk cId="2898589322" sldId="1265"/>
            <ac:spMk id="15" creationId="{957F2467-D403-4F1E-BA9C-4EE8BE804B32}"/>
          </ac:spMkLst>
        </pc:spChg>
        <pc:spChg chg="mod">
          <ac:chgData name="Jörg Bachmann" userId="b28d09e7-665a-46e8-8505-29428aceaef6" providerId="ADAL" clId="{F0049A38-68CE-43A0-A9BC-FFABEBEF63F9}" dt="2022-02-10T07:32:56.894" v="396"/>
          <ac:spMkLst>
            <pc:docMk/>
            <pc:sldMk cId="2898589322" sldId="1265"/>
            <ac:spMk id="16" creationId="{DF6AB2C0-710E-43CD-923F-106055E86344}"/>
          </ac:spMkLst>
        </pc:spChg>
        <pc:spChg chg="mod">
          <ac:chgData name="Jörg Bachmann" userId="b28d09e7-665a-46e8-8505-29428aceaef6" providerId="ADAL" clId="{F0049A38-68CE-43A0-A9BC-FFABEBEF63F9}" dt="2022-02-10T07:32:56.894" v="396"/>
          <ac:spMkLst>
            <pc:docMk/>
            <pc:sldMk cId="2898589322" sldId="1265"/>
            <ac:spMk id="17" creationId="{1FC556A2-BF9D-403D-A0A2-6BF315163938}"/>
          </ac:spMkLst>
        </pc:spChg>
        <pc:spChg chg="mod">
          <ac:chgData name="Jörg Bachmann" userId="b28d09e7-665a-46e8-8505-29428aceaef6" providerId="ADAL" clId="{F0049A38-68CE-43A0-A9BC-FFABEBEF63F9}" dt="2022-02-10T07:32:56.894" v="396"/>
          <ac:spMkLst>
            <pc:docMk/>
            <pc:sldMk cId="2898589322" sldId="1265"/>
            <ac:spMk id="19" creationId="{8E0E71BC-21D3-4789-B262-99096E55FC4A}"/>
          </ac:spMkLst>
        </pc:spChg>
        <pc:spChg chg="add mod">
          <ac:chgData name="Jörg Bachmann" userId="b28d09e7-665a-46e8-8505-29428aceaef6" providerId="ADAL" clId="{F0049A38-68CE-43A0-A9BC-FFABEBEF63F9}" dt="2022-02-10T07:40:22.981" v="489" actId="20577"/>
          <ac:spMkLst>
            <pc:docMk/>
            <pc:sldMk cId="2898589322" sldId="1265"/>
            <ac:spMk id="20" creationId="{52903DFF-F03B-4DC0-B2B7-22E6398606CE}"/>
          </ac:spMkLst>
        </pc:spChg>
        <pc:spChg chg="add mod">
          <ac:chgData name="Jörg Bachmann" userId="b28d09e7-665a-46e8-8505-29428aceaef6" providerId="ADAL" clId="{F0049A38-68CE-43A0-A9BC-FFABEBEF63F9}" dt="2022-02-10T07:36:00.553" v="437" actId="20577"/>
          <ac:spMkLst>
            <pc:docMk/>
            <pc:sldMk cId="2898589322" sldId="1265"/>
            <ac:spMk id="21" creationId="{4FD598CB-38E2-473C-8C24-3B6C840DE087}"/>
          </ac:spMkLst>
        </pc:spChg>
        <pc:spChg chg="add mod">
          <ac:chgData name="Jörg Bachmann" userId="b28d09e7-665a-46e8-8505-29428aceaef6" providerId="ADAL" clId="{F0049A38-68CE-43A0-A9BC-FFABEBEF63F9}" dt="2022-02-10T07:36:53.078" v="470" actId="1076"/>
          <ac:spMkLst>
            <pc:docMk/>
            <pc:sldMk cId="2898589322" sldId="1265"/>
            <ac:spMk id="22" creationId="{C42C7F3D-09C9-4A9A-AAE3-D13598D5F8CA}"/>
          </ac:spMkLst>
        </pc:spChg>
        <pc:spChg chg="add mod">
          <ac:chgData name="Jörg Bachmann" userId="b28d09e7-665a-46e8-8505-29428aceaef6" providerId="ADAL" clId="{F0049A38-68CE-43A0-A9BC-FFABEBEF63F9}" dt="2022-02-10T07:36:56.606" v="471" actId="1076"/>
          <ac:spMkLst>
            <pc:docMk/>
            <pc:sldMk cId="2898589322" sldId="1265"/>
            <ac:spMk id="23" creationId="{0081A982-8374-4A56-9185-5716D73AE68E}"/>
          </ac:spMkLst>
        </pc:spChg>
        <pc:spChg chg="add mod">
          <ac:chgData name="Jörg Bachmann" userId="b28d09e7-665a-46e8-8505-29428aceaef6" providerId="ADAL" clId="{F0049A38-68CE-43A0-A9BC-FFABEBEF63F9}" dt="2022-02-10T07:40:27.311" v="493" actId="20577"/>
          <ac:spMkLst>
            <pc:docMk/>
            <pc:sldMk cId="2898589322" sldId="1265"/>
            <ac:spMk id="24" creationId="{BB4FA672-DFC2-45F9-8E7D-20650F7AD843}"/>
          </ac:spMkLst>
        </pc:spChg>
        <pc:spChg chg="mod">
          <ac:chgData name="Jörg Bachmann" userId="b28d09e7-665a-46e8-8505-29428aceaef6" providerId="ADAL" clId="{F0049A38-68CE-43A0-A9BC-FFABEBEF63F9}" dt="2022-02-10T07:37:53.074" v="476" actId="1076"/>
          <ac:spMkLst>
            <pc:docMk/>
            <pc:sldMk cId="2898589322" sldId="1265"/>
            <ac:spMk id="27" creationId="{814C8A40-2E3F-46E7-AD8C-46B166361319}"/>
          </ac:spMkLst>
        </pc:spChg>
        <pc:spChg chg="mod">
          <ac:chgData name="Jörg Bachmann" userId="b28d09e7-665a-46e8-8505-29428aceaef6" providerId="ADAL" clId="{F0049A38-68CE-43A0-A9BC-FFABEBEF63F9}" dt="2022-02-10T07:37:13.576" v="473"/>
          <ac:spMkLst>
            <pc:docMk/>
            <pc:sldMk cId="2898589322" sldId="1265"/>
            <ac:spMk id="28" creationId="{26597BE7-A7AE-476F-A808-239F511E58C0}"/>
          </ac:spMkLst>
        </pc:spChg>
        <pc:spChg chg="mod">
          <ac:chgData name="Jörg Bachmann" userId="b28d09e7-665a-46e8-8505-29428aceaef6" providerId="ADAL" clId="{F0049A38-68CE-43A0-A9BC-FFABEBEF63F9}" dt="2022-02-10T07:37:13.576" v="473"/>
          <ac:spMkLst>
            <pc:docMk/>
            <pc:sldMk cId="2898589322" sldId="1265"/>
            <ac:spMk id="29" creationId="{4D23FC56-292D-4304-9904-63089DBBB18D}"/>
          </ac:spMkLst>
        </pc:spChg>
        <pc:spChg chg="mod">
          <ac:chgData name="Jörg Bachmann" userId="b28d09e7-665a-46e8-8505-29428aceaef6" providerId="ADAL" clId="{F0049A38-68CE-43A0-A9BC-FFABEBEF63F9}" dt="2022-02-10T07:37:13.576" v="473"/>
          <ac:spMkLst>
            <pc:docMk/>
            <pc:sldMk cId="2898589322" sldId="1265"/>
            <ac:spMk id="30" creationId="{F5CC07BC-5759-4F0D-A4A9-1DF304575886}"/>
          </ac:spMkLst>
        </pc:spChg>
        <pc:spChg chg="mod">
          <ac:chgData name="Jörg Bachmann" userId="b28d09e7-665a-46e8-8505-29428aceaef6" providerId="ADAL" clId="{F0049A38-68CE-43A0-A9BC-FFABEBEF63F9}" dt="2022-02-10T07:37:13.576" v="473"/>
          <ac:spMkLst>
            <pc:docMk/>
            <pc:sldMk cId="2898589322" sldId="1265"/>
            <ac:spMk id="32" creationId="{A356EB83-20B1-488A-9016-980599A03061}"/>
          </ac:spMkLst>
        </pc:spChg>
        <pc:spChg chg="add mod">
          <ac:chgData name="Jörg Bachmann" userId="b28d09e7-665a-46e8-8505-29428aceaef6" providerId="ADAL" clId="{F0049A38-68CE-43A0-A9BC-FFABEBEF63F9}" dt="2022-02-10T07:41:30.270" v="536" actId="20577"/>
          <ac:spMkLst>
            <pc:docMk/>
            <pc:sldMk cId="2898589322" sldId="1265"/>
            <ac:spMk id="36" creationId="{49FA897A-414B-4806-B26E-B3B0AEA58276}"/>
          </ac:spMkLst>
        </pc:spChg>
        <pc:spChg chg="add mod">
          <ac:chgData name="Jörg Bachmann" userId="b28d09e7-665a-46e8-8505-29428aceaef6" providerId="ADAL" clId="{F0049A38-68CE-43A0-A9BC-FFABEBEF63F9}" dt="2022-02-10T07:41:39.056" v="552" actId="20577"/>
          <ac:spMkLst>
            <pc:docMk/>
            <pc:sldMk cId="2898589322" sldId="1265"/>
            <ac:spMk id="37" creationId="{E32EE7DB-CA21-451A-AD2C-824A58CF49E3}"/>
          </ac:spMkLst>
        </pc:spChg>
        <pc:spChg chg="add mod">
          <ac:chgData name="Jörg Bachmann" userId="b28d09e7-665a-46e8-8505-29428aceaef6" providerId="ADAL" clId="{F0049A38-68CE-43A0-A9BC-FFABEBEF63F9}" dt="2022-02-10T07:40:41.067" v="512" actId="20577"/>
          <ac:spMkLst>
            <pc:docMk/>
            <pc:sldMk cId="2898589322" sldId="1265"/>
            <ac:spMk id="38" creationId="{935F00F7-A749-4B4F-B89A-5AA4CE12FAA0}"/>
          </ac:spMkLst>
        </pc:spChg>
        <pc:grpChg chg="add del mod">
          <ac:chgData name="Jörg Bachmann" userId="b28d09e7-665a-46e8-8505-29428aceaef6" providerId="ADAL" clId="{F0049A38-68CE-43A0-A9BC-FFABEBEF63F9}" dt="2022-02-10T07:27:29.017" v="332" actId="478"/>
          <ac:grpSpMkLst>
            <pc:docMk/>
            <pc:sldMk cId="2898589322" sldId="1265"/>
            <ac:grpSpMk id="2" creationId="{E650D1B1-AAA2-42A3-A1D6-244D726B57CF}"/>
          </ac:grpSpMkLst>
        </pc:grpChg>
        <pc:grpChg chg="add del mod">
          <ac:chgData name="Jörg Bachmann" userId="b28d09e7-665a-46e8-8505-29428aceaef6" providerId="ADAL" clId="{F0049A38-68CE-43A0-A9BC-FFABEBEF63F9}" dt="2022-02-10T07:32:41.345" v="394" actId="478"/>
          <ac:grpSpMkLst>
            <pc:docMk/>
            <pc:sldMk cId="2898589322" sldId="1265"/>
            <ac:grpSpMk id="6" creationId="{497018E4-227B-41D5-B4E4-46DFE3AF95FB}"/>
          </ac:grpSpMkLst>
        </pc:grpChg>
        <pc:grpChg chg="add mod">
          <ac:chgData name="Jörg Bachmann" userId="b28d09e7-665a-46e8-8505-29428aceaef6" providerId="ADAL" clId="{F0049A38-68CE-43A0-A9BC-FFABEBEF63F9}" dt="2022-02-10T07:33:03.858" v="398" actId="1076"/>
          <ac:grpSpMkLst>
            <pc:docMk/>
            <pc:sldMk cId="2898589322" sldId="1265"/>
            <ac:grpSpMk id="9" creationId="{020E1BF5-D2ED-409B-A707-7095CEE02D50}"/>
          </ac:grpSpMkLst>
        </pc:grpChg>
        <pc:grpChg chg="mod">
          <ac:chgData name="Jörg Bachmann" userId="b28d09e7-665a-46e8-8505-29428aceaef6" providerId="ADAL" clId="{F0049A38-68CE-43A0-A9BC-FFABEBEF63F9}" dt="2022-02-10T07:32:56.894" v="396"/>
          <ac:grpSpMkLst>
            <pc:docMk/>
            <pc:sldMk cId="2898589322" sldId="1265"/>
            <ac:grpSpMk id="10" creationId="{3E75A091-AE1B-4D58-BEE5-ED41FF7EC066}"/>
          </ac:grpSpMkLst>
        </pc:grpChg>
        <pc:grpChg chg="add mod">
          <ac:chgData name="Jörg Bachmann" userId="b28d09e7-665a-46e8-8505-29428aceaef6" providerId="ADAL" clId="{F0049A38-68CE-43A0-A9BC-FFABEBEF63F9}" dt="2022-02-10T07:37:22.728" v="474" actId="1076"/>
          <ac:grpSpMkLst>
            <pc:docMk/>
            <pc:sldMk cId="2898589322" sldId="1265"/>
            <ac:grpSpMk id="25" creationId="{ABEEA118-2425-44EA-9881-CC9C06A0D7F2}"/>
          </ac:grpSpMkLst>
        </pc:grpChg>
        <pc:grpChg chg="mod">
          <ac:chgData name="Jörg Bachmann" userId="b28d09e7-665a-46e8-8505-29428aceaef6" providerId="ADAL" clId="{F0049A38-68CE-43A0-A9BC-FFABEBEF63F9}" dt="2022-02-10T07:37:13.576" v="473"/>
          <ac:grpSpMkLst>
            <pc:docMk/>
            <pc:sldMk cId="2898589322" sldId="1265"/>
            <ac:grpSpMk id="26" creationId="{FCA16CBF-9CC8-4504-958D-D743D70F2C69}"/>
          </ac:grpSpMkLst>
        </pc:grpChg>
        <pc:grpChg chg="add mod ord">
          <ac:chgData name="Jörg Bachmann" userId="b28d09e7-665a-46e8-8505-29428aceaef6" providerId="ADAL" clId="{F0049A38-68CE-43A0-A9BC-FFABEBEF63F9}" dt="2022-02-10T07:55:52.898" v="575" actId="1076"/>
          <ac:grpSpMkLst>
            <pc:docMk/>
            <pc:sldMk cId="2898589322" sldId="1265"/>
            <ac:grpSpMk id="33" creationId="{43D20FDC-CB25-4302-9225-666CB11CD12E}"/>
          </ac:grpSpMkLst>
        </pc:grpChg>
        <pc:graphicFrameChg chg="add mod">
          <ac:chgData name="Jörg Bachmann" userId="b28d09e7-665a-46e8-8505-29428aceaef6" providerId="ADAL" clId="{F0049A38-68CE-43A0-A9BC-FFABEBEF63F9}" dt="2022-02-10T07:55:50.242" v="574" actId="1076"/>
          <ac:graphicFrameMkLst>
            <pc:docMk/>
            <pc:sldMk cId="2898589322" sldId="1265"/>
            <ac:graphicFrameMk id="3" creationId="{CAC107DB-31A8-4EFF-AC2A-3B69FA539C5D}"/>
          </ac:graphicFrameMkLst>
        </pc:graphicFrameChg>
        <pc:picChg chg="del mod topLvl">
          <ac:chgData name="Jörg Bachmann" userId="b28d09e7-665a-46e8-8505-29428aceaef6" providerId="ADAL" clId="{F0049A38-68CE-43A0-A9BC-FFABEBEF63F9}" dt="2022-02-10T07:32:42.346" v="395" actId="478"/>
          <ac:picMkLst>
            <pc:docMk/>
            <pc:sldMk cId="2898589322" sldId="1265"/>
            <ac:picMk id="7" creationId="{EC13D9CF-F891-4887-8C98-C38597667FFA}"/>
          </ac:picMkLst>
        </pc:picChg>
        <pc:picChg chg="del">
          <ac:chgData name="Jörg Bachmann" userId="b28d09e7-665a-46e8-8505-29428aceaef6" providerId="ADAL" clId="{F0049A38-68CE-43A0-A9BC-FFABEBEF63F9}" dt="2022-02-09T13:30:16.120" v="147" actId="478"/>
          <ac:picMkLst>
            <pc:docMk/>
            <pc:sldMk cId="2898589322" sldId="1265"/>
            <ac:picMk id="11" creationId="{80E9429A-BE14-4C96-9324-52827A3C7982}"/>
          </ac:picMkLst>
        </pc:picChg>
        <pc:picChg chg="mod">
          <ac:chgData name="Jörg Bachmann" userId="b28d09e7-665a-46e8-8505-29428aceaef6" providerId="ADAL" clId="{F0049A38-68CE-43A0-A9BC-FFABEBEF63F9}" dt="2022-02-09T13:30:24.470" v="148" actId="164"/>
          <ac:picMkLst>
            <pc:docMk/>
            <pc:sldMk cId="2898589322" sldId="1265"/>
            <ac:picMk id="12" creationId="{BAB23DAA-3C7F-4C47-BF88-87CF39C1D4AA}"/>
          </ac:picMkLst>
        </pc:picChg>
        <pc:picChg chg="mod">
          <ac:chgData name="Jörg Bachmann" userId="b28d09e7-665a-46e8-8505-29428aceaef6" providerId="ADAL" clId="{F0049A38-68CE-43A0-A9BC-FFABEBEF63F9}" dt="2022-02-09T13:30:24.470" v="148" actId="164"/>
          <ac:picMkLst>
            <pc:docMk/>
            <pc:sldMk cId="2898589322" sldId="1265"/>
            <ac:picMk id="13" creationId="{53D10788-AD9F-4219-BC27-CA57A1836FF4}"/>
          </ac:picMkLst>
        </pc:picChg>
        <pc:picChg chg="mod">
          <ac:chgData name="Jörg Bachmann" userId="b28d09e7-665a-46e8-8505-29428aceaef6" providerId="ADAL" clId="{F0049A38-68CE-43A0-A9BC-FFABEBEF63F9}" dt="2022-02-10T07:32:56.894" v="396"/>
          <ac:picMkLst>
            <pc:docMk/>
            <pc:sldMk cId="2898589322" sldId="1265"/>
            <ac:picMk id="18" creationId="{A5DF40DA-5C9F-49EE-83CA-12492EB9D8A2}"/>
          </ac:picMkLst>
        </pc:picChg>
        <pc:picChg chg="mod">
          <ac:chgData name="Jörg Bachmann" userId="b28d09e7-665a-46e8-8505-29428aceaef6" providerId="ADAL" clId="{F0049A38-68CE-43A0-A9BC-FFABEBEF63F9}" dt="2022-02-10T07:37:13.576" v="473"/>
          <ac:picMkLst>
            <pc:docMk/>
            <pc:sldMk cId="2898589322" sldId="1265"/>
            <ac:picMk id="31" creationId="{DF49281B-2DA3-4A12-9568-584C114098BE}"/>
          </ac:picMkLst>
        </pc:picChg>
        <pc:picChg chg="mod">
          <ac:chgData name="Jörg Bachmann" userId="b28d09e7-665a-46e8-8505-29428aceaef6" providerId="ADAL" clId="{F0049A38-68CE-43A0-A9BC-FFABEBEF63F9}" dt="2022-02-10T07:38:20.018" v="477"/>
          <ac:picMkLst>
            <pc:docMk/>
            <pc:sldMk cId="2898589322" sldId="1265"/>
            <ac:picMk id="34" creationId="{F2A208A1-E70C-467A-AA7E-D3389D71C684}"/>
          </ac:picMkLst>
        </pc:picChg>
        <pc:picChg chg="mod">
          <ac:chgData name="Jörg Bachmann" userId="b28d09e7-665a-46e8-8505-29428aceaef6" providerId="ADAL" clId="{F0049A38-68CE-43A0-A9BC-FFABEBEF63F9}" dt="2022-02-10T07:38:20.018" v="477"/>
          <ac:picMkLst>
            <pc:docMk/>
            <pc:sldMk cId="2898589322" sldId="1265"/>
            <ac:picMk id="35" creationId="{C1FCB876-6B3A-4EF9-9724-74A9C3639E2D}"/>
          </ac:picMkLst>
        </pc:picChg>
        <pc:picChg chg="add del mod">
          <ac:chgData name="Jörg Bachmann" userId="b28d09e7-665a-46e8-8505-29428aceaef6" providerId="ADAL" clId="{F0049A38-68CE-43A0-A9BC-FFABEBEF63F9}" dt="2022-02-10T07:55:14.250" v="565" actId="478"/>
          <ac:picMkLst>
            <pc:docMk/>
            <pc:sldMk cId="2898589322" sldId="1265"/>
            <ac:picMk id="39" creationId="{9DC1C94B-B227-4411-A421-1C5CEA9084C8}"/>
          </ac:picMkLst>
        </pc:picChg>
      </pc:sldChg>
      <pc:sldChg chg="addSp modSp">
        <pc:chgData name="Jörg Bachmann" userId="b28d09e7-665a-46e8-8505-29428aceaef6" providerId="ADAL" clId="{F0049A38-68CE-43A0-A9BC-FFABEBEF63F9}" dt="2022-02-09T13:30:58.419" v="156"/>
        <pc:sldMkLst>
          <pc:docMk/>
          <pc:sldMk cId="1962063252" sldId="1266"/>
        </pc:sldMkLst>
        <pc:grpChg chg="add mod">
          <ac:chgData name="Jörg Bachmann" userId="b28d09e7-665a-46e8-8505-29428aceaef6" providerId="ADAL" clId="{F0049A38-68CE-43A0-A9BC-FFABEBEF63F9}" dt="2022-02-09T13:30:58.419" v="156"/>
          <ac:grpSpMkLst>
            <pc:docMk/>
            <pc:sldMk cId="1962063252" sldId="1266"/>
            <ac:grpSpMk id="8" creationId="{3A519E6E-202D-4FB4-AF12-12071B419D2F}"/>
          </ac:grpSpMkLst>
        </pc:grpChg>
        <pc:picChg chg="mod">
          <ac:chgData name="Jörg Bachmann" userId="b28d09e7-665a-46e8-8505-29428aceaef6" providerId="ADAL" clId="{F0049A38-68CE-43A0-A9BC-FFABEBEF63F9}" dt="2022-02-09T13:30:58.419" v="156"/>
          <ac:picMkLst>
            <pc:docMk/>
            <pc:sldMk cId="1962063252" sldId="1266"/>
            <ac:picMk id="9" creationId="{7D1F8592-C978-4279-BB89-02C07E93A1AE}"/>
          </ac:picMkLst>
        </pc:picChg>
        <pc:picChg chg="mod">
          <ac:chgData name="Jörg Bachmann" userId="b28d09e7-665a-46e8-8505-29428aceaef6" providerId="ADAL" clId="{F0049A38-68CE-43A0-A9BC-FFABEBEF63F9}" dt="2022-02-09T13:30:58.419" v="156"/>
          <ac:picMkLst>
            <pc:docMk/>
            <pc:sldMk cId="1962063252" sldId="1266"/>
            <ac:picMk id="10" creationId="{B4203799-D7F4-476A-9EB5-8AD5C17E01FC}"/>
          </ac:picMkLst>
        </pc:picChg>
      </pc:sldChg>
      <pc:sldChg chg="addSp delSp modSp mod delAnim">
        <pc:chgData name="Jörg Bachmann" userId="b28d09e7-665a-46e8-8505-29428aceaef6" providerId="ADAL" clId="{F0049A38-68CE-43A0-A9BC-FFABEBEF63F9}" dt="2022-02-10T08:52:26.165" v="1260"/>
        <pc:sldMkLst>
          <pc:docMk/>
          <pc:sldMk cId="2867470048" sldId="1267"/>
        </pc:sldMkLst>
        <pc:spChg chg="del">
          <ac:chgData name="Jörg Bachmann" userId="b28d09e7-665a-46e8-8505-29428aceaef6" providerId="ADAL" clId="{F0049A38-68CE-43A0-A9BC-FFABEBEF63F9}" dt="2022-02-09T12:28:38.678" v="77" actId="478"/>
          <ac:spMkLst>
            <pc:docMk/>
            <pc:sldMk cId="2867470048" sldId="1267"/>
            <ac:spMk id="6" creationId="{D59A1FDA-EF9E-47BB-88F5-C76C69AEE34F}"/>
          </ac:spMkLst>
        </pc:spChg>
        <pc:spChg chg="mod">
          <ac:chgData name="Jörg Bachmann" userId="b28d09e7-665a-46e8-8505-29428aceaef6" providerId="ADAL" clId="{F0049A38-68CE-43A0-A9BC-FFABEBEF63F9}" dt="2022-02-10T08:52:26.165" v="1260"/>
          <ac:spMkLst>
            <pc:docMk/>
            <pc:sldMk cId="2867470048" sldId="1267"/>
            <ac:spMk id="8" creationId="{675A9893-3FE7-4470-B5F8-5CC8AF829C29}"/>
          </ac:spMkLst>
        </pc:spChg>
        <pc:spChg chg="del">
          <ac:chgData name="Jörg Bachmann" userId="b28d09e7-665a-46e8-8505-29428aceaef6" providerId="ADAL" clId="{F0049A38-68CE-43A0-A9BC-FFABEBEF63F9}" dt="2022-02-09T12:28:40.363" v="78" actId="478"/>
          <ac:spMkLst>
            <pc:docMk/>
            <pc:sldMk cId="2867470048" sldId="1267"/>
            <ac:spMk id="8" creationId="{9AFA6A81-6327-4B13-97DC-D4AE9EBF04E1}"/>
          </ac:spMkLst>
        </pc:spChg>
        <pc:spChg chg="mod">
          <ac:chgData name="Jörg Bachmann" userId="b28d09e7-665a-46e8-8505-29428aceaef6" providerId="ADAL" clId="{F0049A38-68CE-43A0-A9BC-FFABEBEF63F9}" dt="2022-02-10T08:52:26.165" v="1260"/>
          <ac:spMkLst>
            <pc:docMk/>
            <pc:sldMk cId="2867470048" sldId="1267"/>
            <ac:spMk id="9" creationId="{2F2E426B-4F7F-4228-83C7-CBD516D466EA}"/>
          </ac:spMkLst>
        </pc:spChg>
        <pc:spChg chg="del">
          <ac:chgData name="Jörg Bachmann" userId="b28d09e7-665a-46e8-8505-29428aceaef6" providerId="ADAL" clId="{F0049A38-68CE-43A0-A9BC-FFABEBEF63F9}" dt="2022-02-09T12:28:42.431" v="79" actId="478"/>
          <ac:spMkLst>
            <pc:docMk/>
            <pc:sldMk cId="2867470048" sldId="1267"/>
            <ac:spMk id="9" creationId="{7890E1A7-BF34-4B23-9B66-70A7F56A9177}"/>
          </ac:spMkLst>
        </pc:spChg>
        <pc:spChg chg="mod">
          <ac:chgData name="Jörg Bachmann" userId="b28d09e7-665a-46e8-8505-29428aceaef6" providerId="ADAL" clId="{F0049A38-68CE-43A0-A9BC-FFABEBEF63F9}" dt="2022-02-10T08:52:26.165" v="1260"/>
          <ac:spMkLst>
            <pc:docMk/>
            <pc:sldMk cId="2867470048" sldId="1267"/>
            <ac:spMk id="10" creationId="{8CCF7085-6E34-4C17-9F0B-DA11938820BD}"/>
          </ac:spMkLst>
        </pc:spChg>
        <pc:spChg chg="del">
          <ac:chgData name="Jörg Bachmann" userId="b28d09e7-665a-46e8-8505-29428aceaef6" providerId="ADAL" clId="{F0049A38-68CE-43A0-A9BC-FFABEBEF63F9}" dt="2022-02-09T12:28:43.703" v="80" actId="478"/>
          <ac:spMkLst>
            <pc:docMk/>
            <pc:sldMk cId="2867470048" sldId="1267"/>
            <ac:spMk id="10" creationId="{B3EAF683-936B-4992-AE8A-A42D82FB7E8E}"/>
          </ac:spMkLst>
        </pc:spChg>
        <pc:spChg chg="mod">
          <ac:chgData name="Jörg Bachmann" userId="b28d09e7-665a-46e8-8505-29428aceaef6" providerId="ADAL" clId="{F0049A38-68CE-43A0-A9BC-FFABEBEF63F9}" dt="2022-02-10T08:52:26.165" v="1260"/>
          <ac:spMkLst>
            <pc:docMk/>
            <pc:sldMk cId="2867470048" sldId="1267"/>
            <ac:spMk id="11" creationId="{6C365C08-5F62-4DD4-AE09-48556C2F1844}"/>
          </ac:spMkLst>
        </pc:spChg>
        <pc:spChg chg="del">
          <ac:chgData name="Jörg Bachmann" userId="b28d09e7-665a-46e8-8505-29428aceaef6" providerId="ADAL" clId="{F0049A38-68CE-43A0-A9BC-FFABEBEF63F9}" dt="2022-02-09T12:28:46.238" v="81" actId="478"/>
          <ac:spMkLst>
            <pc:docMk/>
            <pc:sldMk cId="2867470048" sldId="1267"/>
            <ac:spMk id="11" creationId="{E80E90C3-118B-435B-9906-3DDDC32062DC}"/>
          </ac:spMkLst>
        </pc:spChg>
        <pc:spChg chg="mod">
          <ac:chgData name="Jörg Bachmann" userId="b28d09e7-665a-46e8-8505-29428aceaef6" providerId="ADAL" clId="{F0049A38-68CE-43A0-A9BC-FFABEBEF63F9}" dt="2022-02-10T08:52:26.165" v="1260"/>
          <ac:spMkLst>
            <pc:docMk/>
            <pc:sldMk cId="2867470048" sldId="1267"/>
            <ac:spMk id="13" creationId="{489888DF-DAD2-499E-BFE7-ACD510CA1E54}"/>
          </ac:spMkLst>
        </pc:spChg>
        <pc:grpChg chg="add mod">
          <ac:chgData name="Jörg Bachmann" userId="b28d09e7-665a-46e8-8505-29428aceaef6" providerId="ADAL" clId="{F0049A38-68CE-43A0-A9BC-FFABEBEF63F9}" dt="2022-02-10T08:52:26.165" v="1260"/>
          <ac:grpSpMkLst>
            <pc:docMk/>
            <pc:sldMk cId="2867470048" sldId="1267"/>
            <ac:grpSpMk id="6" creationId="{D75BC824-4684-4A05-9FC6-2B87143CD2F0}"/>
          </ac:grpSpMkLst>
        </pc:grpChg>
        <pc:grpChg chg="mod">
          <ac:chgData name="Jörg Bachmann" userId="b28d09e7-665a-46e8-8505-29428aceaef6" providerId="ADAL" clId="{F0049A38-68CE-43A0-A9BC-FFABEBEF63F9}" dt="2022-02-10T08:52:26.165" v="1260"/>
          <ac:grpSpMkLst>
            <pc:docMk/>
            <pc:sldMk cId="2867470048" sldId="1267"/>
            <ac:grpSpMk id="7" creationId="{B2CCA0BC-2AB3-4F29-97EE-753448886F66}"/>
          </ac:grpSpMkLst>
        </pc:grpChg>
        <pc:picChg chg="mod">
          <ac:chgData name="Jörg Bachmann" userId="b28d09e7-665a-46e8-8505-29428aceaef6" providerId="ADAL" clId="{F0049A38-68CE-43A0-A9BC-FFABEBEF63F9}" dt="2022-02-10T08:52:26.165" v="1260"/>
          <ac:picMkLst>
            <pc:docMk/>
            <pc:sldMk cId="2867470048" sldId="1267"/>
            <ac:picMk id="12" creationId="{B47183F8-7D70-4C12-975F-E156E3A38A70}"/>
          </ac:picMkLst>
        </pc:picChg>
      </pc:sldChg>
      <pc:sldChg chg="addSp delSp modSp mod delAnim">
        <pc:chgData name="Jörg Bachmann" userId="b28d09e7-665a-46e8-8505-29428aceaef6" providerId="ADAL" clId="{F0049A38-68CE-43A0-A9BC-FFABEBEF63F9}" dt="2022-02-10T08:52:28.990" v="1261"/>
        <pc:sldMkLst>
          <pc:docMk/>
          <pc:sldMk cId="1896058562" sldId="1268"/>
        </pc:sldMkLst>
        <pc:spChg chg="del">
          <ac:chgData name="Jörg Bachmann" userId="b28d09e7-665a-46e8-8505-29428aceaef6" providerId="ADAL" clId="{F0049A38-68CE-43A0-A9BC-FFABEBEF63F9}" dt="2022-02-09T12:28:31.448" v="74" actId="478"/>
          <ac:spMkLst>
            <pc:docMk/>
            <pc:sldMk cId="1896058562" sldId="1268"/>
            <ac:spMk id="6" creationId="{E8C5EF2F-A91F-4A26-9295-D2764E25BF5F}"/>
          </ac:spMkLst>
        </pc:spChg>
        <pc:spChg chg="del">
          <ac:chgData name="Jörg Bachmann" userId="b28d09e7-665a-46e8-8505-29428aceaef6" providerId="ADAL" clId="{F0049A38-68CE-43A0-A9BC-FFABEBEF63F9}" dt="2022-02-09T12:28:29.800" v="73" actId="478"/>
          <ac:spMkLst>
            <pc:docMk/>
            <pc:sldMk cId="1896058562" sldId="1268"/>
            <ac:spMk id="7" creationId="{1BBA1468-B6AC-48B0-BD96-4BFF6E942C53}"/>
          </ac:spMkLst>
        </pc:spChg>
        <pc:spChg chg="mod">
          <ac:chgData name="Jörg Bachmann" userId="b28d09e7-665a-46e8-8505-29428aceaef6" providerId="ADAL" clId="{F0049A38-68CE-43A0-A9BC-FFABEBEF63F9}" dt="2022-02-10T08:52:28.990" v="1261"/>
          <ac:spMkLst>
            <pc:docMk/>
            <pc:sldMk cId="1896058562" sldId="1268"/>
            <ac:spMk id="8" creationId="{9E414CB9-B602-4F3E-BD63-9FE768984206}"/>
          </ac:spMkLst>
        </pc:spChg>
        <pc:spChg chg="mod">
          <ac:chgData name="Jörg Bachmann" userId="b28d09e7-665a-46e8-8505-29428aceaef6" providerId="ADAL" clId="{F0049A38-68CE-43A0-A9BC-FFABEBEF63F9}" dt="2022-02-10T08:52:28.990" v="1261"/>
          <ac:spMkLst>
            <pc:docMk/>
            <pc:sldMk cId="1896058562" sldId="1268"/>
            <ac:spMk id="9" creationId="{50FA3F6F-3F93-475D-BD52-AD4614FC504E}"/>
          </ac:spMkLst>
        </pc:spChg>
        <pc:spChg chg="del">
          <ac:chgData name="Jörg Bachmann" userId="b28d09e7-665a-46e8-8505-29428aceaef6" providerId="ADAL" clId="{F0049A38-68CE-43A0-A9BC-FFABEBEF63F9}" dt="2022-02-09T12:28:33.816" v="75" actId="478"/>
          <ac:spMkLst>
            <pc:docMk/>
            <pc:sldMk cId="1896058562" sldId="1268"/>
            <ac:spMk id="9" creationId="{EA3A26ED-BFA3-4DF9-811F-BC3566010A78}"/>
          </ac:spMkLst>
        </pc:spChg>
        <pc:spChg chg="del">
          <ac:chgData name="Jörg Bachmann" userId="b28d09e7-665a-46e8-8505-29428aceaef6" providerId="ADAL" clId="{F0049A38-68CE-43A0-A9BC-FFABEBEF63F9}" dt="2022-02-09T12:28:35.136" v="76" actId="478"/>
          <ac:spMkLst>
            <pc:docMk/>
            <pc:sldMk cId="1896058562" sldId="1268"/>
            <ac:spMk id="10" creationId="{2180E35C-0A9D-47DB-903C-F648617003DA}"/>
          </ac:spMkLst>
        </pc:spChg>
        <pc:spChg chg="mod">
          <ac:chgData name="Jörg Bachmann" userId="b28d09e7-665a-46e8-8505-29428aceaef6" providerId="ADAL" clId="{F0049A38-68CE-43A0-A9BC-FFABEBEF63F9}" dt="2022-02-10T08:52:28.990" v="1261"/>
          <ac:spMkLst>
            <pc:docMk/>
            <pc:sldMk cId="1896058562" sldId="1268"/>
            <ac:spMk id="10" creationId="{35FACB72-8B1C-4EBD-8773-14E7DABD176B}"/>
          </ac:spMkLst>
        </pc:spChg>
        <pc:spChg chg="mod">
          <ac:chgData name="Jörg Bachmann" userId="b28d09e7-665a-46e8-8505-29428aceaef6" providerId="ADAL" clId="{F0049A38-68CE-43A0-A9BC-FFABEBEF63F9}" dt="2022-02-10T08:52:28.990" v="1261"/>
          <ac:spMkLst>
            <pc:docMk/>
            <pc:sldMk cId="1896058562" sldId="1268"/>
            <ac:spMk id="11" creationId="{B2CF473F-2562-4593-B4C9-D765B09C3480}"/>
          </ac:spMkLst>
        </pc:spChg>
        <pc:spChg chg="mod">
          <ac:chgData name="Jörg Bachmann" userId="b28d09e7-665a-46e8-8505-29428aceaef6" providerId="ADAL" clId="{F0049A38-68CE-43A0-A9BC-FFABEBEF63F9}" dt="2022-02-10T08:52:28.990" v="1261"/>
          <ac:spMkLst>
            <pc:docMk/>
            <pc:sldMk cId="1896058562" sldId="1268"/>
            <ac:spMk id="13" creationId="{099760F4-828C-4DF8-9EC9-C63F7335828E}"/>
          </ac:spMkLst>
        </pc:spChg>
        <pc:grpChg chg="add mod">
          <ac:chgData name="Jörg Bachmann" userId="b28d09e7-665a-46e8-8505-29428aceaef6" providerId="ADAL" clId="{F0049A38-68CE-43A0-A9BC-FFABEBEF63F9}" dt="2022-02-10T08:52:28.990" v="1261"/>
          <ac:grpSpMkLst>
            <pc:docMk/>
            <pc:sldMk cId="1896058562" sldId="1268"/>
            <ac:grpSpMk id="6" creationId="{6C3E67CB-6EE5-4B4D-A690-25E32C0A71FF}"/>
          </ac:grpSpMkLst>
        </pc:grpChg>
        <pc:grpChg chg="mod">
          <ac:chgData name="Jörg Bachmann" userId="b28d09e7-665a-46e8-8505-29428aceaef6" providerId="ADAL" clId="{F0049A38-68CE-43A0-A9BC-FFABEBEF63F9}" dt="2022-02-10T08:52:28.990" v="1261"/>
          <ac:grpSpMkLst>
            <pc:docMk/>
            <pc:sldMk cId="1896058562" sldId="1268"/>
            <ac:grpSpMk id="7" creationId="{79A3CBE2-F9BF-4D77-ABB4-C196219ECF75}"/>
          </ac:grpSpMkLst>
        </pc:grpChg>
        <pc:picChg chg="mod">
          <ac:chgData name="Jörg Bachmann" userId="b28d09e7-665a-46e8-8505-29428aceaef6" providerId="ADAL" clId="{F0049A38-68CE-43A0-A9BC-FFABEBEF63F9}" dt="2022-02-10T08:52:28.990" v="1261"/>
          <ac:picMkLst>
            <pc:docMk/>
            <pc:sldMk cId="1896058562" sldId="1268"/>
            <ac:picMk id="12" creationId="{5404EEBF-3DA2-44FC-8367-9165EE531FE6}"/>
          </ac:picMkLst>
        </pc:picChg>
      </pc:sldChg>
      <pc:sldChg chg="del">
        <pc:chgData name="Jörg Bachmann" userId="b28d09e7-665a-46e8-8505-29428aceaef6" providerId="ADAL" clId="{F0049A38-68CE-43A0-A9BC-FFABEBEF63F9}" dt="2022-02-10T08:43:16.596" v="1153" actId="47"/>
        <pc:sldMkLst>
          <pc:docMk/>
          <pc:sldMk cId="3703716436" sldId="1269"/>
        </pc:sldMkLst>
      </pc:sldChg>
      <pc:sldChg chg="addSp delSp modSp mod delAnim">
        <pc:chgData name="Jörg Bachmann" userId="b28d09e7-665a-46e8-8505-29428aceaef6" providerId="ADAL" clId="{F0049A38-68CE-43A0-A9BC-FFABEBEF63F9}" dt="2022-02-10T08:52:17.629" v="1257"/>
        <pc:sldMkLst>
          <pc:docMk/>
          <pc:sldMk cId="1322793409" sldId="1270"/>
        </pc:sldMkLst>
        <pc:spChg chg="del">
          <ac:chgData name="Jörg Bachmann" userId="b28d09e7-665a-46e8-8505-29428aceaef6" providerId="ADAL" clId="{F0049A38-68CE-43A0-A9BC-FFABEBEF63F9}" dt="2022-02-09T12:29:45.847" v="88" actId="478"/>
          <ac:spMkLst>
            <pc:docMk/>
            <pc:sldMk cId="1322793409" sldId="1270"/>
            <ac:spMk id="6" creationId="{4493AAA8-99BE-44A9-8629-983711A2A595}"/>
          </ac:spMkLst>
        </pc:spChg>
        <pc:spChg chg="mod">
          <ac:chgData name="Jörg Bachmann" userId="b28d09e7-665a-46e8-8505-29428aceaef6" providerId="ADAL" clId="{F0049A38-68CE-43A0-A9BC-FFABEBEF63F9}" dt="2022-02-10T08:52:17.629" v="1257"/>
          <ac:spMkLst>
            <pc:docMk/>
            <pc:sldMk cId="1322793409" sldId="1270"/>
            <ac:spMk id="8" creationId="{9FB21116-14E4-41BF-9A08-7A2F52679EF6}"/>
          </ac:spMkLst>
        </pc:spChg>
        <pc:spChg chg="mod">
          <ac:chgData name="Jörg Bachmann" userId="b28d09e7-665a-46e8-8505-29428aceaef6" providerId="ADAL" clId="{F0049A38-68CE-43A0-A9BC-FFABEBEF63F9}" dt="2022-02-10T08:52:17.629" v="1257"/>
          <ac:spMkLst>
            <pc:docMk/>
            <pc:sldMk cId="1322793409" sldId="1270"/>
            <ac:spMk id="9" creationId="{7E9AAC1E-2F94-41C4-9DCA-657CCDAFD44E}"/>
          </ac:spMkLst>
        </pc:spChg>
        <pc:spChg chg="mod">
          <ac:chgData name="Jörg Bachmann" userId="b28d09e7-665a-46e8-8505-29428aceaef6" providerId="ADAL" clId="{F0049A38-68CE-43A0-A9BC-FFABEBEF63F9}" dt="2022-02-10T08:52:17.629" v="1257"/>
          <ac:spMkLst>
            <pc:docMk/>
            <pc:sldMk cId="1322793409" sldId="1270"/>
            <ac:spMk id="10" creationId="{B49A095A-FC6A-4C69-A4EF-BBC4BC7892E6}"/>
          </ac:spMkLst>
        </pc:spChg>
        <pc:spChg chg="mod">
          <ac:chgData name="Jörg Bachmann" userId="b28d09e7-665a-46e8-8505-29428aceaef6" providerId="ADAL" clId="{F0049A38-68CE-43A0-A9BC-FFABEBEF63F9}" dt="2022-02-10T08:52:17.629" v="1257"/>
          <ac:spMkLst>
            <pc:docMk/>
            <pc:sldMk cId="1322793409" sldId="1270"/>
            <ac:spMk id="11" creationId="{2F466459-C591-4590-804F-7C7EC774F275}"/>
          </ac:spMkLst>
        </pc:spChg>
        <pc:spChg chg="mod">
          <ac:chgData name="Jörg Bachmann" userId="b28d09e7-665a-46e8-8505-29428aceaef6" providerId="ADAL" clId="{F0049A38-68CE-43A0-A9BC-FFABEBEF63F9}" dt="2022-02-10T08:52:17.629" v="1257"/>
          <ac:spMkLst>
            <pc:docMk/>
            <pc:sldMk cId="1322793409" sldId="1270"/>
            <ac:spMk id="13" creationId="{8EEAC923-E3A8-490E-95EE-A50EA7A0DB9E}"/>
          </ac:spMkLst>
        </pc:spChg>
        <pc:grpChg chg="add mod">
          <ac:chgData name="Jörg Bachmann" userId="b28d09e7-665a-46e8-8505-29428aceaef6" providerId="ADAL" clId="{F0049A38-68CE-43A0-A9BC-FFABEBEF63F9}" dt="2022-02-10T08:52:17.629" v="1257"/>
          <ac:grpSpMkLst>
            <pc:docMk/>
            <pc:sldMk cId="1322793409" sldId="1270"/>
            <ac:grpSpMk id="6" creationId="{69295226-9D87-4A8C-B798-031DCCCA5C03}"/>
          </ac:grpSpMkLst>
        </pc:grpChg>
        <pc:grpChg chg="mod">
          <ac:chgData name="Jörg Bachmann" userId="b28d09e7-665a-46e8-8505-29428aceaef6" providerId="ADAL" clId="{F0049A38-68CE-43A0-A9BC-FFABEBEF63F9}" dt="2022-02-10T08:52:17.629" v="1257"/>
          <ac:grpSpMkLst>
            <pc:docMk/>
            <pc:sldMk cId="1322793409" sldId="1270"/>
            <ac:grpSpMk id="7" creationId="{419A7F49-F483-47DA-B318-0F0C8A3FC44A}"/>
          </ac:grpSpMkLst>
        </pc:grpChg>
        <pc:picChg chg="mod">
          <ac:chgData name="Jörg Bachmann" userId="b28d09e7-665a-46e8-8505-29428aceaef6" providerId="ADAL" clId="{F0049A38-68CE-43A0-A9BC-FFABEBEF63F9}" dt="2022-02-10T08:52:17.629" v="1257"/>
          <ac:picMkLst>
            <pc:docMk/>
            <pc:sldMk cId="1322793409" sldId="1270"/>
            <ac:picMk id="12" creationId="{78209C83-C84F-41E6-81DE-037321A4457B}"/>
          </ac:picMkLst>
        </pc:picChg>
      </pc:sldChg>
      <pc:sldChg chg="addSp delSp modSp mod delAnim">
        <pc:chgData name="Jörg Bachmann" userId="b28d09e7-665a-46e8-8505-29428aceaef6" providerId="ADAL" clId="{F0049A38-68CE-43A0-A9BC-FFABEBEF63F9}" dt="2022-02-10T08:52:20.318" v="1258"/>
        <pc:sldMkLst>
          <pc:docMk/>
          <pc:sldMk cId="2979980117" sldId="1271"/>
        </pc:sldMkLst>
        <pc:spChg chg="mod">
          <ac:chgData name="Jörg Bachmann" userId="b28d09e7-665a-46e8-8505-29428aceaef6" providerId="ADAL" clId="{F0049A38-68CE-43A0-A9BC-FFABEBEF63F9}" dt="2022-02-10T08:52:20.318" v="1258"/>
          <ac:spMkLst>
            <pc:docMk/>
            <pc:sldMk cId="2979980117" sldId="1271"/>
            <ac:spMk id="13" creationId="{DCF7976C-8817-4103-A16C-E02791009F4C}"/>
          </ac:spMkLst>
        </pc:spChg>
        <pc:spChg chg="mod">
          <ac:chgData name="Jörg Bachmann" userId="b28d09e7-665a-46e8-8505-29428aceaef6" providerId="ADAL" clId="{F0049A38-68CE-43A0-A9BC-FFABEBEF63F9}" dt="2022-02-10T08:52:20.318" v="1258"/>
          <ac:spMkLst>
            <pc:docMk/>
            <pc:sldMk cId="2979980117" sldId="1271"/>
            <ac:spMk id="15" creationId="{EEBE6845-7E2F-4D1F-8D8E-7E2A4BA06754}"/>
          </ac:spMkLst>
        </pc:spChg>
        <pc:spChg chg="mod">
          <ac:chgData name="Jörg Bachmann" userId="b28d09e7-665a-46e8-8505-29428aceaef6" providerId="ADAL" clId="{F0049A38-68CE-43A0-A9BC-FFABEBEF63F9}" dt="2022-02-10T08:52:20.318" v="1258"/>
          <ac:spMkLst>
            <pc:docMk/>
            <pc:sldMk cId="2979980117" sldId="1271"/>
            <ac:spMk id="16" creationId="{915271A3-FF1E-4AF1-85B0-37053C4FE26B}"/>
          </ac:spMkLst>
        </pc:spChg>
        <pc:spChg chg="mod">
          <ac:chgData name="Jörg Bachmann" userId="b28d09e7-665a-46e8-8505-29428aceaef6" providerId="ADAL" clId="{F0049A38-68CE-43A0-A9BC-FFABEBEF63F9}" dt="2022-02-10T08:52:20.318" v="1258"/>
          <ac:spMkLst>
            <pc:docMk/>
            <pc:sldMk cId="2979980117" sldId="1271"/>
            <ac:spMk id="17" creationId="{F5075C27-DBCE-433B-B9F3-4EA560F1FD2E}"/>
          </ac:spMkLst>
        </pc:spChg>
        <pc:spChg chg="mod">
          <ac:chgData name="Jörg Bachmann" userId="b28d09e7-665a-46e8-8505-29428aceaef6" providerId="ADAL" clId="{F0049A38-68CE-43A0-A9BC-FFABEBEF63F9}" dt="2022-02-10T08:52:20.318" v="1258"/>
          <ac:spMkLst>
            <pc:docMk/>
            <pc:sldMk cId="2979980117" sldId="1271"/>
            <ac:spMk id="19" creationId="{7EF87EDA-3105-4591-A25F-41D1E6F58562}"/>
          </ac:spMkLst>
        </pc:spChg>
        <pc:grpChg chg="add mod">
          <ac:chgData name="Jörg Bachmann" userId="b28d09e7-665a-46e8-8505-29428aceaef6" providerId="ADAL" clId="{F0049A38-68CE-43A0-A9BC-FFABEBEF63F9}" dt="2022-02-10T08:52:20.318" v="1258"/>
          <ac:grpSpMkLst>
            <pc:docMk/>
            <pc:sldMk cId="2979980117" sldId="1271"/>
            <ac:grpSpMk id="9" creationId="{E838F20F-3ADC-4D33-ADFA-77F4DC983FD3}"/>
          </ac:grpSpMkLst>
        </pc:grpChg>
        <pc:grpChg chg="mod">
          <ac:chgData name="Jörg Bachmann" userId="b28d09e7-665a-46e8-8505-29428aceaef6" providerId="ADAL" clId="{F0049A38-68CE-43A0-A9BC-FFABEBEF63F9}" dt="2022-02-10T08:52:20.318" v="1258"/>
          <ac:grpSpMkLst>
            <pc:docMk/>
            <pc:sldMk cId="2979980117" sldId="1271"/>
            <ac:grpSpMk id="12" creationId="{BC0BAAD1-336E-44B2-A77E-E48FB9549C06}"/>
          </ac:grpSpMkLst>
        </pc:grpChg>
        <pc:picChg chg="add del">
          <ac:chgData name="Jörg Bachmann" userId="b28d09e7-665a-46e8-8505-29428aceaef6" providerId="ADAL" clId="{F0049A38-68CE-43A0-A9BC-FFABEBEF63F9}" dt="2022-02-09T12:29:30.428" v="85" actId="478"/>
          <ac:picMkLst>
            <pc:docMk/>
            <pc:sldMk cId="2979980117" sldId="1271"/>
            <ac:picMk id="6" creationId="{F6B38195-614D-459B-9EB1-93182085BCA1}"/>
          </ac:picMkLst>
        </pc:picChg>
        <pc:picChg chg="del">
          <ac:chgData name="Jörg Bachmann" userId="b28d09e7-665a-46e8-8505-29428aceaef6" providerId="ADAL" clId="{F0049A38-68CE-43A0-A9BC-FFABEBEF63F9}" dt="2022-02-09T12:29:37.278" v="86" actId="478"/>
          <ac:picMkLst>
            <pc:docMk/>
            <pc:sldMk cId="2979980117" sldId="1271"/>
            <ac:picMk id="12" creationId="{35A80CCF-7D3C-458A-99F8-56A31F60813C}"/>
          </ac:picMkLst>
        </pc:picChg>
        <pc:picChg chg="del">
          <ac:chgData name="Jörg Bachmann" userId="b28d09e7-665a-46e8-8505-29428aceaef6" providerId="ADAL" clId="{F0049A38-68CE-43A0-A9BC-FFABEBEF63F9}" dt="2022-02-09T12:29:37.908" v="87" actId="478"/>
          <ac:picMkLst>
            <pc:docMk/>
            <pc:sldMk cId="2979980117" sldId="1271"/>
            <ac:picMk id="13" creationId="{24419EEB-A7BA-4DEC-AD9C-488958FAC7BD}"/>
          </ac:picMkLst>
        </pc:picChg>
        <pc:picChg chg="mod">
          <ac:chgData name="Jörg Bachmann" userId="b28d09e7-665a-46e8-8505-29428aceaef6" providerId="ADAL" clId="{F0049A38-68CE-43A0-A9BC-FFABEBEF63F9}" dt="2022-02-10T08:52:20.318" v="1258"/>
          <ac:picMkLst>
            <pc:docMk/>
            <pc:sldMk cId="2979980117" sldId="1271"/>
            <ac:picMk id="18" creationId="{3C4438F7-1C17-43BC-9D75-4547F689C6E7}"/>
          </ac:picMkLst>
        </pc:picChg>
      </pc:sldChg>
      <pc:sldChg chg="addSp modSp">
        <pc:chgData name="Jörg Bachmann" userId="b28d09e7-665a-46e8-8505-29428aceaef6" providerId="ADAL" clId="{F0049A38-68CE-43A0-A9BC-FFABEBEF63F9}" dt="2022-02-09T13:31:03.316" v="157"/>
        <pc:sldMkLst>
          <pc:docMk/>
          <pc:sldMk cId="2636283492" sldId="1272"/>
        </pc:sldMkLst>
        <pc:grpChg chg="add mod">
          <ac:chgData name="Jörg Bachmann" userId="b28d09e7-665a-46e8-8505-29428aceaef6" providerId="ADAL" clId="{F0049A38-68CE-43A0-A9BC-FFABEBEF63F9}" dt="2022-02-09T13:31:03.316" v="157"/>
          <ac:grpSpMkLst>
            <pc:docMk/>
            <pc:sldMk cId="2636283492" sldId="1272"/>
            <ac:grpSpMk id="8" creationId="{D0894AE7-2B21-4813-B130-C99EC4819E86}"/>
          </ac:grpSpMkLst>
        </pc:grpChg>
        <pc:picChg chg="mod">
          <ac:chgData name="Jörg Bachmann" userId="b28d09e7-665a-46e8-8505-29428aceaef6" providerId="ADAL" clId="{F0049A38-68CE-43A0-A9BC-FFABEBEF63F9}" dt="2022-02-09T13:31:03.316" v="157"/>
          <ac:picMkLst>
            <pc:docMk/>
            <pc:sldMk cId="2636283492" sldId="1272"/>
            <ac:picMk id="9" creationId="{E392A0E3-1E2A-4F6B-AA8C-98E851DB2B0F}"/>
          </ac:picMkLst>
        </pc:picChg>
        <pc:picChg chg="mod">
          <ac:chgData name="Jörg Bachmann" userId="b28d09e7-665a-46e8-8505-29428aceaef6" providerId="ADAL" clId="{F0049A38-68CE-43A0-A9BC-FFABEBEF63F9}" dt="2022-02-09T13:31:03.316" v="157"/>
          <ac:picMkLst>
            <pc:docMk/>
            <pc:sldMk cId="2636283492" sldId="1272"/>
            <ac:picMk id="10" creationId="{5F1227FE-F758-4D8B-B008-01C4DC382334}"/>
          </ac:picMkLst>
        </pc:picChg>
      </pc:sldChg>
      <pc:sldChg chg="addSp delSp modSp mod delAnim">
        <pc:chgData name="Jörg Bachmann" userId="b28d09e7-665a-46e8-8505-29428aceaef6" providerId="ADAL" clId="{F0049A38-68CE-43A0-A9BC-FFABEBEF63F9}" dt="2022-02-10T08:52:31.703" v="1262"/>
        <pc:sldMkLst>
          <pc:docMk/>
          <pc:sldMk cId="3893266395" sldId="1273"/>
        </pc:sldMkLst>
        <pc:spChg chg="mod">
          <ac:chgData name="Jörg Bachmann" userId="b28d09e7-665a-46e8-8505-29428aceaef6" providerId="ADAL" clId="{F0049A38-68CE-43A0-A9BC-FFABEBEF63F9}" dt="2022-02-10T08:52:31.703" v="1262"/>
          <ac:spMkLst>
            <pc:docMk/>
            <pc:sldMk cId="3893266395" sldId="1273"/>
            <ac:spMk id="7" creationId="{F0E88A06-3CE6-4167-933B-B61FA137FBC6}"/>
          </ac:spMkLst>
        </pc:spChg>
        <pc:spChg chg="mod">
          <ac:chgData name="Jörg Bachmann" userId="b28d09e7-665a-46e8-8505-29428aceaef6" providerId="ADAL" clId="{F0049A38-68CE-43A0-A9BC-FFABEBEF63F9}" dt="2022-02-10T08:52:31.703" v="1262"/>
          <ac:spMkLst>
            <pc:docMk/>
            <pc:sldMk cId="3893266395" sldId="1273"/>
            <ac:spMk id="9" creationId="{33CB3E38-1BBD-4344-88F8-6E5CDDCCE5CE}"/>
          </ac:spMkLst>
        </pc:spChg>
        <pc:spChg chg="del">
          <ac:chgData name="Jörg Bachmann" userId="b28d09e7-665a-46e8-8505-29428aceaef6" providerId="ADAL" clId="{F0049A38-68CE-43A0-A9BC-FFABEBEF63F9}" dt="2022-02-09T12:27:43.022" v="55" actId="478"/>
          <ac:spMkLst>
            <pc:docMk/>
            <pc:sldMk cId="3893266395" sldId="1273"/>
            <ac:spMk id="9" creationId="{425C6E17-08D9-4CA0-9212-0EC46949FB4F}"/>
          </ac:spMkLst>
        </pc:spChg>
        <pc:spChg chg="del">
          <ac:chgData name="Jörg Bachmann" userId="b28d09e7-665a-46e8-8505-29428aceaef6" providerId="ADAL" clId="{F0049A38-68CE-43A0-A9BC-FFABEBEF63F9}" dt="2022-02-09T12:27:45.064" v="56" actId="478"/>
          <ac:spMkLst>
            <pc:docMk/>
            <pc:sldMk cId="3893266395" sldId="1273"/>
            <ac:spMk id="10" creationId="{46F1EED6-A27F-4262-8F5A-FF2DD4032249}"/>
          </ac:spMkLst>
        </pc:spChg>
        <pc:spChg chg="mod">
          <ac:chgData name="Jörg Bachmann" userId="b28d09e7-665a-46e8-8505-29428aceaef6" providerId="ADAL" clId="{F0049A38-68CE-43A0-A9BC-FFABEBEF63F9}" dt="2022-02-10T08:52:31.703" v="1262"/>
          <ac:spMkLst>
            <pc:docMk/>
            <pc:sldMk cId="3893266395" sldId="1273"/>
            <ac:spMk id="10" creationId="{B55D2B98-14BD-4C41-B4C5-E70297CD9C17}"/>
          </ac:spMkLst>
        </pc:spChg>
        <pc:spChg chg="mod">
          <ac:chgData name="Jörg Bachmann" userId="b28d09e7-665a-46e8-8505-29428aceaef6" providerId="ADAL" clId="{F0049A38-68CE-43A0-A9BC-FFABEBEF63F9}" dt="2022-02-10T08:52:31.703" v="1262"/>
          <ac:spMkLst>
            <pc:docMk/>
            <pc:sldMk cId="3893266395" sldId="1273"/>
            <ac:spMk id="11" creationId="{0D9A7139-AAF1-4AA2-88BB-573C5CA05CF7}"/>
          </ac:spMkLst>
        </pc:spChg>
        <pc:spChg chg="del">
          <ac:chgData name="Jörg Bachmann" userId="b28d09e7-665a-46e8-8505-29428aceaef6" providerId="ADAL" clId="{F0049A38-68CE-43A0-A9BC-FFABEBEF63F9}" dt="2022-02-09T12:27:47.076" v="57" actId="478"/>
          <ac:spMkLst>
            <pc:docMk/>
            <pc:sldMk cId="3893266395" sldId="1273"/>
            <ac:spMk id="11" creationId="{2066D818-22A2-4A65-9007-2E9467F9B585}"/>
          </ac:spMkLst>
        </pc:spChg>
        <pc:spChg chg="mod">
          <ac:chgData name="Jörg Bachmann" userId="b28d09e7-665a-46e8-8505-29428aceaef6" providerId="ADAL" clId="{F0049A38-68CE-43A0-A9BC-FFABEBEF63F9}" dt="2022-02-10T08:52:31.703" v="1262"/>
          <ac:spMkLst>
            <pc:docMk/>
            <pc:sldMk cId="3893266395" sldId="1273"/>
            <ac:spMk id="13" creationId="{F856D453-FA8A-47DE-AE6D-79805EFFF495}"/>
          </ac:spMkLst>
        </pc:spChg>
        <pc:grpChg chg="add mod">
          <ac:chgData name="Jörg Bachmann" userId="b28d09e7-665a-46e8-8505-29428aceaef6" providerId="ADAL" clId="{F0049A38-68CE-43A0-A9BC-FFABEBEF63F9}" dt="2022-02-10T08:52:31.703" v="1262"/>
          <ac:grpSpMkLst>
            <pc:docMk/>
            <pc:sldMk cId="3893266395" sldId="1273"/>
            <ac:grpSpMk id="5" creationId="{818BDA63-A3F2-4DF3-BAD2-9AB9BA9C635C}"/>
          </ac:grpSpMkLst>
        </pc:grpChg>
        <pc:grpChg chg="mod">
          <ac:chgData name="Jörg Bachmann" userId="b28d09e7-665a-46e8-8505-29428aceaef6" providerId="ADAL" clId="{F0049A38-68CE-43A0-A9BC-FFABEBEF63F9}" dt="2022-02-10T08:52:31.703" v="1262"/>
          <ac:grpSpMkLst>
            <pc:docMk/>
            <pc:sldMk cId="3893266395" sldId="1273"/>
            <ac:grpSpMk id="6" creationId="{A36D3A83-FA04-433B-9A13-A6395331D2B4}"/>
          </ac:grpSpMkLst>
        </pc:grpChg>
        <pc:picChg chg="mod">
          <ac:chgData name="Jörg Bachmann" userId="b28d09e7-665a-46e8-8505-29428aceaef6" providerId="ADAL" clId="{F0049A38-68CE-43A0-A9BC-FFABEBEF63F9}" dt="2022-02-10T08:52:31.703" v="1262"/>
          <ac:picMkLst>
            <pc:docMk/>
            <pc:sldMk cId="3893266395" sldId="1273"/>
            <ac:picMk id="12" creationId="{BC954644-FF3D-4B7B-9FD0-C67914702DDD}"/>
          </ac:picMkLst>
        </pc:picChg>
      </pc:sldChg>
      <pc:sldChg chg="addSp delSp modSp mod delAnim modAnim">
        <pc:chgData name="Jörg Bachmann" userId="b28d09e7-665a-46e8-8505-29428aceaef6" providerId="ADAL" clId="{F0049A38-68CE-43A0-A9BC-FFABEBEF63F9}" dt="2022-02-10T08:52:54.639" v="1268"/>
        <pc:sldMkLst>
          <pc:docMk/>
          <pc:sldMk cId="783090756" sldId="1274"/>
        </pc:sldMkLst>
        <pc:spChg chg="del">
          <ac:chgData name="Jörg Bachmann" userId="b28d09e7-665a-46e8-8505-29428aceaef6" providerId="ADAL" clId="{F0049A38-68CE-43A0-A9BC-FFABEBEF63F9}" dt="2022-02-09T12:27:29.968" v="50" actId="478"/>
          <ac:spMkLst>
            <pc:docMk/>
            <pc:sldMk cId="783090756" sldId="1274"/>
            <ac:spMk id="4" creationId="{21E08F68-5CCB-4D39-9B8A-6BFCD3E15110}"/>
          </ac:spMkLst>
        </pc:spChg>
        <pc:spChg chg="mod">
          <ac:chgData name="Jörg Bachmann" userId="b28d09e7-665a-46e8-8505-29428aceaef6" providerId="ADAL" clId="{F0049A38-68CE-43A0-A9BC-FFABEBEF63F9}" dt="2022-02-10T08:52:54.639" v="1268"/>
          <ac:spMkLst>
            <pc:docMk/>
            <pc:sldMk cId="783090756" sldId="1274"/>
            <ac:spMk id="6" creationId="{51EF6DC6-6CA3-44FC-8B44-6A937358C7E8}"/>
          </ac:spMkLst>
        </pc:spChg>
        <pc:spChg chg="mod">
          <ac:chgData name="Jörg Bachmann" userId="b28d09e7-665a-46e8-8505-29428aceaef6" providerId="ADAL" clId="{F0049A38-68CE-43A0-A9BC-FFABEBEF63F9}" dt="2022-02-10T08:52:54.639" v="1268"/>
          <ac:spMkLst>
            <pc:docMk/>
            <pc:sldMk cId="783090756" sldId="1274"/>
            <ac:spMk id="7" creationId="{6CFE52EE-8CFB-493F-957E-A51F504323D3}"/>
          </ac:spMkLst>
        </pc:spChg>
        <pc:spChg chg="mod">
          <ac:chgData name="Jörg Bachmann" userId="b28d09e7-665a-46e8-8505-29428aceaef6" providerId="ADAL" clId="{F0049A38-68CE-43A0-A9BC-FFABEBEF63F9}" dt="2022-02-10T08:52:54.639" v="1268"/>
          <ac:spMkLst>
            <pc:docMk/>
            <pc:sldMk cId="783090756" sldId="1274"/>
            <ac:spMk id="8" creationId="{78164FCB-9282-4F66-9C93-E256274C7CA8}"/>
          </ac:spMkLst>
        </pc:spChg>
        <pc:spChg chg="mod">
          <ac:chgData name="Jörg Bachmann" userId="b28d09e7-665a-46e8-8505-29428aceaef6" providerId="ADAL" clId="{F0049A38-68CE-43A0-A9BC-FFABEBEF63F9}" dt="2022-02-10T08:52:54.639" v="1268"/>
          <ac:spMkLst>
            <pc:docMk/>
            <pc:sldMk cId="783090756" sldId="1274"/>
            <ac:spMk id="9" creationId="{14F1F50F-F21B-40F3-86D5-00CB7E318C7B}"/>
          </ac:spMkLst>
        </pc:spChg>
        <pc:spChg chg="mod">
          <ac:chgData name="Jörg Bachmann" userId="b28d09e7-665a-46e8-8505-29428aceaef6" providerId="ADAL" clId="{F0049A38-68CE-43A0-A9BC-FFABEBEF63F9}" dt="2022-02-10T08:52:54.639" v="1268"/>
          <ac:spMkLst>
            <pc:docMk/>
            <pc:sldMk cId="783090756" sldId="1274"/>
            <ac:spMk id="11" creationId="{A2F4219C-03FF-4B3C-A0F5-A3F32B9DD6F9}"/>
          </ac:spMkLst>
        </pc:spChg>
        <pc:spChg chg="del">
          <ac:chgData name="Jörg Bachmann" userId="b28d09e7-665a-46e8-8505-29428aceaef6" providerId="ADAL" clId="{F0049A38-68CE-43A0-A9BC-FFABEBEF63F9}" dt="2022-02-09T12:27:37.356" v="53" actId="478"/>
          <ac:spMkLst>
            <pc:docMk/>
            <pc:sldMk cId="783090756" sldId="1274"/>
            <ac:spMk id="15" creationId="{FBF92667-0DF4-4F0D-81EB-8BD6ECD632F2}"/>
          </ac:spMkLst>
        </pc:spChg>
        <pc:spChg chg="del">
          <ac:chgData name="Jörg Bachmann" userId="b28d09e7-665a-46e8-8505-29428aceaef6" providerId="ADAL" clId="{F0049A38-68CE-43A0-A9BC-FFABEBEF63F9}" dt="2022-02-09T12:27:39.080" v="54" actId="478"/>
          <ac:spMkLst>
            <pc:docMk/>
            <pc:sldMk cId="783090756" sldId="1274"/>
            <ac:spMk id="16" creationId="{20359933-BD09-493E-9858-1C24AEE3C72D}"/>
          </ac:spMkLst>
        </pc:spChg>
        <pc:grpChg chg="add mod">
          <ac:chgData name="Jörg Bachmann" userId="b28d09e7-665a-46e8-8505-29428aceaef6" providerId="ADAL" clId="{F0049A38-68CE-43A0-A9BC-FFABEBEF63F9}" dt="2022-02-10T08:52:54.639" v="1268"/>
          <ac:grpSpMkLst>
            <pc:docMk/>
            <pc:sldMk cId="783090756" sldId="1274"/>
            <ac:grpSpMk id="4" creationId="{86672D76-8774-48FE-841F-CA06662C5D66}"/>
          </ac:grpSpMkLst>
        </pc:grpChg>
        <pc:grpChg chg="mod">
          <ac:chgData name="Jörg Bachmann" userId="b28d09e7-665a-46e8-8505-29428aceaef6" providerId="ADAL" clId="{F0049A38-68CE-43A0-A9BC-FFABEBEF63F9}" dt="2022-02-10T08:52:54.639" v="1268"/>
          <ac:grpSpMkLst>
            <pc:docMk/>
            <pc:sldMk cId="783090756" sldId="1274"/>
            <ac:grpSpMk id="5" creationId="{66BA7D65-E4C1-4A9C-B145-545C51DDD250}"/>
          </ac:grpSpMkLst>
        </pc:grpChg>
        <pc:picChg chg="del">
          <ac:chgData name="Jörg Bachmann" userId="b28d09e7-665a-46e8-8505-29428aceaef6" providerId="ADAL" clId="{F0049A38-68CE-43A0-A9BC-FFABEBEF63F9}" dt="2022-02-09T12:27:27.472" v="48" actId="478"/>
          <ac:picMkLst>
            <pc:docMk/>
            <pc:sldMk cId="783090756" sldId="1274"/>
            <ac:picMk id="8" creationId="{DCB8D451-2041-4428-9AD0-31BAEC30BF54}"/>
          </ac:picMkLst>
        </pc:picChg>
        <pc:picChg chg="del">
          <ac:chgData name="Jörg Bachmann" userId="b28d09e7-665a-46e8-8505-29428aceaef6" providerId="ADAL" clId="{F0049A38-68CE-43A0-A9BC-FFABEBEF63F9}" dt="2022-02-09T12:27:28.214" v="49" actId="478"/>
          <ac:picMkLst>
            <pc:docMk/>
            <pc:sldMk cId="783090756" sldId="1274"/>
            <ac:picMk id="9" creationId="{087E1344-AAD6-4193-903E-517D6BCA9CCE}"/>
          </ac:picMkLst>
        </pc:picChg>
        <pc:picChg chg="mod">
          <ac:chgData name="Jörg Bachmann" userId="b28d09e7-665a-46e8-8505-29428aceaef6" providerId="ADAL" clId="{F0049A38-68CE-43A0-A9BC-FFABEBEF63F9}" dt="2022-02-10T08:52:54.639" v="1268"/>
          <ac:picMkLst>
            <pc:docMk/>
            <pc:sldMk cId="783090756" sldId="1274"/>
            <ac:picMk id="10" creationId="{14E2A56C-D9AF-4371-A86B-DAB6FF2162FC}"/>
          </ac:picMkLst>
        </pc:picChg>
        <pc:picChg chg="add del">
          <ac:chgData name="Jörg Bachmann" userId="b28d09e7-665a-46e8-8505-29428aceaef6" providerId="ADAL" clId="{F0049A38-68CE-43A0-A9BC-FFABEBEF63F9}" dt="2022-02-09T12:27:33.454" v="52" actId="478"/>
          <ac:picMkLst>
            <pc:docMk/>
            <pc:sldMk cId="783090756" sldId="1274"/>
            <ac:picMk id="12" creationId="{D6133EB2-0C92-419A-9248-ACE802F3B1E6}"/>
          </ac:picMkLst>
        </pc:picChg>
      </pc:sldChg>
      <pc:sldChg chg="addSp delSp modSp mod delAnim modAnim">
        <pc:chgData name="Jörg Bachmann" userId="b28d09e7-665a-46e8-8505-29428aceaef6" providerId="ADAL" clId="{F0049A38-68CE-43A0-A9BC-FFABEBEF63F9}" dt="2022-02-10T08:52:34.146" v="1263"/>
        <pc:sldMkLst>
          <pc:docMk/>
          <pc:sldMk cId="100780835" sldId="1275"/>
        </pc:sldMkLst>
        <pc:spChg chg="del">
          <ac:chgData name="Jörg Bachmann" userId="b28d09e7-665a-46e8-8505-29428aceaef6" providerId="ADAL" clId="{F0049A38-68CE-43A0-A9BC-FFABEBEF63F9}" dt="2022-02-09T12:28:03.040" v="64" actId="478"/>
          <ac:spMkLst>
            <pc:docMk/>
            <pc:sldMk cId="100780835" sldId="1275"/>
            <ac:spMk id="5" creationId="{1259FDA7-DC9A-4DF8-83D6-54EC26FF92A0}"/>
          </ac:spMkLst>
        </pc:spChg>
        <pc:spChg chg="mod">
          <ac:chgData name="Jörg Bachmann" userId="b28d09e7-665a-46e8-8505-29428aceaef6" providerId="ADAL" clId="{F0049A38-68CE-43A0-A9BC-FFABEBEF63F9}" dt="2022-02-10T08:52:34.146" v="1263"/>
          <ac:spMkLst>
            <pc:docMk/>
            <pc:sldMk cId="100780835" sldId="1275"/>
            <ac:spMk id="8" creationId="{D3CA0B44-2D6D-4B2A-AE79-C1EA8E6E86B4}"/>
          </ac:spMkLst>
        </pc:spChg>
        <pc:spChg chg="mod">
          <ac:chgData name="Jörg Bachmann" userId="b28d09e7-665a-46e8-8505-29428aceaef6" providerId="ADAL" clId="{F0049A38-68CE-43A0-A9BC-FFABEBEF63F9}" dt="2022-02-10T08:52:34.146" v="1263"/>
          <ac:spMkLst>
            <pc:docMk/>
            <pc:sldMk cId="100780835" sldId="1275"/>
            <ac:spMk id="9" creationId="{22ABB8F7-F674-4D7A-886A-52BF6A91E329}"/>
          </ac:spMkLst>
        </pc:spChg>
        <pc:spChg chg="del mod">
          <ac:chgData name="Jörg Bachmann" userId="b28d09e7-665a-46e8-8505-29428aceaef6" providerId="ADAL" clId="{F0049A38-68CE-43A0-A9BC-FFABEBEF63F9}" dt="2022-02-09T12:27:53.045" v="60" actId="478"/>
          <ac:spMkLst>
            <pc:docMk/>
            <pc:sldMk cId="100780835" sldId="1275"/>
            <ac:spMk id="9" creationId="{A44473A0-A6C8-402C-9D29-61A04D861AAE}"/>
          </ac:spMkLst>
        </pc:spChg>
        <pc:spChg chg="mod">
          <ac:chgData name="Jörg Bachmann" userId="b28d09e7-665a-46e8-8505-29428aceaef6" providerId="ADAL" clId="{F0049A38-68CE-43A0-A9BC-FFABEBEF63F9}" dt="2022-02-10T08:52:34.146" v="1263"/>
          <ac:spMkLst>
            <pc:docMk/>
            <pc:sldMk cId="100780835" sldId="1275"/>
            <ac:spMk id="10" creationId="{4BAE74CC-31BA-4F91-BCCD-881DF69B2921}"/>
          </ac:spMkLst>
        </pc:spChg>
        <pc:spChg chg="del">
          <ac:chgData name="Jörg Bachmann" userId="b28d09e7-665a-46e8-8505-29428aceaef6" providerId="ADAL" clId="{F0049A38-68CE-43A0-A9BC-FFABEBEF63F9}" dt="2022-02-09T12:27:54.272" v="61" actId="478"/>
          <ac:spMkLst>
            <pc:docMk/>
            <pc:sldMk cId="100780835" sldId="1275"/>
            <ac:spMk id="10" creationId="{50B74DE8-AD5F-40D3-B0A0-638E82E81F3D}"/>
          </ac:spMkLst>
        </pc:spChg>
        <pc:spChg chg="del">
          <ac:chgData name="Jörg Bachmann" userId="b28d09e7-665a-46e8-8505-29428aceaef6" providerId="ADAL" clId="{F0049A38-68CE-43A0-A9BC-FFABEBEF63F9}" dt="2022-02-09T12:28:16.191" v="71" actId="478"/>
          <ac:spMkLst>
            <pc:docMk/>
            <pc:sldMk cId="100780835" sldId="1275"/>
            <ac:spMk id="11" creationId="{5AD70939-26BE-4BC3-BA30-809FD5486B52}"/>
          </ac:spMkLst>
        </pc:spChg>
        <pc:spChg chg="mod">
          <ac:chgData name="Jörg Bachmann" userId="b28d09e7-665a-46e8-8505-29428aceaef6" providerId="ADAL" clId="{F0049A38-68CE-43A0-A9BC-FFABEBEF63F9}" dt="2022-02-10T08:52:34.146" v="1263"/>
          <ac:spMkLst>
            <pc:docMk/>
            <pc:sldMk cId="100780835" sldId="1275"/>
            <ac:spMk id="11" creationId="{77D53CFB-ECFA-46CE-8AC1-206AC57DE993}"/>
          </ac:spMkLst>
        </pc:spChg>
        <pc:spChg chg="del">
          <ac:chgData name="Jörg Bachmann" userId="b28d09e7-665a-46e8-8505-29428aceaef6" providerId="ADAL" clId="{F0049A38-68CE-43A0-A9BC-FFABEBEF63F9}" dt="2022-02-09T12:28:17.581" v="72" actId="478"/>
          <ac:spMkLst>
            <pc:docMk/>
            <pc:sldMk cId="100780835" sldId="1275"/>
            <ac:spMk id="12" creationId="{2D6B3998-8CDA-4AC3-A279-11CF8F51B326}"/>
          </ac:spMkLst>
        </pc:spChg>
        <pc:spChg chg="mod">
          <ac:chgData name="Jörg Bachmann" userId="b28d09e7-665a-46e8-8505-29428aceaef6" providerId="ADAL" clId="{F0049A38-68CE-43A0-A9BC-FFABEBEF63F9}" dt="2022-02-10T08:52:34.146" v="1263"/>
          <ac:spMkLst>
            <pc:docMk/>
            <pc:sldMk cId="100780835" sldId="1275"/>
            <ac:spMk id="13" creationId="{A7DD6603-0347-430B-8990-B8250EE5C250}"/>
          </ac:spMkLst>
        </pc:spChg>
        <pc:spChg chg="del">
          <ac:chgData name="Jörg Bachmann" userId="b28d09e7-665a-46e8-8505-29428aceaef6" providerId="ADAL" clId="{F0049A38-68CE-43A0-A9BC-FFABEBEF63F9}" dt="2022-02-09T12:28:10.703" v="68" actId="478"/>
          <ac:spMkLst>
            <pc:docMk/>
            <pc:sldMk cId="100780835" sldId="1275"/>
            <ac:spMk id="13" creationId="{B4881B6E-EA0B-4D39-AD28-7C3D7E31F9B0}"/>
          </ac:spMkLst>
        </pc:spChg>
        <pc:spChg chg="del">
          <ac:chgData name="Jörg Bachmann" userId="b28d09e7-665a-46e8-8505-29428aceaef6" providerId="ADAL" clId="{F0049A38-68CE-43A0-A9BC-FFABEBEF63F9}" dt="2022-02-09T12:28:08.919" v="67" actId="478"/>
          <ac:spMkLst>
            <pc:docMk/>
            <pc:sldMk cId="100780835" sldId="1275"/>
            <ac:spMk id="14" creationId="{2230F7B1-C4B0-4E17-8BE2-8C24B990F353}"/>
          </ac:spMkLst>
        </pc:spChg>
        <pc:spChg chg="del">
          <ac:chgData name="Jörg Bachmann" userId="b28d09e7-665a-46e8-8505-29428aceaef6" providerId="ADAL" clId="{F0049A38-68CE-43A0-A9BC-FFABEBEF63F9}" dt="2022-02-09T12:28:07.023" v="66" actId="478"/>
          <ac:spMkLst>
            <pc:docMk/>
            <pc:sldMk cId="100780835" sldId="1275"/>
            <ac:spMk id="15" creationId="{727AA421-ABF4-45D3-8F7E-C47CD18294C4}"/>
          </ac:spMkLst>
        </pc:spChg>
        <pc:spChg chg="del">
          <ac:chgData name="Jörg Bachmann" userId="b28d09e7-665a-46e8-8505-29428aceaef6" providerId="ADAL" clId="{F0049A38-68CE-43A0-A9BC-FFABEBEF63F9}" dt="2022-02-09T12:28:05.220" v="65" actId="478"/>
          <ac:spMkLst>
            <pc:docMk/>
            <pc:sldMk cId="100780835" sldId="1275"/>
            <ac:spMk id="16" creationId="{3DAD6530-50FB-4787-BF41-836A1BBF2CDB}"/>
          </ac:spMkLst>
        </pc:spChg>
        <pc:grpChg chg="add mod">
          <ac:chgData name="Jörg Bachmann" userId="b28d09e7-665a-46e8-8505-29428aceaef6" providerId="ADAL" clId="{F0049A38-68CE-43A0-A9BC-FFABEBEF63F9}" dt="2022-02-10T08:52:34.146" v="1263"/>
          <ac:grpSpMkLst>
            <pc:docMk/>
            <pc:sldMk cId="100780835" sldId="1275"/>
            <ac:grpSpMk id="4" creationId="{66305018-C5D0-4088-B248-5BEE7CD6D7C7}"/>
          </ac:grpSpMkLst>
        </pc:grpChg>
        <pc:grpChg chg="mod">
          <ac:chgData name="Jörg Bachmann" userId="b28d09e7-665a-46e8-8505-29428aceaef6" providerId="ADAL" clId="{F0049A38-68CE-43A0-A9BC-FFABEBEF63F9}" dt="2022-02-10T08:52:34.146" v="1263"/>
          <ac:grpSpMkLst>
            <pc:docMk/>
            <pc:sldMk cId="100780835" sldId="1275"/>
            <ac:grpSpMk id="5" creationId="{BEFEEF94-ACEA-4AD6-9DAA-45E5DB27F9BB}"/>
          </ac:grpSpMkLst>
        </pc:grpChg>
        <pc:picChg chg="del">
          <ac:chgData name="Jörg Bachmann" userId="b28d09e7-665a-46e8-8505-29428aceaef6" providerId="ADAL" clId="{F0049A38-68CE-43A0-A9BC-FFABEBEF63F9}" dt="2022-02-09T12:27:49.845" v="58" actId="478"/>
          <ac:picMkLst>
            <pc:docMk/>
            <pc:sldMk cId="100780835" sldId="1275"/>
            <ac:picMk id="4" creationId="{11522B79-FE71-496E-A7CB-979949CEA2C8}"/>
          </ac:picMkLst>
        </pc:picChg>
        <pc:picChg chg="add del">
          <ac:chgData name="Jörg Bachmann" userId="b28d09e7-665a-46e8-8505-29428aceaef6" providerId="ADAL" clId="{F0049A38-68CE-43A0-A9BC-FFABEBEF63F9}" dt="2022-02-09T12:28:00.575" v="63" actId="478"/>
          <ac:picMkLst>
            <pc:docMk/>
            <pc:sldMk cId="100780835" sldId="1275"/>
            <ac:picMk id="6" creationId="{AD8AC6AA-EEE7-49D0-A16D-C32CB45A8164}"/>
          </ac:picMkLst>
        </pc:picChg>
        <pc:picChg chg="add del">
          <ac:chgData name="Jörg Bachmann" userId="b28d09e7-665a-46e8-8505-29428aceaef6" providerId="ADAL" clId="{F0049A38-68CE-43A0-A9BC-FFABEBEF63F9}" dt="2022-02-09T12:28:14.310" v="70" actId="478"/>
          <ac:picMkLst>
            <pc:docMk/>
            <pc:sldMk cId="100780835" sldId="1275"/>
            <ac:picMk id="7" creationId="{3FFD90A6-5411-49BD-8349-60932FC7A9F2}"/>
          </ac:picMkLst>
        </pc:picChg>
        <pc:picChg chg="mod">
          <ac:chgData name="Jörg Bachmann" userId="b28d09e7-665a-46e8-8505-29428aceaef6" providerId="ADAL" clId="{F0049A38-68CE-43A0-A9BC-FFABEBEF63F9}" dt="2022-02-10T08:52:34.146" v="1263"/>
          <ac:picMkLst>
            <pc:docMk/>
            <pc:sldMk cId="100780835" sldId="1275"/>
            <ac:picMk id="12" creationId="{F30627D8-DC15-4F57-BFCA-C1D0D68EDB80}"/>
          </ac:picMkLst>
        </pc:picChg>
      </pc:sldChg>
      <pc:sldChg chg="addSp modSp">
        <pc:chgData name="Jörg Bachmann" userId="b28d09e7-665a-46e8-8505-29428aceaef6" providerId="ADAL" clId="{F0049A38-68CE-43A0-A9BC-FFABEBEF63F9}" dt="2022-02-09T13:31:06.851" v="158"/>
        <pc:sldMkLst>
          <pc:docMk/>
          <pc:sldMk cId="2279448686" sldId="1276"/>
        </pc:sldMkLst>
        <pc:grpChg chg="add mod">
          <ac:chgData name="Jörg Bachmann" userId="b28d09e7-665a-46e8-8505-29428aceaef6" providerId="ADAL" clId="{F0049A38-68CE-43A0-A9BC-FFABEBEF63F9}" dt="2022-02-09T13:31:06.851" v="158"/>
          <ac:grpSpMkLst>
            <pc:docMk/>
            <pc:sldMk cId="2279448686" sldId="1276"/>
            <ac:grpSpMk id="7" creationId="{BE898334-9746-477F-B0C9-A736E8066D44}"/>
          </ac:grpSpMkLst>
        </pc:grpChg>
        <pc:picChg chg="mod">
          <ac:chgData name="Jörg Bachmann" userId="b28d09e7-665a-46e8-8505-29428aceaef6" providerId="ADAL" clId="{F0049A38-68CE-43A0-A9BC-FFABEBEF63F9}" dt="2022-02-09T13:31:06.851" v="158"/>
          <ac:picMkLst>
            <pc:docMk/>
            <pc:sldMk cId="2279448686" sldId="1276"/>
            <ac:picMk id="9" creationId="{97611FD8-FB0A-4E12-930C-CD405BB1BB87}"/>
          </ac:picMkLst>
        </pc:picChg>
        <pc:picChg chg="mod">
          <ac:chgData name="Jörg Bachmann" userId="b28d09e7-665a-46e8-8505-29428aceaef6" providerId="ADAL" clId="{F0049A38-68CE-43A0-A9BC-FFABEBEF63F9}" dt="2022-02-09T13:31:06.851" v="158"/>
          <ac:picMkLst>
            <pc:docMk/>
            <pc:sldMk cId="2279448686" sldId="1276"/>
            <ac:picMk id="10" creationId="{1D74B419-1AD5-42D7-84B0-E91036088B02}"/>
          </ac:picMkLst>
        </pc:picChg>
      </pc:sldChg>
      <pc:sldChg chg="addSp delSp modSp mod delAnim">
        <pc:chgData name="Jörg Bachmann" userId="b28d09e7-665a-46e8-8505-29428aceaef6" providerId="ADAL" clId="{F0049A38-68CE-43A0-A9BC-FFABEBEF63F9}" dt="2022-02-10T08:52:36.917" v="1264"/>
        <pc:sldMkLst>
          <pc:docMk/>
          <pc:sldMk cId="2961542223" sldId="1277"/>
        </pc:sldMkLst>
        <pc:spChg chg="mod">
          <ac:chgData name="Jörg Bachmann" userId="b28d09e7-665a-46e8-8505-29428aceaef6" providerId="ADAL" clId="{F0049A38-68CE-43A0-A9BC-FFABEBEF63F9}" dt="2022-02-10T08:52:36.917" v="1264"/>
          <ac:spMkLst>
            <pc:docMk/>
            <pc:sldMk cId="2961542223" sldId="1277"/>
            <ac:spMk id="8" creationId="{07E197F0-0C3B-4A31-AAD3-C2C2CB814EE1}"/>
          </ac:spMkLst>
        </pc:spChg>
        <pc:spChg chg="del">
          <ac:chgData name="Jörg Bachmann" userId="b28d09e7-665a-46e8-8505-29428aceaef6" providerId="ADAL" clId="{F0049A38-68CE-43A0-A9BC-FFABEBEF63F9}" dt="2022-02-09T12:31:00.951" v="103" actId="478"/>
          <ac:spMkLst>
            <pc:docMk/>
            <pc:sldMk cId="2961542223" sldId="1277"/>
            <ac:spMk id="8" creationId="{985A91CB-CA88-4F87-8F62-C60460AC84C6}"/>
          </ac:spMkLst>
        </pc:spChg>
        <pc:spChg chg="del">
          <ac:chgData name="Jörg Bachmann" userId="b28d09e7-665a-46e8-8505-29428aceaef6" providerId="ADAL" clId="{F0049A38-68CE-43A0-A9BC-FFABEBEF63F9}" dt="2022-02-09T12:31:02.621" v="104" actId="478"/>
          <ac:spMkLst>
            <pc:docMk/>
            <pc:sldMk cId="2961542223" sldId="1277"/>
            <ac:spMk id="9" creationId="{7C1F6217-DF62-42EB-834F-DB6F2D570F73}"/>
          </ac:spMkLst>
        </pc:spChg>
        <pc:spChg chg="mod">
          <ac:chgData name="Jörg Bachmann" userId="b28d09e7-665a-46e8-8505-29428aceaef6" providerId="ADAL" clId="{F0049A38-68CE-43A0-A9BC-FFABEBEF63F9}" dt="2022-02-10T08:52:36.917" v="1264"/>
          <ac:spMkLst>
            <pc:docMk/>
            <pc:sldMk cId="2961542223" sldId="1277"/>
            <ac:spMk id="9" creationId="{C9E6A730-BA63-4F7E-9693-4C65EDAFF8C0}"/>
          </ac:spMkLst>
        </pc:spChg>
        <pc:spChg chg="del">
          <ac:chgData name="Jörg Bachmann" userId="b28d09e7-665a-46e8-8505-29428aceaef6" providerId="ADAL" clId="{F0049A38-68CE-43A0-A9BC-FFABEBEF63F9}" dt="2022-02-09T12:31:04.135" v="105" actId="478"/>
          <ac:spMkLst>
            <pc:docMk/>
            <pc:sldMk cId="2961542223" sldId="1277"/>
            <ac:spMk id="10" creationId="{C7585819-668A-40EC-AD95-7C5C043C572C}"/>
          </ac:spMkLst>
        </pc:spChg>
        <pc:spChg chg="mod">
          <ac:chgData name="Jörg Bachmann" userId="b28d09e7-665a-46e8-8505-29428aceaef6" providerId="ADAL" clId="{F0049A38-68CE-43A0-A9BC-FFABEBEF63F9}" dt="2022-02-10T08:52:36.917" v="1264"/>
          <ac:spMkLst>
            <pc:docMk/>
            <pc:sldMk cId="2961542223" sldId="1277"/>
            <ac:spMk id="10" creationId="{EBFBB67D-0297-49B7-A230-857E17EEFF4D}"/>
          </ac:spMkLst>
        </pc:spChg>
        <pc:spChg chg="mod">
          <ac:chgData name="Jörg Bachmann" userId="b28d09e7-665a-46e8-8505-29428aceaef6" providerId="ADAL" clId="{F0049A38-68CE-43A0-A9BC-FFABEBEF63F9}" dt="2022-02-10T08:52:36.917" v="1264"/>
          <ac:spMkLst>
            <pc:docMk/>
            <pc:sldMk cId="2961542223" sldId="1277"/>
            <ac:spMk id="11" creationId="{E1793604-7313-47CC-8759-930C90ECDB89}"/>
          </ac:spMkLst>
        </pc:spChg>
        <pc:spChg chg="del">
          <ac:chgData name="Jörg Bachmann" userId="b28d09e7-665a-46e8-8505-29428aceaef6" providerId="ADAL" clId="{F0049A38-68CE-43A0-A9BC-FFABEBEF63F9}" dt="2022-02-09T12:31:05.288" v="106" actId="478"/>
          <ac:spMkLst>
            <pc:docMk/>
            <pc:sldMk cId="2961542223" sldId="1277"/>
            <ac:spMk id="11" creationId="{F20D968D-E509-4CC6-961B-B5F053D540D7}"/>
          </ac:spMkLst>
        </pc:spChg>
        <pc:spChg chg="del">
          <ac:chgData name="Jörg Bachmann" userId="b28d09e7-665a-46e8-8505-29428aceaef6" providerId="ADAL" clId="{F0049A38-68CE-43A0-A9BC-FFABEBEF63F9}" dt="2022-02-09T12:31:10.874" v="109" actId="478"/>
          <ac:spMkLst>
            <pc:docMk/>
            <pc:sldMk cId="2961542223" sldId="1277"/>
            <ac:spMk id="12" creationId="{0BA716A1-CF64-4BDA-8E88-BBEF0C5D35F3}"/>
          </ac:spMkLst>
        </pc:spChg>
        <pc:spChg chg="mod">
          <ac:chgData name="Jörg Bachmann" userId="b28d09e7-665a-46e8-8505-29428aceaef6" providerId="ADAL" clId="{F0049A38-68CE-43A0-A9BC-FFABEBEF63F9}" dt="2022-02-10T08:52:36.917" v="1264"/>
          <ac:spMkLst>
            <pc:docMk/>
            <pc:sldMk cId="2961542223" sldId="1277"/>
            <ac:spMk id="13" creationId="{14E2A80A-C502-4600-A2B4-1E8814E7EFB0}"/>
          </ac:spMkLst>
        </pc:spChg>
        <pc:grpChg chg="add mod">
          <ac:chgData name="Jörg Bachmann" userId="b28d09e7-665a-46e8-8505-29428aceaef6" providerId="ADAL" clId="{F0049A38-68CE-43A0-A9BC-FFABEBEF63F9}" dt="2022-02-10T08:52:36.917" v="1264"/>
          <ac:grpSpMkLst>
            <pc:docMk/>
            <pc:sldMk cId="2961542223" sldId="1277"/>
            <ac:grpSpMk id="4" creationId="{FAD1B0EA-36E3-4348-8D8C-40FE2F31D2CD}"/>
          </ac:grpSpMkLst>
        </pc:grpChg>
        <pc:grpChg chg="mod">
          <ac:chgData name="Jörg Bachmann" userId="b28d09e7-665a-46e8-8505-29428aceaef6" providerId="ADAL" clId="{F0049A38-68CE-43A0-A9BC-FFABEBEF63F9}" dt="2022-02-10T08:52:36.917" v="1264"/>
          <ac:grpSpMkLst>
            <pc:docMk/>
            <pc:sldMk cId="2961542223" sldId="1277"/>
            <ac:grpSpMk id="7" creationId="{0E55BCC1-414A-4E29-B9A1-A145D16A11C2}"/>
          </ac:grpSpMkLst>
        </pc:grpChg>
        <pc:picChg chg="add del">
          <ac:chgData name="Jörg Bachmann" userId="b28d09e7-665a-46e8-8505-29428aceaef6" providerId="ADAL" clId="{F0049A38-68CE-43A0-A9BC-FFABEBEF63F9}" dt="2022-02-09T12:31:09.117" v="108" actId="478"/>
          <ac:picMkLst>
            <pc:docMk/>
            <pc:sldMk cId="2961542223" sldId="1277"/>
            <ac:picMk id="6" creationId="{CEFDDC78-21E1-4477-B7FA-A162B33312A8}"/>
          </ac:picMkLst>
        </pc:picChg>
        <pc:picChg chg="mod">
          <ac:chgData name="Jörg Bachmann" userId="b28d09e7-665a-46e8-8505-29428aceaef6" providerId="ADAL" clId="{F0049A38-68CE-43A0-A9BC-FFABEBEF63F9}" dt="2022-02-10T08:52:36.917" v="1264"/>
          <ac:picMkLst>
            <pc:docMk/>
            <pc:sldMk cId="2961542223" sldId="1277"/>
            <ac:picMk id="12" creationId="{258D5C89-63E0-4BC2-BA0E-AB36023F18F7}"/>
          </ac:picMkLst>
        </pc:picChg>
      </pc:sldChg>
      <pc:sldChg chg="addSp modSp">
        <pc:chgData name="Jörg Bachmann" userId="b28d09e7-665a-46e8-8505-29428aceaef6" providerId="ADAL" clId="{F0049A38-68CE-43A0-A9BC-FFABEBEF63F9}" dt="2022-02-10T08:52:39.731" v="1265"/>
        <pc:sldMkLst>
          <pc:docMk/>
          <pc:sldMk cId="2157125249" sldId="1278"/>
        </pc:sldMkLst>
        <pc:spChg chg="mod">
          <ac:chgData name="Jörg Bachmann" userId="b28d09e7-665a-46e8-8505-29428aceaef6" providerId="ADAL" clId="{F0049A38-68CE-43A0-A9BC-FFABEBEF63F9}" dt="2022-02-10T08:52:39.731" v="1265"/>
          <ac:spMkLst>
            <pc:docMk/>
            <pc:sldMk cId="2157125249" sldId="1278"/>
            <ac:spMk id="8" creationId="{DA9E4065-675C-4A2E-9262-9267E459E58E}"/>
          </ac:spMkLst>
        </pc:spChg>
        <pc:spChg chg="mod">
          <ac:chgData name="Jörg Bachmann" userId="b28d09e7-665a-46e8-8505-29428aceaef6" providerId="ADAL" clId="{F0049A38-68CE-43A0-A9BC-FFABEBEF63F9}" dt="2022-02-10T08:52:39.731" v="1265"/>
          <ac:spMkLst>
            <pc:docMk/>
            <pc:sldMk cId="2157125249" sldId="1278"/>
            <ac:spMk id="9" creationId="{88BC1609-013F-4790-B90D-D050121FDD5D}"/>
          </ac:spMkLst>
        </pc:spChg>
        <pc:spChg chg="mod">
          <ac:chgData name="Jörg Bachmann" userId="b28d09e7-665a-46e8-8505-29428aceaef6" providerId="ADAL" clId="{F0049A38-68CE-43A0-A9BC-FFABEBEF63F9}" dt="2022-02-10T08:52:39.731" v="1265"/>
          <ac:spMkLst>
            <pc:docMk/>
            <pc:sldMk cId="2157125249" sldId="1278"/>
            <ac:spMk id="10" creationId="{D254DBF4-9CA5-4485-A76E-1E01CA91F4C5}"/>
          </ac:spMkLst>
        </pc:spChg>
        <pc:spChg chg="mod">
          <ac:chgData name="Jörg Bachmann" userId="b28d09e7-665a-46e8-8505-29428aceaef6" providerId="ADAL" clId="{F0049A38-68CE-43A0-A9BC-FFABEBEF63F9}" dt="2022-02-10T08:52:39.731" v="1265"/>
          <ac:spMkLst>
            <pc:docMk/>
            <pc:sldMk cId="2157125249" sldId="1278"/>
            <ac:spMk id="11" creationId="{27B8129D-E1A8-4E8D-AA70-4CAC3609BB2A}"/>
          </ac:spMkLst>
        </pc:spChg>
        <pc:spChg chg="mod">
          <ac:chgData name="Jörg Bachmann" userId="b28d09e7-665a-46e8-8505-29428aceaef6" providerId="ADAL" clId="{F0049A38-68CE-43A0-A9BC-FFABEBEF63F9}" dt="2022-02-10T08:52:39.731" v="1265"/>
          <ac:spMkLst>
            <pc:docMk/>
            <pc:sldMk cId="2157125249" sldId="1278"/>
            <ac:spMk id="13" creationId="{C2FABD32-1604-47B7-8EEA-3BF344BDB795}"/>
          </ac:spMkLst>
        </pc:spChg>
        <pc:grpChg chg="add mod">
          <ac:chgData name="Jörg Bachmann" userId="b28d09e7-665a-46e8-8505-29428aceaef6" providerId="ADAL" clId="{F0049A38-68CE-43A0-A9BC-FFABEBEF63F9}" dt="2022-02-10T08:52:39.731" v="1265"/>
          <ac:grpSpMkLst>
            <pc:docMk/>
            <pc:sldMk cId="2157125249" sldId="1278"/>
            <ac:grpSpMk id="6" creationId="{D3560E1A-50E2-4C47-BE12-A29356D004D0}"/>
          </ac:grpSpMkLst>
        </pc:grpChg>
        <pc:grpChg chg="mod">
          <ac:chgData name="Jörg Bachmann" userId="b28d09e7-665a-46e8-8505-29428aceaef6" providerId="ADAL" clId="{F0049A38-68CE-43A0-A9BC-FFABEBEF63F9}" dt="2022-02-10T08:52:39.731" v="1265"/>
          <ac:grpSpMkLst>
            <pc:docMk/>
            <pc:sldMk cId="2157125249" sldId="1278"/>
            <ac:grpSpMk id="7" creationId="{17E15ECA-3184-4DC4-A4FC-7CAB92F020DC}"/>
          </ac:grpSpMkLst>
        </pc:grpChg>
        <pc:picChg chg="mod">
          <ac:chgData name="Jörg Bachmann" userId="b28d09e7-665a-46e8-8505-29428aceaef6" providerId="ADAL" clId="{F0049A38-68CE-43A0-A9BC-FFABEBEF63F9}" dt="2022-02-10T08:52:39.731" v="1265"/>
          <ac:picMkLst>
            <pc:docMk/>
            <pc:sldMk cId="2157125249" sldId="1278"/>
            <ac:picMk id="12" creationId="{0AA0A639-F075-4D6F-A16D-B165C84EBD9C}"/>
          </ac:picMkLst>
        </pc:picChg>
      </pc:sldChg>
      <pc:sldChg chg="addSp delSp modSp mod delAnim">
        <pc:chgData name="Jörg Bachmann" userId="b28d09e7-665a-46e8-8505-29428aceaef6" providerId="ADAL" clId="{F0049A38-68CE-43A0-A9BC-FFABEBEF63F9}" dt="2022-02-10T08:52:41.548" v="1266"/>
        <pc:sldMkLst>
          <pc:docMk/>
          <pc:sldMk cId="3910639291" sldId="1279"/>
        </pc:sldMkLst>
        <pc:spChg chg="del">
          <ac:chgData name="Jörg Bachmann" userId="b28d09e7-665a-46e8-8505-29428aceaef6" providerId="ADAL" clId="{F0049A38-68CE-43A0-A9BC-FFABEBEF63F9}" dt="2022-02-09T12:31:23.971" v="110" actId="478"/>
          <ac:spMkLst>
            <pc:docMk/>
            <pc:sldMk cId="3910639291" sldId="1279"/>
            <ac:spMk id="7" creationId="{21F77086-5648-43FC-B4AF-038F74849211}"/>
          </ac:spMkLst>
        </pc:spChg>
        <pc:spChg chg="del">
          <ac:chgData name="Jörg Bachmann" userId="b28d09e7-665a-46e8-8505-29428aceaef6" providerId="ADAL" clId="{F0049A38-68CE-43A0-A9BC-FFABEBEF63F9}" dt="2022-02-09T12:31:25.269" v="111" actId="478"/>
          <ac:spMkLst>
            <pc:docMk/>
            <pc:sldMk cId="3910639291" sldId="1279"/>
            <ac:spMk id="8" creationId="{41514452-83FA-45FB-B8E8-EB723132A4BD}"/>
          </ac:spMkLst>
        </pc:spChg>
        <pc:spChg chg="mod">
          <ac:chgData name="Jörg Bachmann" userId="b28d09e7-665a-46e8-8505-29428aceaef6" providerId="ADAL" clId="{F0049A38-68CE-43A0-A9BC-FFABEBEF63F9}" dt="2022-02-10T08:52:41.548" v="1266"/>
          <ac:spMkLst>
            <pc:docMk/>
            <pc:sldMk cId="3910639291" sldId="1279"/>
            <ac:spMk id="8" creationId="{47DECC7D-138B-46E0-8BBD-BF5310012C92}"/>
          </ac:spMkLst>
        </pc:spChg>
        <pc:spChg chg="del">
          <ac:chgData name="Jörg Bachmann" userId="b28d09e7-665a-46e8-8505-29428aceaef6" providerId="ADAL" clId="{F0049A38-68CE-43A0-A9BC-FFABEBEF63F9}" dt="2022-02-09T12:31:33.164" v="115" actId="478"/>
          <ac:spMkLst>
            <pc:docMk/>
            <pc:sldMk cId="3910639291" sldId="1279"/>
            <ac:spMk id="9" creationId="{612D0B1D-9765-44A5-9B3E-362FCC7C0334}"/>
          </ac:spMkLst>
        </pc:spChg>
        <pc:spChg chg="mod">
          <ac:chgData name="Jörg Bachmann" userId="b28d09e7-665a-46e8-8505-29428aceaef6" providerId="ADAL" clId="{F0049A38-68CE-43A0-A9BC-FFABEBEF63F9}" dt="2022-02-10T08:52:41.548" v="1266"/>
          <ac:spMkLst>
            <pc:docMk/>
            <pc:sldMk cId="3910639291" sldId="1279"/>
            <ac:spMk id="9" creationId="{D4AC3FD5-E8B3-4EE7-8D9C-EB9CD561365F}"/>
          </ac:spMkLst>
        </pc:spChg>
        <pc:spChg chg="del">
          <ac:chgData name="Jörg Bachmann" userId="b28d09e7-665a-46e8-8505-29428aceaef6" providerId="ADAL" clId="{F0049A38-68CE-43A0-A9BC-FFABEBEF63F9}" dt="2022-02-09T12:31:27.237" v="112" actId="478"/>
          <ac:spMkLst>
            <pc:docMk/>
            <pc:sldMk cId="3910639291" sldId="1279"/>
            <ac:spMk id="10" creationId="{197950F3-40A3-421E-9344-CBE42163B83C}"/>
          </ac:spMkLst>
        </pc:spChg>
        <pc:spChg chg="mod">
          <ac:chgData name="Jörg Bachmann" userId="b28d09e7-665a-46e8-8505-29428aceaef6" providerId="ADAL" clId="{F0049A38-68CE-43A0-A9BC-FFABEBEF63F9}" dt="2022-02-10T08:52:41.548" v="1266"/>
          <ac:spMkLst>
            <pc:docMk/>
            <pc:sldMk cId="3910639291" sldId="1279"/>
            <ac:spMk id="10" creationId="{B80B8EBE-95B8-423C-BA34-85970EEE89D9}"/>
          </ac:spMkLst>
        </pc:spChg>
        <pc:spChg chg="mod">
          <ac:chgData name="Jörg Bachmann" userId="b28d09e7-665a-46e8-8505-29428aceaef6" providerId="ADAL" clId="{F0049A38-68CE-43A0-A9BC-FFABEBEF63F9}" dt="2022-02-10T08:52:41.548" v="1266"/>
          <ac:spMkLst>
            <pc:docMk/>
            <pc:sldMk cId="3910639291" sldId="1279"/>
            <ac:spMk id="11" creationId="{3A979A3E-F9EF-4483-B05F-35DBC79B0AB9}"/>
          </ac:spMkLst>
        </pc:spChg>
        <pc:spChg chg="del">
          <ac:chgData name="Jörg Bachmann" userId="b28d09e7-665a-46e8-8505-29428aceaef6" providerId="ADAL" clId="{F0049A38-68CE-43A0-A9BC-FFABEBEF63F9}" dt="2022-02-09T12:31:34.493" v="116" actId="478"/>
          <ac:spMkLst>
            <pc:docMk/>
            <pc:sldMk cId="3910639291" sldId="1279"/>
            <ac:spMk id="11" creationId="{67C53F8B-D017-430E-A961-9D2A84130312}"/>
          </ac:spMkLst>
        </pc:spChg>
        <pc:spChg chg="mod">
          <ac:chgData name="Jörg Bachmann" userId="b28d09e7-665a-46e8-8505-29428aceaef6" providerId="ADAL" clId="{F0049A38-68CE-43A0-A9BC-FFABEBEF63F9}" dt="2022-02-10T08:52:41.548" v="1266"/>
          <ac:spMkLst>
            <pc:docMk/>
            <pc:sldMk cId="3910639291" sldId="1279"/>
            <ac:spMk id="13" creationId="{E2071FF8-5EA5-4AB9-AF42-322842306BC4}"/>
          </ac:spMkLst>
        </pc:spChg>
        <pc:grpChg chg="add mod">
          <ac:chgData name="Jörg Bachmann" userId="b28d09e7-665a-46e8-8505-29428aceaef6" providerId="ADAL" clId="{F0049A38-68CE-43A0-A9BC-FFABEBEF63F9}" dt="2022-02-10T08:52:41.548" v="1266"/>
          <ac:grpSpMkLst>
            <pc:docMk/>
            <pc:sldMk cId="3910639291" sldId="1279"/>
            <ac:grpSpMk id="6" creationId="{192141E9-F5FC-480A-A19E-6810346CD2A5}"/>
          </ac:grpSpMkLst>
        </pc:grpChg>
        <pc:grpChg chg="mod">
          <ac:chgData name="Jörg Bachmann" userId="b28d09e7-665a-46e8-8505-29428aceaef6" providerId="ADAL" clId="{F0049A38-68CE-43A0-A9BC-FFABEBEF63F9}" dt="2022-02-10T08:52:41.548" v="1266"/>
          <ac:grpSpMkLst>
            <pc:docMk/>
            <pc:sldMk cId="3910639291" sldId="1279"/>
            <ac:grpSpMk id="7" creationId="{DF42D337-5143-440C-9B70-4A7DB07C041C}"/>
          </ac:grpSpMkLst>
        </pc:grpChg>
        <pc:picChg chg="add del">
          <ac:chgData name="Jörg Bachmann" userId="b28d09e7-665a-46e8-8505-29428aceaef6" providerId="ADAL" clId="{F0049A38-68CE-43A0-A9BC-FFABEBEF63F9}" dt="2022-02-09T12:31:30.483" v="114" actId="478"/>
          <ac:picMkLst>
            <pc:docMk/>
            <pc:sldMk cId="3910639291" sldId="1279"/>
            <ac:picMk id="5" creationId="{46BE8D43-4C83-4E82-AF5D-39B0225812EC}"/>
          </ac:picMkLst>
        </pc:picChg>
        <pc:picChg chg="mod">
          <ac:chgData name="Jörg Bachmann" userId="b28d09e7-665a-46e8-8505-29428aceaef6" providerId="ADAL" clId="{F0049A38-68CE-43A0-A9BC-FFABEBEF63F9}" dt="2022-02-10T08:52:41.548" v="1266"/>
          <ac:picMkLst>
            <pc:docMk/>
            <pc:sldMk cId="3910639291" sldId="1279"/>
            <ac:picMk id="12" creationId="{A74991F4-6DE9-44EB-BDB2-E791704AD6A0}"/>
          </ac:picMkLst>
        </pc:picChg>
      </pc:sldChg>
      <pc:sldChg chg="delSp modSp mod">
        <pc:chgData name="Jörg Bachmann" userId="b28d09e7-665a-46e8-8505-29428aceaef6" providerId="ADAL" clId="{F0049A38-68CE-43A0-A9BC-FFABEBEF63F9}" dt="2022-02-10T08:52:49.037" v="1267" actId="478"/>
        <pc:sldMkLst>
          <pc:docMk/>
          <pc:sldMk cId="4272652260" sldId="1280"/>
        </pc:sldMkLst>
        <pc:picChg chg="mod modCrop">
          <ac:chgData name="Jörg Bachmann" userId="b28d09e7-665a-46e8-8505-29428aceaef6" providerId="ADAL" clId="{F0049A38-68CE-43A0-A9BC-FFABEBEF63F9}" dt="2022-02-09T12:32:11.772" v="118" actId="1076"/>
          <ac:picMkLst>
            <pc:docMk/>
            <pc:sldMk cId="4272652260" sldId="1280"/>
            <ac:picMk id="3" creationId="{9EE4008C-AE88-4811-98C5-A2ECA4C544EA}"/>
          </ac:picMkLst>
        </pc:picChg>
        <pc:picChg chg="del">
          <ac:chgData name="Jörg Bachmann" userId="b28d09e7-665a-46e8-8505-29428aceaef6" providerId="ADAL" clId="{F0049A38-68CE-43A0-A9BC-FFABEBEF63F9}" dt="2022-02-10T08:52:49.037" v="1267" actId="478"/>
          <ac:picMkLst>
            <pc:docMk/>
            <pc:sldMk cId="4272652260" sldId="1280"/>
            <ac:picMk id="4" creationId="{6949774B-B53E-45F0-9612-171F78F4248F}"/>
          </ac:picMkLst>
        </pc:picChg>
      </pc:sldChg>
      <pc:sldChg chg="addSp delSp modSp mod delAnim">
        <pc:chgData name="Jörg Bachmann" userId="b28d09e7-665a-46e8-8505-29428aceaef6" providerId="ADAL" clId="{F0049A38-68CE-43A0-A9BC-FFABEBEF63F9}" dt="2022-02-10T08:52:14.205" v="1256"/>
        <pc:sldMkLst>
          <pc:docMk/>
          <pc:sldMk cId="1575363221" sldId="1281"/>
        </pc:sldMkLst>
        <pc:spChg chg="del">
          <ac:chgData name="Jörg Bachmann" userId="b28d09e7-665a-46e8-8505-29428aceaef6" providerId="ADAL" clId="{F0049A38-68CE-43A0-A9BC-FFABEBEF63F9}" dt="2022-02-09T12:29:49.712" v="89" actId="478"/>
          <ac:spMkLst>
            <pc:docMk/>
            <pc:sldMk cId="1575363221" sldId="1281"/>
            <ac:spMk id="5" creationId="{EDAED3C9-F3C6-44FB-A387-07BD8F0455FD}"/>
          </ac:spMkLst>
        </pc:spChg>
        <pc:spChg chg="mod">
          <ac:chgData name="Jörg Bachmann" userId="b28d09e7-665a-46e8-8505-29428aceaef6" providerId="ADAL" clId="{F0049A38-68CE-43A0-A9BC-FFABEBEF63F9}" dt="2022-02-10T08:52:14.205" v="1256"/>
          <ac:spMkLst>
            <pc:docMk/>
            <pc:sldMk cId="1575363221" sldId="1281"/>
            <ac:spMk id="6" creationId="{8F57DAA0-9D4A-490F-99EE-FC4124CE06E9}"/>
          </ac:spMkLst>
        </pc:spChg>
        <pc:spChg chg="mod">
          <ac:chgData name="Jörg Bachmann" userId="b28d09e7-665a-46e8-8505-29428aceaef6" providerId="ADAL" clId="{F0049A38-68CE-43A0-A9BC-FFABEBEF63F9}" dt="2022-02-10T08:52:14.205" v="1256"/>
          <ac:spMkLst>
            <pc:docMk/>
            <pc:sldMk cId="1575363221" sldId="1281"/>
            <ac:spMk id="7" creationId="{3C58D686-625C-442D-A390-E5EEFDA8542E}"/>
          </ac:spMkLst>
        </pc:spChg>
        <pc:spChg chg="del">
          <ac:chgData name="Jörg Bachmann" userId="b28d09e7-665a-46e8-8505-29428aceaef6" providerId="ADAL" clId="{F0049A38-68CE-43A0-A9BC-FFABEBEF63F9}" dt="2022-02-09T12:29:52.520" v="90" actId="478"/>
          <ac:spMkLst>
            <pc:docMk/>
            <pc:sldMk cId="1575363221" sldId="1281"/>
            <ac:spMk id="7" creationId="{7BD3BA67-00C1-429B-80EC-BBF73B6605F3}"/>
          </ac:spMkLst>
        </pc:spChg>
        <pc:spChg chg="mod">
          <ac:chgData name="Jörg Bachmann" userId="b28d09e7-665a-46e8-8505-29428aceaef6" providerId="ADAL" clId="{F0049A38-68CE-43A0-A9BC-FFABEBEF63F9}" dt="2022-02-10T08:52:14.205" v="1256"/>
          <ac:spMkLst>
            <pc:docMk/>
            <pc:sldMk cId="1575363221" sldId="1281"/>
            <ac:spMk id="9" creationId="{9AAD3DDF-7971-49F1-BE08-630D224CB79C}"/>
          </ac:spMkLst>
        </pc:spChg>
        <pc:spChg chg="mod">
          <ac:chgData name="Jörg Bachmann" userId="b28d09e7-665a-46e8-8505-29428aceaef6" providerId="ADAL" clId="{F0049A38-68CE-43A0-A9BC-FFABEBEF63F9}" dt="2022-02-10T08:52:14.205" v="1256"/>
          <ac:spMkLst>
            <pc:docMk/>
            <pc:sldMk cId="1575363221" sldId="1281"/>
            <ac:spMk id="10" creationId="{6D781FB0-856F-4752-992E-CF2E6BF27771}"/>
          </ac:spMkLst>
        </pc:spChg>
        <pc:spChg chg="mod">
          <ac:chgData name="Jörg Bachmann" userId="b28d09e7-665a-46e8-8505-29428aceaef6" providerId="ADAL" clId="{F0049A38-68CE-43A0-A9BC-FFABEBEF63F9}" dt="2022-02-10T08:52:14.205" v="1256"/>
          <ac:spMkLst>
            <pc:docMk/>
            <pc:sldMk cId="1575363221" sldId="1281"/>
            <ac:spMk id="12" creationId="{C05E42F0-C16C-4C9D-BB9B-364490A85B3C}"/>
          </ac:spMkLst>
        </pc:spChg>
        <pc:grpChg chg="add mod">
          <ac:chgData name="Jörg Bachmann" userId="b28d09e7-665a-46e8-8505-29428aceaef6" providerId="ADAL" clId="{F0049A38-68CE-43A0-A9BC-FFABEBEF63F9}" dt="2022-02-10T08:52:14.205" v="1256"/>
          <ac:grpSpMkLst>
            <pc:docMk/>
            <pc:sldMk cId="1575363221" sldId="1281"/>
            <ac:grpSpMk id="4" creationId="{47694C48-2447-43D3-9481-65F42BA3863E}"/>
          </ac:grpSpMkLst>
        </pc:grpChg>
        <pc:grpChg chg="mod">
          <ac:chgData name="Jörg Bachmann" userId="b28d09e7-665a-46e8-8505-29428aceaef6" providerId="ADAL" clId="{F0049A38-68CE-43A0-A9BC-FFABEBEF63F9}" dt="2022-02-10T08:52:14.205" v="1256"/>
          <ac:grpSpMkLst>
            <pc:docMk/>
            <pc:sldMk cId="1575363221" sldId="1281"/>
            <ac:grpSpMk id="5" creationId="{492E88B0-DE18-4C7B-BDD2-25D01B10E4D1}"/>
          </ac:grpSpMkLst>
        </pc:grpChg>
        <pc:picChg chg="mod">
          <ac:chgData name="Jörg Bachmann" userId="b28d09e7-665a-46e8-8505-29428aceaef6" providerId="ADAL" clId="{F0049A38-68CE-43A0-A9BC-FFABEBEF63F9}" dt="2022-02-10T08:52:14.205" v="1256"/>
          <ac:picMkLst>
            <pc:docMk/>
            <pc:sldMk cId="1575363221" sldId="1281"/>
            <ac:picMk id="11" creationId="{AA109717-DF66-4DF0-B1A8-190E0413976F}"/>
          </ac:picMkLst>
        </pc:picChg>
      </pc:sldChg>
      <pc:sldChg chg="del">
        <pc:chgData name="Jörg Bachmann" userId="b28d09e7-665a-46e8-8505-29428aceaef6" providerId="ADAL" clId="{F0049A38-68CE-43A0-A9BC-FFABEBEF63F9}" dt="2022-02-10T08:43:18.974" v="1154" actId="47"/>
        <pc:sldMkLst>
          <pc:docMk/>
          <pc:sldMk cId="1943604816" sldId="1282"/>
        </pc:sldMkLst>
      </pc:sldChg>
      <pc:sldChg chg="del">
        <pc:chgData name="Jörg Bachmann" userId="b28d09e7-665a-46e8-8505-29428aceaef6" providerId="ADAL" clId="{F0049A38-68CE-43A0-A9BC-FFABEBEF63F9}" dt="2022-02-09T12:24:03.788" v="26" actId="47"/>
        <pc:sldMkLst>
          <pc:docMk/>
          <pc:sldMk cId="376195331" sldId="1283"/>
        </pc:sldMkLst>
      </pc:sldChg>
      <pc:sldChg chg="del">
        <pc:chgData name="Jörg Bachmann" userId="b28d09e7-665a-46e8-8505-29428aceaef6" providerId="ADAL" clId="{F0049A38-68CE-43A0-A9BC-FFABEBEF63F9}" dt="2022-02-09T12:25:05.482" v="46" actId="47"/>
        <pc:sldMkLst>
          <pc:docMk/>
          <pc:sldMk cId="1604694512" sldId="1285"/>
        </pc:sldMkLst>
      </pc:sldChg>
      <pc:sldChg chg="del">
        <pc:chgData name="Jörg Bachmann" userId="b28d09e7-665a-46e8-8505-29428aceaef6" providerId="ADAL" clId="{F0049A38-68CE-43A0-A9BC-FFABEBEF63F9}" dt="2022-02-09T12:24:02.844" v="25" actId="47"/>
        <pc:sldMkLst>
          <pc:docMk/>
          <pc:sldMk cId="2031638615" sldId="1286"/>
        </pc:sldMkLst>
      </pc:sldChg>
      <pc:sldChg chg="del">
        <pc:chgData name="Jörg Bachmann" userId="b28d09e7-665a-46e8-8505-29428aceaef6" providerId="ADAL" clId="{F0049A38-68CE-43A0-A9BC-FFABEBEF63F9}" dt="2022-02-09T12:24:05.615" v="27" actId="47"/>
        <pc:sldMkLst>
          <pc:docMk/>
          <pc:sldMk cId="2709897342" sldId="1287"/>
        </pc:sldMkLst>
      </pc:sldChg>
      <pc:sldChg chg="del">
        <pc:chgData name="Jörg Bachmann" userId="b28d09e7-665a-46e8-8505-29428aceaef6" providerId="ADAL" clId="{F0049A38-68CE-43A0-A9BC-FFABEBEF63F9}" dt="2022-02-09T12:24:06.771" v="28" actId="47"/>
        <pc:sldMkLst>
          <pc:docMk/>
          <pc:sldMk cId="2901608434" sldId="1288"/>
        </pc:sldMkLst>
      </pc:sldChg>
      <pc:sldChg chg="del">
        <pc:chgData name="Jörg Bachmann" userId="b28d09e7-665a-46e8-8505-29428aceaef6" providerId="ADAL" clId="{F0049A38-68CE-43A0-A9BC-FFABEBEF63F9}" dt="2022-02-09T12:24:07.903" v="29" actId="47"/>
        <pc:sldMkLst>
          <pc:docMk/>
          <pc:sldMk cId="1806161301" sldId="1289"/>
        </pc:sldMkLst>
      </pc:sldChg>
      <pc:sldChg chg="del">
        <pc:chgData name="Jörg Bachmann" userId="b28d09e7-665a-46e8-8505-29428aceaef6" providerId="ADAL" clId="{F0049A38-68CE-43A0-A9BC-FFABEBEF63F9}" dt="2022-02-09T12:24:09.141" v="30" actId="47"/>
        <pc:sldMkLst>
          <pc:docMk/>
          <pc:sldMk cId="647467882" sldId="1290"/>
        </pc:sldMkLst>
      </pc:sldChg>
      <pc:sldChg chg="del">
        <pc:chgData name="Jörg Bachmann" userId="b28d09e7-665a-46e8-8505-29428aceaef6" providerId="ADAL" clId="{F0049A38-68CE-43A0-A9BC-FFABEBEF63F9}" dt="2022-02-09T12:24:10.177" v="31" actId="47"/>
        <pc:sldMkLst>
          <pc:docMk/>
          <pc:sldMk cId="856380078" sldId="1291"/>
        </pc:sldMkLst>
      </pc:sldChg>
      <pc:sldChg chg="del">
        <pc:chgData name="Jörg Bachmann" userId="b28d09e7-665a-46e8-8505-29428aceaef6" providerId="ADAL" clId="{F0049A38-68CE-43A0-A9BC-FFABEBEF63F9}" dt="2022-02-09T12:24:12.148" v="32" actId="47"/>
        <pc:sldMkLst>
          <pc:docMk/>
          <pc:sldMk cId="237877116" sldId="1292"/>
        </pc:sldMkLst>
      </pc:sldChg>
      <pc:sldChg chg="del">
        <pc:chgData name="Jörg Bachmann" userId="b28d09e7-665a-46e8-8505-29428aceaef6" providerId="ADAL" clId="{F0049A38-68CE-43A0-A9BC-FFABEBEF63F9}" dt="2022-02-09T12:24:14.351" v="33" actId="47"/>
        <pc:sldMkLst>
          <pc:docMk/>
          <pc:sldMk cId="941344537" sldId="1293"/>
        </pc:sldMkLst>
      </pc:sldChg>
      <pc:sldChg chg="del">
        <pc:chgData name="Jörg Bachmann" userId="b28d09e7-665a-46e8-8505-29428aceaef6" providerId="ADAL" clId="{F0049A38-68CE-43A0-A9BC-FFABEBEF63F9}" dt="2022-02-09T12:24:16.376" v="34" actId="47"/>
        <pc:sldMkLst>
          <pc:docMk/>
          <pc:sldMk cId="3565265530" sldId="1294"/>
        </pc:sldMkLst>
      </pc:sldChg>
      <pc:sldChg chg="del">
        <pc:chgData name="Jörg Bachmann" userId="b28d09e7-665a-46e8-8505-29428aceaef6" providerId="ADAL" clId="{F0049A38-68CE-43A0-A9BC-FFABEBEF63F9}" dt="2022-02-09T12:24:17.710" v="35" actId="47"/>
        <pc:sldMkLst>
          <pc:docMk/>
          <pc:sldMk cId="1166546177" sldId="1295"/>
        </pc:sldMkLst>
      </pc:sldChg>
      <pc:sldChg chg="del">
        <pc:chgData name="Jörg Bachmann" userId="b28d09e7-665a-46e8-8505-29428aceaef6" providerId="ADAL" clId="{F0049A38-68CE-43A0-A9BC-FFABEBEF63F9}" dt="2022-02-09T12:24:18.836" v="36" actId="47"/>
        <pc:sldMkLst>
          <pc:docMk/>
          <pc:sldMk cId="19370770" sldId="1296"/>
        </pc:sldMkLst>
      </pc:sldChg>
      <pc:sldChg chg="del">
        <pc:chgData name="Jörg Bachmann" userId="b28d09e7-665a-46e8-8505-29428aceaef6" providerId="ADAL" clId="{F0049A38-68CE-43A0-A9BC-FFABEBEF63F9}" dt="2022-02-09T12:24:20.736" v="37" actId="47"/>
        <pc:sldMkLst>
          <pc:docMk/>
          <pc:sldMk cId="3224575708" sldId="1297"/>
        </pc:sldMkLst>
      </pc:sldChg>
      <pc:sldChg chg="del">
        <pc:chgData name="Jörg Bachmann" userId="b28d09e7-665a-46e8-8505-29428aceaef6" providerId="ADAL" clId="{F0049A38-68CE-43A0-A9BC-FFABEBEF63F9}" dt="2022-02-09T12:24:23.739" v="38" actId="47"/>
        <pc:sldMkLst>
          <pc:docMk/>
          <pc:sldMk cId="511907079" sldId="1298"/>
        </pc:sldMkLst>
      </pc:sldChg>
      <pc:sldChg chg="addSp modSp del mod ord modAnim">
        <pc:chgData name="Jörg Bachmann" userId="b28d09e7-665a-46e8-8505-29428aceaef6" providerId="ADAL" clId="{F0049A38-68CE-43A0-A9BC-FFABEBEF63F9}" dt="2022-02-10T08:01:04.061" v="633" actId="47"/>
        <pc:sldMkLst>
          <pc:docMk/>
          <pc:sldMk cId="3812244542" sldId="1299"/>
        </pc:sldMkLst>
        <pc:spChg chg="mod">
          <ac:chgData name="Jörg Bachmann" userId="b28d09e7-665a-46e8-8505-29428aceaef6" providerId="ADAL" clId="{F0049A38-68CE-43A0-A9BC-FFABEBEF63F9}" dt="2022-02-10T07:58:40.949" v="611" actId="164"/>
          <ac:spMkLst>
            <pc:docMk/>
            <pc:sldMk cId="3812244542" sldId="1299"/>
            <ac:spMk id="7" creationId="{3AE0D7F7-E360-4EF9-ABAC-CFBC6472EE85}"/>
          </ac:spMkLst>
        </pc:spChg>
        <pc:spChg chg="mod">
          <ac:chgData name="Jörg Bachmann" userId="b28d09e7-665a-46e8-8505-29428aceaef6" providerId="ADAL" clId="{F0049A38-68CE-43A0-A9BC-FFABEBEF63F9}" dt="2022-02-10T07:58:40.949" v="611" actId="164"/>
          <ac:spMkLst>
            <pc:docMk/>
            <pc:sldMk cId="3812244542" sldId="1299"/>
            <ac:spMk id="8" creationId="{C3B482E7-4AD0-4984-A3DB-B65323E84CCD}"/>
          </ac:spMkLst>
        </pc:spChg>
        <pc:spChg chg="mod">
          <ac:chgData name="Jörg Bachmann" userId="b28d09e7-665a-46e8-8505-29428aceaef6" providerId="ADAL" clId="{F0049A38-68CE-43A0-A9BC-FFABEBEF63F9}" dt="2022-02-10T07:58:40.949" v="611" actId="164"/>
          <ac:spMkLst>
            <pc:docMk/>
            <pc:sldMk cId="3812244542" sldId="1299"/>
            <ac:spMk id="9" creationId="{265623BC-689E-44D5-B348-284A709FD95A}"/>
          </ac:spMkLst>
        </pc:spChg>
        <pc:spChg chg="mod">
          <ac:chgData name="Jörg Bachmann" userId="b28d09e7-665a-46e8-8505-29428aceaef6" providerId="ADAL" clId="{F0049A38-68CE-43A0-A9BC-FFABEBEF63F9}" dt="2022-02-10T07:58:40.949" v="611" actId="164"/>
          <ac:spMkLst>
            <pc:docMk/>
            <pc:sldMk cId="3812244542" sldId="1299"/>
            <ac:spMk id="10" creationId="{531F490B-43C7-4CE8-A478-B604AE1B8A2A}"/>
          </ac:spMkLst>
        </pc:spChg>
        <pc:spChg chg="mod">
          <ac:chgData name="Jörg Bachmann" userId="b28d09e7-665a-46e8-8505-29428aceaef6" providerId="ADAL" clId="{F0049A38-68CE-43A0-A9BC-FFABEBEF63F9}" dt="2022-02-10T07:58:40.949" v="611" actId="164"/>
          <ac:spMkLst>
            <pc:docMk/>
            <pc:sldMk cId="3812244542" sldId="1299"/>
            <ac:spMk id="11" creationId="{68336812-2CF7-4821-9F25-3D1C076CB7AD}"/>
          </ac:spMkLst>
        </pc:spChg>
        <pc:spChg chg="mod">
          <ac:chgData name="Jörg Bachmann" userId="b28d09e7-665a-46e8-8505-29428aceaef6" providerId="ADAL" clId="{F0049A38-68CE-43A0-A9BC-FFABEBEF63F9}" dt="2022-02-10T07:58:40.949" v="611" actId="164"/>
          <ac:spMkLst>
            <pc:docMk/>
            <pc:sldMk cId="3812244542" sldId="1299"/>
            <ac:spMk id="12" creationId="{E5073699-C064-4BD7-86B8-8D6012D9589D}"/>
          </ac:spMkLst>
        </pc:spChg>
        <pc:grpChg chg="add mod">
          <ac:chgData name="Jörg Bachmann" userId="b28d09e7-665a-46e8-8505-29428aceaef6" providerId="ADAL" clId="{F0049A38-68CE-43A0-A9BC-FFABEBEF63F9}" dt="2022-02-10T07:59:36.708" v="621" actId="14100"/>
          <ac:grpSpMkLst>
            <pc:docMk/>
            <pc:sldMk cId="3812244542" sldId="1299"/>
            <ac:grpSpMk id="2" creationId="{22B30808-4DD2-4DBF-BD39-1101A056371B}"/>
          </ac:grpSpMkLst>
        </pc:grpChg>
        <pc:picChg chg="mod">
          <ac:chgData name="Jörg Bachmann" userId="b28d09e7-665a-46e8-8505-29428aceaef6" providerId="ADAL" clId="{F0049A38-68CE-43A0-A9BC-FFABEBEF63F9}" dt="2022-02-10T07:59:26.491" v="620" actId="14100"/>
          <ac:picMkLst>
            <pc:docMk/>
            <pc:sldMk cId="3812244542" sldId="1299"/>
            <ac:picMk id="4" creationId="{0E12BFF4-D370-4C4A-8831-F8728B1E0F7A}"/>
          </ac:picMkLst>
        </pc:picChg>
      </pc:sldChg>
      <pc:sldChg chg="addSp modSp mod ord modNotesTx">
        <pc:chgData name="Jörg Bachmann" userId="b28d09e7-665a-46e8-8505-29428aceaef6" providerId="ADAL" clId="{F0049A38-68CE-43A0-A9BC-FFABEBEF63F9}" dt="2022-02-10T14:07:57.220" v="2036" actId="20577"/>
        <pc:sldMkLst>
          <pc:docMk/>
          <pc:sldMk cId="470979795" sldId="1300"/>
        </pc:sldMkLst>
        <pc:spChg chg="add mod">
          <ac:chgData name="Jörg Bachmann" userId="b28d09e7-665a-46e8-8505-29428aceaef6" providerId="ADAL" clId="{F0049A38-68CE-43A0-A9BC-FFABEBEF63F9}" dt="2022-02-10T12:09:39.341" v="1780" actId="207"/>
          <ac:spMkLst>
            <pc:docMk/>
            <pc:sldMk cId="470979795" sldId="1300"/>
            <ac:spMk id="2" creationId="{406B346E-0952-466A-B5DB-9DA3B80F0A45}"/>
          </ac:spMkLst>
        </pc:spChg>
        <pc:picChg chg="mod">
          <ac:chgData name="Jörg Bachmann" userId="b28d09e7-665a-46e8-8505-29428aceaef6" providerId="ADAL" clId="{F0049A38-68CE-43A0-A9BC-FFABEBEF63F9}" dt="2022-02-10T12:09:08.647" v="1768" actId="1076"/>
          <ac:picMkLst>
            <pc:docMk/>
            <pc:sldMk cId="470979795" sldId="1300"/>
            <ac:picMk id="3" creationId="{E5D6E60C-E365-460D-99EE-9F4C867F2D26}"/>
          </ac:picMkLst>
        </pc:picChg>
      </pc:sldChg>
      <pc:sldChg chg="del">
        <pc:chgData name="Jörg Bachmann" userId="b28d09e7-665a-46e8-8505-29428aceaef6" providerId="ADAL" clId="{F0049A38-68CE-43A0-A9BC-FFABEBEF63F9}" dt="2022-02-09T12:24:41.302" v="39" actId="47"/>
        <pc:sldMkLst>
          <pc:docMk/>
          <pc:sldMk cId="2466370271" sldId="1301"/>
        </pc:sldMkLst>
      </pc:sldChg>
      <pc:sldChg chg="addSp delSp modSp add mod delAnim modAnim">
        <pc:chgData name="Jörg Bachmann" userId="b28d09e7-665a-46e8-8505-29428aceaef6" providerId="ADAL" clId="{F0049A38-68CE-43A0-A9BC-FFABEBEF63F9}" dt="2022-02-10T09:02:37.920" v="1300" actId="27636"/>
        <pc:sldMkLst>
          <pc:docMk/>
          <pc:sldMk cId="3675301582" sldId="1301"/>
        </pc:sldMkLst>
        <pc:spChg chg="mod">
          <ac:chgData name="Jörg Bachmann" userId="b28d09e7-665a-46e8-8505-29428aceaef6" providerId="ADAL" clId="{F0049A38-68CE-43A0-A9BC-FFABEBEF63F9}" dt="2022-02-10T09:02:37.920" v="1300" actId="27636"/>
          <ac:spMkLst>
            <pc:docMk/>
            <pc:sldMk cId="3675301582" sldId="1301"/>
            <ac:spMk id="15" creationId="{4B940969-E9E1-4573-AB56-109048629B64}"/>
          </ac:spMkLst>
        </pc:spChg>
        <pc:spChg chg="del">
          <ac:chgData name="Jörg Bachmann" userId="b28d09e7-665a-46e8-8505-29428aceaef6" providerId="ADAL" clId="{F0049A38-68CE-43A0-A9BC-FFABEBEF63F9}" dt="2022-02-09T13:28:06.712" v="122" actId="478"/>
          <ac:spMkLst>
            <pc:docMk/>
            <pc:sldMk cId="3675301582" sldId="1301"/>
            <ac:spMk id="16" creationId="{B8715B20-4A0C-4304-8473-2EC48ABEE050}"/>
          </ac:spMkLst>
        </pc:spChg>
        <pc:spChg chg="del">
          <ac:chgData name="Jörg Bachmann" userId="b28d09e7-665a-46e8-8505-29428aceaef6" providerId="ADAL" clId="{F0049A38-68CE-43A0-A9BC-FFABEBEF63F9}" dt="2022-02-09T13:28:05.160" v="121" actId="478"/>
          <ac:spMkLst>
            <pc:docMk/>
            <pc:sldMk cId="3675301582" sldId="1301"/>
            <ac:spMk id="17" creationId="{0B844AC9-F8CA-4B4D-9063-FA4EE971AE72}"/>
          </ac:spMkLst>
        </pc:spChg>
        <pc:spChg chg="del">
          <ac:chgData name="Jörg Bachmann" userId="b28d09e7-665a-46e8-8505-29428aceaef6" providerId="ADAL" clId="{F0049A38-68CE-43A0-A9BC-FFABEBEF63F9}" dt="2022-02-09T13:28:03.681" v="120" actId="478"/>
          <ac:spMkLst>
            <pc:docMk/>
            <pc:sldMk cId="3675301582" sldId="1301"/>
            <ac:spMk id="18" creationId="{E4FB934D-1D74-4507-999C-1CCAA0E01091}"/>
          </ac:spMkLst>
        </pc:spChg>
        <pc:spChg chg="add mod">
          <ac:chgData name="Jörg Bachmann" userId="b28d09e7-665a-46e8-8505-29428aceaef6" providerId="ADAL" clId="{F0049A38-68CE-43A0-A9BC-FFABEBEF63F9}" dt="2022-02-09T13:35:12.892" v="181" actId="20577"/>
          <ac:spMkLst>
            <pc:docMk/>
            <pc:sldMk cId="3675301582" sldId="1301"/>
            <ac:spMk id="23" creationId="{423BBF44-E216-4B46-8299-24805C05E6B0}"/>
          </ac:spMkLst>
        </pc:spChg>
        <pc:grpChg chg="add mod">
          <ac:chgData name="Jörg Bachmann" userId="b28d09e7-665a-46e8-8505-29428aceaef6" providerId="ADAL" clId="{F0049A38-68CE-43A0-A9BC-FFABEBEF63F9}" dt="2022-02-09T13:30:49.292" v="154"/>
          <ac:grpSpMkLst>
            <pc:docMk/>
            <pc:sldMk cId="3675301582" sldId="1301"/>
            <ac:grpSpMk id="20" creationId="{A7570CF7-AE18-4496-90D8-8CFBE1FE44B7}"/>
          </ac:grpSpMkLst>
        </pc:grpChg>
        <pc:picChg chg="add mod">
          <ac:chgData name="Jörg Bachmann" userId="b28d09e7-665a-46e8-8505-29428aceaef6" providerId="ADAL" clId="{F0049A38-68CE-43A0-A9BC-FFABEBEF63F9}" dt="2022-02-09T13:34:25.797" v="172" actId="1076"/>
          <ac:picMkLst>
            <pc:docMk/>
            <pc:sldMk cId="3675301582" sldId="1301"/>
            <ac:picMk id="3" creationId="{EA6131E4-4ACB-4D50-9744-F096DDDEF2A5}"/>
          </ac:picMkLst>
        </pc:picChg>
        <pc:picChg chg="del">
          <ac:chgData name="Jörg Bachmann" userId="b28d09e7-665a-46e8-8505-29428aceaef6" providerId="ADAL" clId="{F0049A38-68CE-43A0-A9BC-FFABEBEF63F9}" dt="2022-02-09T13:28:18.459" v="133" actId="478"/>
          <ac:picMkLst>
            <pc:docMk/>
            <pc:sldMk cId="3675301582" sldId="1301"/>
            <ac:picMk id="4" creationId="{7BAE4AAB-8637-4930-9639-4139A1DC5492}"/>
          </ac:picMkLst>
        </pc:picChg>
        <pc:picChg chg="del">
          <ac:chgData name="Jörg Bachmann" userId="b28d09e7-665a-46e8-8505-29428aceaef6" providerId="ADAL" clId="{F0049A38-68CE-43A0-A9BC-FFABEBEF63F9}" dt="2022-02-09T13:28:18.073" v="132" actId="478"/>
          <ac:picMkLst>
            <pc:docMk/>
            <pc:sldMk cId="3675301582" sldId="1301"/>
            <ac:picMk id="6" creationId="{FB63101F-949B-4336-BBA3-EDDBC0A94918}"/>
          </ac:picMkLst>
        </pc:picChg>
        <pc:picChg chg="del">
          <ac:chgData name="Jörg Bachmann" userId="b28d09e7-665a-46e8-8505-29428aceaef6" providerId="ADAL" clId="{F0049A38-68CE-43A0-A9BC-FFABEBEF63F9}" dt="2022-02-09T13:28:17.458" v="131" actId="478"/>
          <ac:picMkLst>
            <pc:docMk/>
            <pc:sldMk cId="3675301582" sldId="1301"/>
            <ac:picMk id="9" creationId="{8F35DA06-54F5-4C4D-8396-39B8346D9A7B}"/>
          </ac:picMkLst>
        </pc:picChg>
        <pc:picChg chg="add mod">
          <ac:chgData name="Jörg Bachmann" userId="b28d09e7-665a-46e8-8505-29428aceaef6" providerId="ADAL" clId="{F0049A38-68CE-43A0-A9BC-FFABEBEF63F9}" dt="2022-02-10T09:00:56.103" v="1285" actId="1076"/>
          <ac:picMkLst>
            <pc:docMk/>
            <pc:sldMk cId="3675301582" sldId="1301"/>
            <ac:picMk id="10" creationId="{C5A9995E-08D7-4723-818F-D402E3C79CBD}"/>
          </ac:picMkLst>
        </pc:picChg>
        <pc:picChg chg="del">
          <ac:chgData name="Jörg Bachmann" userId="b28d09e7-665a-46e8-8505-29428aceaef6" providerId="ADAL" clId="{F0049A38-68CE-43A0-A9BC-FFABEBEF63F9}" dt="2022-02-09T13:28:16.913" v="130" actId="478"/>
          <ac:picMkLst>
            <pc:docMk/>
            <pc:sldMk cId="3675301582" sldId="1301"/>
            <ac:picMk id="13" creationId="{5F58B6C3-690F-4029-8211-72DCB8FE2915}"/>
          </ac:picMkLst>
        </pc:picChg>
        <pc:picChg chg="mod">
          <ac:chgData name="Jörg Bachmann" userId="b28d09e7-665a-46e8-8505-29428aceaef6" providerId="ADAL" clId="{F0049A38-68CE-43A0-A9BC-FFABEBEF63F9}" dt="2022-02-09T13:30:49.292" v="154"/>
          <ac:picMkLst>
            <pc:docMk/>
            <pc:sldMk cId="3675301582" sldId="1301"/>
            <ac:picMk id="21" creationId="{0B103F68-2C01-4687-88AA-0F961F7602C0}"/>
          </ac:picMkLst>
        </pc:picChg>
        <pc:picChg chg="mod">
          <ac:chgData name="Jörg Bachmann" userId="b28d09e7-665a-46e8-8505-29428aceaef6" providerId="ADAL" clId="{F0049A38-68CE-43A0-A9BC-FFABEBEF63F9}" dt="2022-02-09T13:30:49.292" v="154"/>
          <ac:picMkLst>
            <pc:docMk/>
            <pc:sldMk cId="3675301582" sldId="1301"/>
            <ac:picMk id="22" creationId="{CB24FA3F-A2F0-4528-8412-F13BD56C31BC}"/>
          </ac:picMkLst>
        </pc:picChg>
      </pc:sldChg>
      <pc:sldChg chg="del">
        <pc:chgData name="Jörg Bachmann" userId="b28d09e7-665a-46e8-8505-29428aceaef6" providerId="ADAL" clId="{F0049A38-68CE-43A0-A9BC-FFABEBEF63F9}" dt="2022-02-09T12:24:43.278" v="40" actId="47"/>
        <pc:sldMkLst>
          <pc:docMk/>
          <pc:sldMk cId="207972944" sldId="1302"/>
        </pc:sldMkLst>
      </pc:sldChg>
      <pc:sldChg chg="addSp delSp modSp add mod delAnim modAnim">
        <pc:chgData name="Jörg Bachmann" userId="b28d09e7-665a-46e8-8505-29428aceaef6" providerId="ADAL" clId="{F0049A38-68CE-43A0-A9BC-FFABEBEF63F9}" dt="2022-02-09T14:35:30.354" v="211" actId="14100"/>
        <pc:sldMkLst>
          <pc:docMk/>
          <pc:sldMk cId="2310387009" sldId="1302"/>
        </pc:sldMkLst>
        <pc:spChg chg="mod">
          <ac:chgData name="Jörg Bachmann" userId="b28d09e7-665a-46e8-8505-29428aceaef6" providerId="ADAL" clId="{F0049A38-68CE-43A0-A9BC-FFABEBEF63F9}" dt="2022-02-09T14:35:30.354" v="211" actId="14100"/>
          <ac:spMkLst>
            <pc:docMk/>
            <pc:sldMk cId="2310387009" sldId="1302"/>
            <ac:spMk id="12" creationId="{EA360C7A-84B8-4718-BCC3-1BBB7B1E771A}"/>
          </ac:spMkLst>
        </pc:spChg>
        <pc:spChg chg="del">
          <ac:chgData name="Jörg Bachmann" userId="b28d09e7-665a-46e8-8505-29428aceaef6" providerId="ADAL" clId="{F0049A38-68CE-43A0-A9BC-FFABEBEF63F9}" dt="2022-02-09T14:34:27.804" v="183" actId="478"/>
          <ac:spMkLst>
            <pc:docMk/>
            <pc:sldMk cId="2310387009" sldId="1302"/>
            <ac:spMk id="15" creationId="{0518E943-A019-4164-847A-F6D2D81B92F6}"/>
          </ac:spMkLst>
        </pc:spChg>
        <pc:spChg chg="del">
          <ac:chgData name="Jörg Bachmann" userId="b28d09e7-665a-46e8-8505-29428aceaef6" providerId="ADAL" clId="{F0049A38-68CE-43A0-A9BC-FFABEBEF63F9}" dt="2022-02-09T14:34:26.276" v="182" actId="478"/>
          <ac:spMkLst>
            <pc:docMk/>
            <pc:sldMk cId="2310387009" sldId="1302"/>
            <ac:spMk id="16" creationId="{1D4671EF-F031-44B8-88F5-BCA928F39B33}"/>
          </ac:spMkLst>
        </pc:spChg>
        <pc:spChg chg="mod">
          <ac:chgData name="Jörg Bachmann" userId="b28d09e7-665a-46e8-8505-29428aceaef6" providerId="ADAL" clId="{F0049A38-68CE-43A0-A9BC-FFABEBEF63F9}" dt="2022-02-09T14:35:01.450" v="204" actId="1076"/>
          <ac:spMkLst>
            <pc:docMk/>
            <pc:sldMk cId="2310387009" sldId="1302"/>
            <ac:spMk id="17" creationId="{1FCA3F5B-E0FB-4ABE-8133-B9606AD6238B}"/>
          </ac:spMkLst>
        </pc:spChg>
        <pc:picChg chg="add mod">
          <ac:chgData name="Jörg Bachmann" userId="b28d09e7-665a-46e8-8505-29428aceaef6" providerId="ADAL" clId="{F0049A38-68CE-43A0-A9BC-FFABEBEF63F9}" dt="2022-02-09T13:31:55.424" v="166" actId="1076"/>
          <ac:picMkLst>
            <pc:docMk/>
            <pc:sldMk cId="2310387009" sldId="1302"/>
            <ac:picMk id="3" creationId="{4F9BBE9D-C4DF-4A06-A473-70F22FC429E2}"/>
          </ac:picMkLst>
        </pc:picChg>
        <pc:picChg chg="del">
          <ac:chgData name="Jörg Bachmann" userId="b28d09e7-665a-46e8-8505-29428aceaef6" providerId="ADAL" clId="{F0049A38-68CE-43A0-A9BC-FFABEBEF63F9}" dt="2022-02-09T13:31:23.981" v="160" actId="478"/>
          <ac:picMkLst>
            <pc:docMk/>
            <pc:sldMk cId="2310387009" sldId="1302"/>
            <ac:picMk id="8" creationId="{5FAC8607-86F6-4447-A18F-287C854018E8}"/>
          </ac:picMkLst>
        </pc:picChg>
      </pc:sldChg>
      <pc:sldChg chg="addSp delSp modSp add del mod ord setBg modAnim">
        <pc:chgData name="Jörg Bachmann" userId="b28d09e7-665a-46e8-8505-29428aceaef6" providerId="ADAL" clId="{F0049A38-68CE-43A0-A9BC-FFABEBEF63F9}" dt="2022-02-10T13:58:09.089" v="1819" actId="47"/>
        <pc:sldMkLst>
          <pc:docMk/>
          <pc:sldMk cId="533905837" sldId="1303"/>
        </pc:sldMkLst>
        <pc:spChg chg="add del mod">
          <ac:chgData name="Jörg Bachmann" userId="b28d09e7-665a-46e8-8505-29428aceaef6" providerId="ADAL" clId="{F0049A38-68CE-43A0-A9BC-FFABEBEF63F9}" dt="2022-02-09T15:23:09.217" v="258" actId="478"/>
          <ac:spMkLst>
            <pc:docMk/>
            <pc:sldMk cId="533905837" sldId="1303"/>
            <ac:spMk id="2" creationId="{D7F00D43-BD14-48AE-B4F0-7184AFC4C8DD}"/>
          </ac:spMkLst>
        </pc:spChg>
        <pc:spChg chg="add mod">
          <ac:chgData name="Jörg Bachmann" userId="b28d09e7-665a-46e8-8505-29428aceaef6" providerId="ADAL" clId="{F0049A38-68CE-43A0-A9BC-FFABEBEF63F9}" dt="2022-02-10T09:06:57.924" v="1428" actId="14100"/>
          <ac:spMkLst>
            <pc:docMk/>
            <pc:sldMk cId="533905837" sldId="1303"/>
            <ac:spMk id="5" creationId="{89F7EF32-B6C4-47BE-9B95-635618392376}"/>
          </ac:spMkLst>
        </pc:spChg>
        <pc:spChg chg="add mod">
          <ac:chgData name="Jörg Bachmann" userId="b28d09e7-665a-46e8-8505-29428aceaef6" providerId="ADAL" clId="{F0049A38-68CE-43A0-A9BC-FFABEBEF63F9}" dt="2022-02-09T15:27:58.265" v="270" actId="1076"/>
          <ac:spMkLst>
            <pc:docMk/>
            <pc:sldMk cId="533905837" sldId="1303"/>
            <ac:spMk id="6" creationId="{335BF748-FED6-4CED-8A23-7F0B80960AB8}"/>
          </ac:spMkLst>
        </pc:spChg>
        <pc:spChg chg="add mod">
          <ac:chgData name="Jörg Bachmann" userId="b28d09e7-665a-46e8-8505-29428aceaef6" providerId="ADAL" clId="{F0049A38-68CE-43A0-A9BC-FFABEBEF63F9}" dt="2022-02-10T09:07:25.403" v="1452" actId="20577"/>
          <ac:spMkLst>
            <pc:docMk/>
            <pc:sldMk cId="533905837" sldId="1303"/>
            <ac:spMk id="7" creationId="{EAED58DE-BFF3-447D-9BD9-D1B5D8068397}"/>
          </ac:spMkLst>
        </pc:spChg>
        <pc:spChg chg="add mod">
          <ac:chgData name="Jörg Bachmann" userId="b28d09e7-665a-46e8-8505-29428aceaef6" providerId="ADAL" clId="{F0049A38-68CE-43A0-A9BC-FFABEBEF63F9}" dt="2022-02-10T09:07:43.461" v="1481" actId="20577"/>
          <ac:spMkLst>
            <pc:docMk/>
            <pc:sldMk cId="533905837" sldId="1303"/>
            <ac:spMk id="8" creationId="{B2B21760-7E54-4814-8E12-B1825E77BB03}"/>
          </ac:spMkLst>
        </pc:spChg>
        <pc:spChg chg="add mod">
          <ac:chgData name="Jörg Bachmann" userId="b28d09e7-665a-46e8-8505-29428aceaef6" providerId="ADAL" clId="{F0049A38-68CE-43A0-A9BC-FFABEBEF63F9}" dt="2022-02-10T09:06:53.565" v="1427" actId="14100"/>
          <ac:spMkLst>
            <pc:docMk/>
            <pc:sldMk cId="533905837" sldId="1303"/>
            <ac:spMk id="9" creationId="{4FD34716-55B2-4836-913F-BBDAD3D2E57F}"/>
          </ac:spMkLst>
        </pc:spChg>
        <pc:graphicFrameChg chg="add mod">
          <ac:chgData name="Jörg Bachmann" userId="b28d09e7-665a-46e8-8505-29428aceaef6" providerId="ADAL" clId="{F0049A38-68CE-43A0-A9BC-FFABEBEF63F9}" dt="2022-02-10T08:45:11.119" v="1161" actId="14100"/>
          <ac:graphicFrameMkLst>
            <pc:docMk/>
            <pc:sldMk cId="533905837" sldId="1303"/>
            <ac:graphicFrameMk id="2" creationId="{9A84EDDD-F061-42ED-A0EA-2FE5AA6A6FB1}"/>
          </ac:graphicFrameMkLst>
        </pc:graphicFrameChg>
        <pc:picChg chg="del mod">
          <ac:chgData name="Jörg Bachmann" userId="b28d09e7-665a-46e8-8505-29428aceaef6" providerId="ADAL" clId="{F0049A38-68CE-43A0-A9BC-FFABEBEF63F9}" dt="2022-02-09T15:20:13.350" v="220" actId="478"/>
          <ac:picMkLst>
            <pc:docMk/>
            <pc:sldMk cId="533905837" sldId="1303"/>
            <ac:picMk id="4" creationId="{6949774B-B53E-45F0-9612-171F78F4248F}"/>
          </ac:picMkLst>
        </pc:picChg>
        <pc:picChg chg="add mod">
          <ac:chgData name="Jörg Bachmann" userId="b28d09e7-665a-46e8-8505-29428aceaef6" providerId="ADAL" clId="{F0049A38-68CE-43A0-A9BC-FFABEBEF63F9}" dt="2022-02-10T08:59:41.902" v="1281" actId="1076"/>
          <ac:picMkLst>
            <pc:docMk/>
            <pc:sldMk cId="533905837" sldId="1303"/>
            <ac:picMk id="4" creationId="{CF512659-EE0F-4EFA-B092-2D9A5F11DC8A}"/>
          </ac:picMkLst>
        </pc:picChg>
        <pc:picChg chg="del mod">
          <ac:chgData name="Jörg Bachmann" userId="b28d09e7-665a-46e8-8505-29428aceaef6" providerId="ADAL" clId="{F0049A38-68CE-43A0-A9BC-FFABEBEF63F9}" dt="2022-02-09T15:19:38.298" v="217" actId="478"/>
          <ac:picMkLst>
            <pc:docMk/>
            <pc:sldMk cId="533905837" sldId="1303"/>
            <ac:picMk id="5" creationId="{46BE8D43-4C83-4E82-AF5D-39B0225812EC}"/>
          </ac:picMkLst>
        </pc:picChg>
      </pc:sldChg>
      <pc:sldChg chg="del">
        <pc:chgData name="Jörg Bachmann" userId="b28d09e7-665a-46e8-8505-29428aceaef6" providerId="ADAL" clId="{F0049A38-68CE-43A0-A9BC-FFABEBEF63F9}" dt="2022-02-09T12:24:45.135" v="41" actId="47"/>
        <pc:sldMkLst>
          <pc:docMk/>
          <pc:sldMk cId="4171088648" sldId="1303"/>
        </pc:sldMkLst>
      </pc:sldChg>
      <pc:sldChg chg="del">
        <pc:chgData name="Jörg Bachmann" userId="b28d09e7-665a-46e8-8505-29428aceaef6" providerId="ADAL" clId="{F0049A38-68CE-43A0-A9BC-FFABEBEF63F9}" dt="2022-02-09T12:24:47.806" v="42" actId="47"/>
        <pc:sldMkLst>
          <pc:docMk/>
          <pc:sldMk cId="995782002" sldId="1304"/>
        </pc:sldMkLst>
      </pc:sldChg>
      <pc:sldChg chg="addSp modSp add mod modAnim">
        <pc:chgData name="Jörg Bachmann" userId="b28d09e7-665a-46e8-8505-29428aceaef6" providerId="ADAL" clId="{F0049A38-68CE-43A0-A9BC-FFABEBEF63F9}" dt="2022-02-10T09:26:24.626" v="1767" actId="20577"/>
        <pc:sldMkLst>
          <pc:docMk/>
          <pc:sldMk cId="2853979990" sldId="1304"/>
        </pc:sldMkLst>
        <pc:spChg chg="add mod">
          <ac:chgData name="Jörg Bachmann" userId="b28d09e7-665a-46e8-8505-29428aceaef6" providerId="ADAL" clId="{F0049A38-68CE-43A0-A9BC-FFABEBEF63F9}" dt="2022-02-10T08:17:10.968" v="1105" actId="1076"/>
          <ac:spMkLst>
            <pc:docMk/>
            <pc:sldMk cId="2853979990" sldId="1304"/>
            <ac:spMk id="3" creationId="{93399696-E072-4E17-BA63-657ACBE161CE}"/>
          </ac:spMkLst>
        </pc:spChg>
        <pc:spChg chg="add mod">
          <ac:chgData name="Jörg Bachmann" userId="b28d09e7-665a-46e8-8505-29428aceaef6" providerId="ADAL" clId="{F0049A38-68CE-43A0-A9BC-FFABEBEF63F9}" dt="2022-02-10T09:26:24.626" v="1767" actId="20577"/>
          <ac:spMkLst>
            <pc:docMk/>
            <pc:sldMk cId="2853979990" sldId="1304"/>
            <ac:spMk id="4" creationId="{B8736203-0D7E-47FC-8F9B-680F0FBB19F3}"/>
          </ac:spMkLst>
        </pc:spChg>
        <pc:spChg chg="mod">
          <ac:chgData name="Jörg Bachmann" userId="b28d09e7-665a-46e8-8505-29428aceaef6" providerId="ADAL" clId="{F0049A38-68CE-43A0-A9BC-FFABEBEF63F9}" dt="2022-02-10T07:28:41.700" v="392" actId="313"/>
          <ac:spMkLst>
            <pc:docMk/>
            <pc:sldMk cId="2853979990" sldId="1304"/>
            <ac:spMk id="15" creationId="{957F2467-D403-4F1E-BA9C-4EE8BE804B32}"/>
          </ac:spMkLst>
        </pc:spChg>
      </pc:sldChg>
      <pc:sldChg chg="addSp delSp modSp add mod delAnim">
        <pc:chgData name="Jörg Bachmann" userId="b28d09e7-665a-46e8-8505-29428aceaef6" providerId="ADAL" clId="{F0049A38-68CE-43A0-A9BC-FFABEBEF63F9}" dt="2022-02-10T08:00:56.451" v="632" actId="255"/>
        <pc:sldMkLst>
          <pc:docMk/>
          <pc:sldMk cId="2536041187" sldId="1305"/>
        </pc:sldMkLst>
        <pc:spChg chg="mod">
          <ac:chgData name="Jörg Bachmann" userId="b28d09e7-665a-46e8-8505-29428aceaef6" providerId="ADAL" clId="{F0049A38-68CE-43A0-A9BC-FFABEBEF63F9}" dt="2022-02-10T07:56:17.491" v="590" actId="20577"/>
          <ac:spMkLst>
            <pc:docMk/>
            <pc:sldMk cId="2536041187" sldId="1305"/>
            <ac:spMk id="15" creationId="{957F2467-D403-4F1E-BA9C-4EE8BE804B32}"/>
          </ac:spMkLst>
        </pc:spChg>
        <pc:spChg chg="del">
          <ac:chgData name="Jörg Bachmann" userId="b28d09e7-665a-46e8-8505-29428aceaef6" providerId="ADAL" clId="{F0049A38-68CE-43A0-A9BC-FFABEBEF63F9}" dt="2022-02-10T07:57:13.768" v="602" actId="478"/>
          <ac:spMkLst>
            <pc:docMk/>
            <pc:sldMk cId="2536041187" sldId="1305"/>
            <ac:spMk id="20" creationId="{52903DFF-F03B-4DC0-B2B7-22E6398606CE}"/>
          </ac:spMkLst>
        </pc:spChg>
        <pc:spChg chg="del">
          <ac:chgData name="Jörg Bachmann" userId="b28d09e7-665a-46e8-8505-29428aceaef6" providerId="ADAL" clId="{F0049A38-68CE-43A0-A9BC-FFABEBEF63F9}" dt="2022-02-10T07:56:34.292" v="598" actId="478"/>
          <ac:spMkLst>
            <pc:docMk/>
            <pc:sldMk cId="2536041187" sldId="1305"/>
            <ac:spMk id="21" creationId="{4FD598CB-38E2-473C-8C24-3B6C840DE087}"/>
          </ac:spMkLst>
        </pc:spChg>
        <pc:spChg chg="del">
          <ac:chgData name="Jörg Bachmann" userId="b28d09e7-665a-46e8-8505-29428aceaef6" providerId="ADAL" clId="{F0049A38-68CE-43A0-A9BC-FFABEBEF63F9}" dt="2022-02-10T07:56:25.364" v="591" actId="478"/>
          <ac:spMkLst>
            <pc:docMk/>
            <pc:sldMk cId="2536041187" sldId="1305"/>
            <ac:spMk id="22" creationId="{C42C7F3D-09C9-4A9A-AAE3-D13598D5F8CA}"/>
          </ac:spMkLst>
        </pc:spChg>
        <pc:spChg chg="del">
          <ac:chgData name="Jörg Bachmann" userId="b28d09e7-665a-46e8-8505-29428aceaef6" providerId="ADAL" clId="{F0049A38-68CE-43A0-A9BC-FFABEBEF63F9}" dt="2022-02-10T07:57:12.711" v="601" actId="478"/>
          <ac:spMkLst>
            <pc:docMk/>
            <pc:sldMk cId="2536041187" sldId="1305"/>
            <ac:spMk id="23" creationId="{0081A982-8374-4A56-9185-5716D73AE68E}"/>
          </ac:spMkLst>
        </pc:spChg>
        <pc:spChg chg="del">
          <ac:chgData name="Jörg Bachmann" userId="b28d09e7-665a-46e8-8505-29428aceaef6" providerId="ADAL" clId="{F0049A38-68CE-43A0-A9BC-FFABEBEF63F9}" dt="2022-02-10T07:56:29.059" v="594" actId="478"/>
          <ac:spMkLst>
            <pc:docMk/>
            <pc:sldMk cId="2536041187" sldId="1305"/>
            <ac:spMk id="24" creationId="{BB4FA672-DFC2-45F9-8E7D-20650F7AD843}"/>
          </ac:spMkLst>
        </pc:spChg>
        <pc:spChg chg="del">
          <ac:chgData name="Jörg Bachmann" userId="b28d09e7-665a-46e8-8505-29428aceaef6" providerId="ADAL" clId="{F0049A38-68CE-43A0-A9BC-FFABEBEF63F9}" dt="2022-02-10T07:56:33.035" v="597" actId="478"/>
          <ac:spMkLst>
            <pc:docMk/>
            <pc:sldMk cId="2536041187" sldId="1305"/>
            <ac:spMk id="36" creationId="{49FA897A-414B-4806-B26E-B3B0AEA58276}"/>
          </ac:spMkLst>
        </pc:spChg>
        <pc:spChg chg="del">
          <ac:chgData name="Jörg Bachmann" userId="b28d09e7-665a-46e8-8505-29428aceaef6" providerId="ADAL" clId="{F0049A38-68CE-43A0-A9BC-FFABEBEF63F9}" dt="2022-02-10T07:56:31.731" v="596" actId="478"/>
          <ac:spMkLst>
            <pc:docMk/>
            <pc:sldMk cId="2536041187" sldId="1305"/>
            <ac:spMk id="37" creationId="{E32EE7DB-CA21-451A-AD2C-824A58CF49E3}"/>
          </ac:spMkLst>
        </pc:spChg>
        <pc:spChg chg="del">
          <ac:chgData name="Jörg Bachmann" userId="b28d09e7-665a-46e8-8505-29428aceaef6" providerId="ADAL" clId="{F0049A38-68CE-43A0-A9BC-FFABEBEF63F9}" dt="2022-02-10T07:56:30.463" v="595" actId="478"/>
          <ac:spMkLst>
            <pc:docMk/>
            <pc:sldMk cId="2536041187" sldId="1305"/>
            <ac:spMk id="38" creationId="{935F00F7-A749-4B4F-B89A-5AA4CE12FAA0}"/>
          </ac:spMkLst>
        </pc:spChg>
        <pc:spChg chg="mod">
          <ac:chgData name="Jörg Bachmann" userId="b28d09e7-665a-46e8-8505-29428aceaef6" providerId="ADAL" clId="{F0049A38-68CE-43A0-A9BC-FFABEBEF63F9}" dt="2022-02-10T07:58:49.768" v="612"/>
          <ac:spMkLst>
            <pc:docMk/>
            <pc:sldMk cId="2536041187" sldId="1305"/>
            <ac:spMk id="47" creationId="{3F62CA21-0284-4FF5-92F6-8F187DBFB127}"/>
          </ac:spMkLst>
        </pc:spChg>
        <pc:spChg chg="mod">
          <ac:chgData name="Jörg Bachmann" userId="b28d09e7-665a-46e8-8505-29428aceaef6" providerId="ADAL" clId="{F0049A38-68CE-43A0-A9BC-FFABEBEF63F9}" dt="2022-02-10T07:58:49.768" v="612"/>
          <ac:spMkLst>
            <pc:docMk/>
            <pc:sldMk cId="2536041187" sldId="1305"/>
            <ac:spMk id="48" creationId="{FC7939E0-AA46-486E-92B2-69EF308A0A4A}"/>
          </ac:spMkLst>
        </pc:spChg>
        <pc:spChg chg="mod">
          <ac:chgData name="Jörg Bachmann" userId="b28d09e7-665a-46e8-8505-29428aceaef6" providerId="ADAL" clId="{F0049A38-68CE-43A0-A9BC-FFABEBEF63F9}" dt="2022-02-10T07:58:49.768" v="612"/>
          <ac:spMkLst>
            <pc:docMk/>
            <pc:sldMk cId="2536041187" sldId="1305"/>
            <ac:spMk id="49" creationId="{4B61EEB1-1DB8-4066-B327-C845300DC73A}"/>
          </ac:spMkLst>
        </pc:spChg>
        <pc:spChg chg="mod">
          <ac:chgData name="Jörg Bachmann" userId="b28d09e7-665a-46e8-8505-29428aceaef6" providerId="ADAL" clId="{F0049A38-68CE-43A0-A9BC-FFABEBEF63F9}" dt="2022-02-10T07:58:49.768" v="612"/>
          <ac:spMkLst>
            <pc:docMk/>
            <pc:sldMk cId="2536041187" sldId="1305"/>
            <ac:spMk id="50" creationId="{BBC6B094-886F-486C-B3CF-BCE6FDBEA446}"/>
          </ac:spMkLst>
        </pc:spChg>
        <pc:spChg chg="mod">
          <ac:chgData name="Jörg Bachmann" userId="b28d09e7-665a-46e8-8505-29428aceaef6" providerId="ADAL" clId="{F0049A38-68CE-43A0-A9BC-FFABEBEF63F9}" dt="2022-02-10T07:58:49.768" v="612"/>
          <ac:spMkLst>
            <pc:docMk/>
            <pc:sldMk cId="2536041187" sldId="1305"/>
            <ac:spMk id="51" creationId="{572F2471-CA62-4300-8E49-86B68B7B9318}"/>
          </ac:spMkLst>
        </pc:spChg>
        <pc:spChg chg="mod">
          <ac:chgData name="Jörg Bachmann" userId="b28d09e7-665a-46e8-8505-29428aceaef6" providerId="ADAL" clId="{F0049A38-68CE-43A0-A9BC-FFABEBEF63F9}" dt="2022-02-10T07:58:49.768" v="612"/>
          <ac:spMkLst>
            <pc:docMk/>
            <pc:sldMk cId="2536041187" sldId="1305"/>
            <ac:spMk id="52" creationId="{2A26629D-3149-42D5-90C7-88A2F8511ADC}"/>
          </ac:spMkLst>
        </pc:spChg>
        <pc:spChg chg="mod">
          <ac:chgData name="Jörg Bachmann" userId="b28d09e7-665a-46e8-8505-29428aceaef6" providerId="ADAL" clId="{F0049A38-68CE-43A0-A9BC-FFABEBEF63F9}" dt="2022-02-10T08:00:56.451" v="632" actId="255"/>
          <ac:spMkLst>
            <pc:docMk/>
            <pc:sldMk cId="2536041187" sldId="1305"/>
            <ac:spMk id="55" creationId="{8EF102AD-52E2-41F1-AF9B-5CB0A91AE4EF}"/>
          </ac:spMkLst>
        </pc:spChg>
        <pc:spChg chg="mod">
          <ac:chgData name="Jörg Bachmann" userId="b28d09e7-665a-46e8-8505-29428aceaef6" providerId="ADAL" clId="{F0049A38-68CE-43A0-A9BC-FFABEBEF63F9}" dt="2022-02-10T08:00:56.451" v="632" actId="255"/>
          <ac:spMkLst>
            <pc:docMk/>
            <pc:sldMk cId="2536041187" sldId="1305"/>
            <ac:spMk id="56" creationId="{6E5FAAA9-735B-4723-9611-54925236E47F}"/>
          </ac:spMkLst>
        </pc:spChg>
        <pc:spChg chg="mod">
          <ac:chgData name="Jörg Bachmann" userId="b28d09e7-665a-46e8-8505-29428aceaef6" providerId="ADAL" clId="{F0049A38-68CE-43A0-A9BC-FFABEBEF63F9}" dt="2022-02-10T08:00:56.451" v="632" actId="255"/>
          <ac:spMkLst>
            <pc:docMk/>
            <pc:sldMk cId="2536041187" sldId="1305"/>
            <ac:spMk id="57" creationId="{38F26BCD-5EB2-4C1D-B2A1-4C9FE5B7AA2E}"/>
          </ac:spMkLst>
        </pc:spChg>
        <pc:spChg chg="mod">
          <ac:chgData name="Jörg Bachmann" userId="b28d09e7-665a-46e8-8505-29428aceaef6" providerId="ADAL" clId="{F0049A38-68CE-43A0-A9BC-FFABEBEF63F9}" dt="2022-02-10T08:00:56.451" v="632" actId="255"/>
          <ac:spMkLst>
            <pc:docMk/>
            <pc:sldMk cId="2536041187" sldId="1305"/>
            <ac:spMk id="58" creationId="{D6EE4DC6-237B-4D62-8C3B-D8CD163886AA}"/>
          </ac:spMkLst>
        </pc:spChg>
        <pc:spChg chg="mod">
          <ac:chgData name="Jörg Bachmann" userId="b28d09e7-665a-46e8-8505-29428aceaef6" providerId="ADAL" clId="{F0049A38-68CE-43A0-A9BC-FFABEBEF63F9}" dt="2022-02-10T08:00:56.451" v="632" actId="255"/>
          <ac:spMkLst>
            <pc:docMk/>
            <pc:sldMk cId="2536041187" sldId="1305"/>
            <ac:spMk id="59" creationId="{5DB93A69-5E48-4BE2-BE84-256EE6647094}"/>
          </ac:spMkLst>
        </pc:spChg>
        <pc:spChg chg="mod">
          <ac:chgData name="Jörg Bachmann" userId="b28d09e7-665a-46e8-8505-29428aceaef6" providerId="ADAL" clId="{F0049A38-68CE-43A0-A9BC-FFABEBEF63F9}" dt="2022-02-10T08:00:56.451" v="632" actId="255"/>
          <ac:spMkLst>
            <pc:docMk/>
            <pc:sldMk cId="2536041187" sldId="1305"/>
            <ac:spMk id="60" creationId="{4A0FF64B-439C-4B4B-85E7-7FF91C94DEF9}"/>
          </ac:spMkLst>
        </pc:spChg>
        <pc:grpChg chg="del">
          <ac:chgData name="Jörg Bachmann" userId="b28d09e7-665a-46e8-8505-29428aceaef6" providerId="ADAL" clId="{F0049A38-68CE-43A0-A9BC-FFABEBEF63F9}" dt="2022-02-10T07:56:26.297" v="592" actId="478"/>
          <ac:grpSpMkLst>
            <pc:docMk/>
            <pc:sldMk cId="2536041187" sldId="1305"/>
            <ac:grpSpMk id="9" creationId="{020E1BF5-D2ED-409B-A707-7095CEE02D50}"/>
          </ac:grpSpMkLst>
        </pc:grpChg>
        <pc:grpChg chg="del">
          <ac:chgData name="Jörg Bachmann" userId="b28d09e7-665a-46e8-8505-29428aceaef6" providerId="ADAL" clId="{F0049A38-68CE-43A0-A9BC-FFABEBEF63F9}" dt="2022-02-10T07:56:27.438" v="593" actId="478"/>
          <ac:grpSpMkLst>
            <pc:docMk/>
            <pc:sldMk cId="2536041187" sldId="1305"/>
            <ac:grpSpMk id="25" creationId="{ABEEA118-2425-44EA-9881-CC9C06A0D7F2}"/>
          </ac:grpSpMkLst>
        </pc:grpChg>
        <pc:grpChg chg="del">
          <ac:chgData name="Jörg Bachmann" userId="b28d09e7-665a-46e8-8505-29428aceaef6" providerId="ADAL" clId="{F0049A38-68CE-43A0-A9BC-FFABEBEF63F9}" dt="2022-02-10T07:57:10.243" v="600" actId="478"/>
          <ac:grpSpMkLst>
            <pc:docMk/>
            <pc:sldMk cId="2536041187" sldId="1305"/>
            <ac:grpSpMk id="33" creationId="{43D20FDC-CB25-4302-9225-666CB11CD12E}"/>
          </ac:grpSpMkLst>
        </pc:grpChg>
        <pc:grpChg chg="add mod">
          <ac:chgData name="Jörg Bachmann" userId="b28d09e7-665a-46e8-8505-29428aceaef6" providerId="ADAL" clId="{F0049A38-68CE-43A0-A9BC-FFABEBEF63F9}" dt="2022-02-10T08:00:44.377" v="631" actId="1076"/>
          <ac:grpSpMkLst>
            <pc:docMk/>
            <pc:sldMk cId="2536041187" sldId="1305"/>
            <ac:grpSpMk id="39" creationId="{89731DBF-D93C-4843-93F2-C3BB4DBAF2CD}"/>
          </ac:grpSpMkLst>
        </pc:grpChg>
        <pc:grpChg chg="add del mod ord">
          <ac:chgData name="Jörg Bachmann" userId="b28d09e7-665a-46e8-8505-29428aceaef6" providerId="ADAL" clId="{F0049A38-68CE-43A0-A9BC-FFABEBEF63F9}" dt="2022-02-10T07:59:16.958" v="618" actId="478"/>
          <ac:grpSpMkLst>
            <pc:docMk/>
            <pc:sldMk cId="2536041187" sldId="1305"/>
            <ac:grpSpMk id="45" creationId="{76E4EF62-CF74-4503-BBDE-69FB153E32E7}"/>
          </ac:grpSpMkLst>
        </pc:grpChg>
        <pc:grpChg chg="add mod ord">
          <ac:chgData name="Jörg Bachmann" userId="b28d09e7-665a-46e8-8505-29428aceaef6" providerId="ADAL" clId="{F0049A38-68CE-43A0-A9BC-FFABEBEF63F9}" dt="2022-02-10T08:00:34.596" v="628" actId="1076"/>
          <ac:grpSpMkLst>
            <pc:docMk/>
            <pc:sldMk cId="2536041187" sldId="1305"/>
            <ac:grpSpMk id="53" creationId="{E85E5773-C9EB-4841-833F-1823AFB923E2}"/>
          </ac:grpSpMkLst>
        </pc:grpChg>
        <pc:graphicFrameChg chg="del">
          <ac:chgData name="Jörg Bachmann" userId="b28d09e7-665a-46e8-8505-29428aceaef6" providerId="ADAL" clId="{F0049A38-68CE-43A0-A9BC-FFABEBEF63F9}" dt="2022-02-10T07:57:09.154" v="599" actId="478"/>
          <ac:graphicFrameMkLst>
            <pc:docMk/>
            <pc:sldMk cId="2536041187" sldId="1305"/>
            <ac:graphicFrameMk id="3" creationId="{CAC107DB-31A8-4EFF-AC2A-3B69FA539C5D}"/>
          </ac:graphicFrameMkLst>
        </pc:graphicFrameChg>
        <pc:picChg chg="mod">
          <ac:chgData name="Jörg Bachmann" userId="b28d09e7-665a-46e8-8505-29428aceaef6" providerId="ADAL" clId="{F0049A38-68CE-43A0-A9BC-FFABEBEF63F9}" dt="2022-02-10T07:57:21.262" v="603"/>
          <ac:picMkLst>
            <pc:docMk/>
            <pc:sldMk cId="2536041187" sldId="1305"/>
            <ac:picMk id="40" creationId="{A61B1ABD-F99A-4DA8-85DB-B9E92690E4C6}"/>
          </ac:picMkLst>
        </pc:picChg>
        <pc:picChg chg="mod">
          <ac:chgData name="Jörg Bachmann" userId="b28d09e7-665a-46e8-8505-29428aceaef6" providerId="ADAL" clId="{F0049A38-68CE-43A0-A9BC-FFABEBEF63F9}" dt="2022-02-10T07:57:21.262" v="603"/>
          <ac:picMkLst>
            <pc:docMk/>
            <pc:sldMk cId="2536041187" sldId="1305"/>
            <ac:picMk id="41" creationId="{D6C2A1CD-1F0A-4B6F-BD82-419390C02DCF}"/>
          </ac:picMkLst>
        </pc:picChg>
        <pc:picChg chg="add mod">
          <ac:chgData name="Jörg Bachmann" userId="b28d09e7-665a-46e8-8505-29428aceaef6" providerId="ADAL" clId="{F0049A38-68CE-43A0-A9BC-FFABEBEF63F9}" dt="2022-02-10T08:00:39.119" v="629" actId="1076"/>
          <ac:picMkLst>
            <pc:docMk/>
            <pc:sldMk cId="2536041187" sldId="1305"/>
            <ac:picMk id="42" creationId="{2A85DF67-BD7F-468A-B177-3D6C04A22262}"/>
          </ac:picMkLst>
        </pc:picChg>
        <pc:picChg chg="add mod">
          <ac:chgData name="Jörg Bachmann" userId="b28d09e7-665a-46e8-8505-29428aceaef6" providerId="ADAL" clId="{F0049A38-68CE-43A0-A9BC-FFABEBEF63F9}" dt="2022-02-10T08:00:41.985" v="630" actId="1076"/>
          <ac:picMkLst>
            <pc:docMk/>
            <pc:sldMk cId="2536041187" sldId="1305"/>
            <ac:picMk id="43" creationId="{539042CC-5750-4ABD-BC7D-F4A7D426476F}"/>
          </ac:picMkLst>
        </pc:picChg>
        <pc:picChg chg="add del mod">
          <ac:chgData name="Jörg Bachmann" userId="b28d09e7-665a-46e8-8505-29428aceaef6" providerId="ADAL" clId="{F0049A38-68CE-43A0-A9BC-FFABEBEF63F9}" dt="2022-02-10T07:58:29.522" v="610"/>
          <ac:picMkLst>
            <pc:docMk/>
            <pc:sldMk cId="2536041187" sldId="1305"/>
            <ac:picMk id="44" creationId="{7C9AA8AB-3CB8-4F01-8934-D38FCA44892F}"/>
          </ac:picMkLst>
        </pc:picChg>
        <pc:picChg chg="mod">
          <ac:chgData name="Jörg Bachmann" userId="b28d09e7-665a-46e8-8505-29428aceaef6" providerId="ADAL" clId="{F0049A38-68CE-43A0-A9BC-FFABEBEF63F9}" dt="2022-02-10T07:58:49.768" v="612"/>
          <ac:picMkLst>
            <pc:docMk/>
            <pc:sldMk cId="2536041187" sldId="1305"/>
            <ac:picMk id="46" creationId="{C28CF8E0-F61C-4CF6-BDA4-D4C9A3C39A95}"/>
          </ac:picMkLst>
        </pc:picChg>
        <pc:picChg chg="mod modCrop">
          <ac:chgData name="Jörg Bachmann" userId="b28d09e7-665a-46e8-8505-29428aceaef6" providerId="ADAL" clId="{F0049A38-68CE-43A0-A9BC-FFABEBEF63F9}" dt="2022-02-10T08:00:15.285" v="626" actId="732"/>
          <ac:picMkLst>
            <pc:docMk/>
            <pc:sldMk cId="2536041187" sldId="1305"/>
            <ac:picMk id="54" creationId="{9CE0376C-0396-42A3-8B6F-E9FA7533E586}"/>
          </ac:picMkLst>
        </pc:picChg>
      </pc:sldChg>
      <pc:sldChg chg="addSp delSp modSp add mod delAnim modAnim">
        <pc:chgData name="Jörg Bachmann" userId="b28d09e7-665a-46e8-8505-29428aceaef6" providerId="ADAL" clId="{F0049A38-68CE-43A0-A9BC-FFABEBEF63F9}" dt="2022-02-10T09:13:04.745" v="1630" actId="14100"/>
        <pc:sldMkLst>
          <pc:docMk/>
          <pc:sldMk cId="2288871137" sldId="1306"/>
        </pc:sldMkLst>
        <pc:spChg chg="mod">
          <ac:chgData name="Jörg Bachmann" userId="b28d09e7-665a-46e8-8505-29428aceaef6" providerId="ADAL" clId="{F0049A38-68CE-43A0-A9BC-FFABEBEF63F9}" dt="2022-02-10T09:10:41.386" v="1506" actId="1076"/>
          <ac:spMkLst>
            <pc:docMk/>
            <pc:sldMk cId="2288871137" sldId="1306"/>
            <ac:spMk id="3" creationId="{93399696-E072-4E17-BA63-657ACBE161CE}"/>
          </ac:spMkLst>
        </pc:spChg>
        <pc:spChg chg="del mod">
          <ac:chgData name="Jörg Bachmann" userId="b28d09e7-665a-46e8-8505-29428aceaef6" providerId="ADAL" clId="{F0049A38-68CE-43A0-A9BC-FFABEBEF63F9}" dt="2022-02-10T08:41:30.728" v="1118" actId="478"/>
          <ac:spMkLst>
            <pc:docMk/>
            <pc:sldMk cId="2288871137" sldId="1306"/>
            <ac:spMk id="4" creationId="{B8736203-0D7E-47FC-8F9B-680F0FBB19F3}"/>
          </ac:spMkLst>
        </pc:spChg>
        <pc:spChg chg="add mod">
          <ac:chgData name="Jörg Bachmann" userId="b28d09e7-665a-46e8-8505-29428aceaef6" providerId="ADAL" clId="{F0049A38-68CE-43A0-A9BC-FFABEBEF63F9}" dt="2022-02-10T08:41:34.876" v="1120" actId="1076"/>
          <ac:spMkLst>
            <pc:docMk/>
            <pc:sldMk cId="2288871137" sldId="1306"/>
            <ac:spMk id="5" creationId="{382C771E-9C50-4034-B1EA-91707AF31DC9}"/>
          </ac:spMkLst>
        </pc:spChg>
        <pc:spChg chg="add mod">
          <ac:chgData name="Jörg Bachmann" userId="b28d09e7-665a-46e8-8505-29428aceaef6" providerId="ADAL" clId="{F0049A38-68CE-43A0-A9BC-FFABEBEF63F9}" dt="2022-02-10T08:42:49.822" v="1150" actId="1076"/>
          <ac:spMkLst>
            <pc:docMk/>
            <pc:sldMk cId="2288871137" sldId="1306"/>
            <ac:spMk id="7" creationId="{416E96F5-CFE3-4B87-8696-B4A86661CAA6}"/>
          </ac:spMkLst>
        </pc:spChg>
        <pc:spChg chg="add mod">
          <ac:chgData name="Jörg Bachmann" userId="b28d09e7-665a-46e8-8505-29428aceaef6" providerId="ADAL" clId="{F0049A38-68CE-43A0-A9BC-FFABEBEF63F9}" dt="2022-02-10T08:45:48.485" v="1180" actId="20577"/>
          <ac:spMkLst>
            <pc:docMk/>
            <pc:sldMk cId="2288871137" sldId="1306"/>
            <ac:spMk id="8" creationId="{6DA52AF3-439F-455A-A864-E4C27D47FEE6}"/>
          </ac:spMkLst>
        </pc:spChg>
        <pc:spChg chg="mod">
          <ac:chgData name="Jörg Bachmann" userId="b28d09e7-665a-46e8-8505-29428aceaef6" providerId="ADAL" clId="{F0049A38-68CE-43A0-A9BC-FFABEBEF63F9}" dt="2022-02-10T08:53:05.561" v="1269"/>
          <ac:spMkLst>
            <pc:docMk/>
            <pc:sldMk cId="2288871137" sldId="1306"/>
            <ac:spMk id="12" creationId="{C191AA87-3560-44EC-ADA4-10FE0B6F78D6}"/>
          </ac:spMkLst>
        </pc:spChg>
        <pc:spChg chg="mod">
          <ac:chgData name="Jörg Bachmann" userId="b28d09e7-665a-46e8-8505-29428aceaef6" providerId="ADAL" clId="{F0049A38-68CE-43A0-A9BC-FFABEBEF63F9}" dt="2022-02-10T08:53:05.561" v="1269"/>
          <ac:spMkLst>
            <pc:docMk/>
            <pc:sldMk cId="2288871137" sldId="1306"/>
            <ac:spMk id="13" creationId="{9D76F669-B649-40DB-B0B7-F832C9AF1560}"/>
          </ac:spMkLst>
        </pc:spChg>
        <pc:spChg chg="mod">
          <ac:chgData name="Jörg Bachmann" userId="b28d09e7-665a-46e8-8505-29428aceaef6" providerId="ADAL" clId="{F0049A38-68CE-43A0-A9BC-FFABEBEF63F9}" dt="2022-02-10T08:53:05.561" v="1269"/>
          <ac:spMkLst>
            <pc:docMk/>
            <pc:sldMk cId="2288871137" sldId="1306"/>
            <ac:spMk id="14" creationId="{CB9D7FED-F89B-400E-AE40-2A77CFE89006}"/>
          </ac:spMkLst>
        </pc:spChg>
        <pc:spChg chg="mod">
          <ac:chgData name="Jörg Bachmann" userId="b28d09e7-665a-46e8-8505-29428aceaef6" providerId="ADAL" clId="{F0049A38-68CE-43A0-A9BC-FFABEBEF63F9}" dt="2022-02-10T08:53:05.561" v="1269"/>
          <ac:spMkLst>
            <pc:docMk/>
            <pc:sldMk cId="2288871137" sldId="1306"/>
            <ac:spMk id="16" creationId="{2C77ACF7-692C-408C-9F7D-24A07F2FEBD6}"/>
          </ac:spMkLst>
        </pc:spChg>
        <pc:spChg chg="mod">
          <ac:chgData name="Jörg Bachmann" userId="b28d09e7-665a-46e8-8505-29428aceaef6" providerId="ADAL" clId="{F0049A38-68CE-43A0-A9BC-FFABEBEF63F9}" dt="2022-02-10T08:53:05.561" v="1269"/>
          <ac:spMkLst>
            <pc:docMk/>
            <pc:sldMk cId="2288871137" sldId="1306"/>
            <ac:spMk id="18" creationId="{3581056D-F84D-40D9-A7A8-31AE96FAB1E4}"/>
          </ac:spMkLst>
        </pc:spChg>
        <pc:spChg chg="add mod">
          <ac:chgData name="Jörg Bachmann" userId="b28d09e7-665a-46e8-8505-29428aceaef6" providerId="ADAL" clId="{F0049A38-68CE-43A0-A9BC-FFABEBEF63F9}" dt="2022-02-10T09:11:32.908" v="1548" actId="14100"/>
          <ac:spMkLst>
            <pc:docMk/>
            <pc:sldMk cId="2288871137" sldId="1306"/>
            <ac:spMk id="23" creationId="{16E373F7-AECD-4B03-8FC3-32044BE76C59}"/>
          </ac:spMkLst>
        </pc:spChg>
        <pc:spChg chg="add mod">
          <ac:chgData name="Jörg Bachmann" userId="b28d09e7-665a-46e8-8505-29428aceaef6" providerId="ADAL" clId="{F0049A38-68CE-43A0-A9BC-FFABEBEF63F9}" dt="2022-02-10T09:12:48.010" v="1614" actId="20577"/>
          <ac:spMkLst>
            <pc:docMk/>
            <pc:sldMk cId="2288871137" sldId="1306"/>
            <ac:spMk id="24" creationId="{C25C95B3-631B-40B0-A5BD-AAA12E0B80C9}"/>
          </ac:spMkLst>
        </pc:spChg>
        <pc:spChg chg="add mod">
          <ac:chgData name="Jörg Bachmann" userId="b28d09e7-665a-46e8-8505-29428aceaef6" providerId="ADAL" clId="{F0049A38-68CE-43A0-A9BC-FFABEBEF63F9}" dt="2022-02-10T09:13:04.745" v="1630" actId="14100"/>
          <ac:spMkLst>
            <pc:docMk/>
            <pc:sldMk cId="2288871137" sldId="1306"/>
            <ac:spMk id="25" creationId="{8B7F8442-BE40-4C86-A090-5631233A125E}"/>
          </ac:spMkLst>
        </pc:spChg>
        <pc:grpChg chg="add mod">
          <ac:chgData name="Jörg Bachmann" userId="b28d09e7-665a-46e8-8505-29428aceaef6" providerId="ADAL" clId="{F0049A38-68CE-43A0-A9BC-FFABEBEF63F9}" dt="2022-02-10T08:53:09.846" v="1270" actId="1076"/>
          <ac:grpSpMkLst>
            <pc:docMk/>
            <pc:sldMk cId="2288871137" sldId="1306"/>
            <ac:grpSpMk id="10" creationId="{D1151930-E2F9-4D9F-9F71-24FFFCBCB65A}"/>
          </ac:grpSpMkLst>
        </pc:grpChg>
        <pc:grpChg chg="mod">
          <ac:chgData name="Jörg Bachmann" userId="b28d09e7-665a-46e8-8505-29428aceaef6" providerId="ADAL" clId="{F0049A38-68CE-43A0-A9BC-FFABEBEF63F9}" dt="2022-02-10T08:53:05.561" v="1269"/>
          <ac:grpSpMkLst>
            <pc:docMk/>
            <pc:sldMk cId="2288871137" sldId="1306"/>
            <ac:grpSpMk id="11" creationId="{458892AD-5FED-4F33-81D8-D695203541CC}"/>
          </ac:grpSpMkLst>
        </pc:grpChg>
        <pc:grpChg chg="add mod">
          <ac:chgData name="Jörg Bachmann" userId="b28d09e7-665a-46e8-8505-29428aceaef6" providerId="ADAL" clId="{F0049A38-68CE-43A0-A9BC-FFABEBEF63F9}" dt="2022-02-10T08:53:22.656" v="1274" actId="1076"/>
          <ac:grpSpMkLst>
            <pc:docMk/>
            <pc:sldMk cId="2288871137" sldId="1306"/>
            <ac:grpSpMk id="19" creationId="{7CED11AE-097F-4692-A92F-8BC8DAE2B085}"/>
          </ac:grpSpMkLst>
        </pc:grpChg>
        <pc:graphicFrameChg chg="add mod">
          <ac:chgData name="Jörg Bachmann" userId="b28d09e7-665a-46e8-8505-29428aceaef6" providerId="ADAL" clId="{F0049A38-68CE-43A0-A9BC-FFABEBEF63F9}" dt="2022-02-10T08:45:43.174" v="1171" actId="1076"/>
          <ac:graphicFrameMkLst>
            <pc:docMk/>
            <pc:sldMk cId="2288871137" sldId="1306"/>
            <ac:graphicFrameMk id="9" creationId="{C3F8A1C3-12A8-4B6C-9F43-6F5E98B83400}"/>
          </ac:graphicFrameMkLst>
        </pc:graphicFrameChg>
        <pc:picChg chg="add mod">
          <ac:chgData name="Jörg Bachmann" userId="b28d09e7-665a-46e8-8505-29428aceaef6" providerId="ADAL" clId="{F0049A38-68CE-43A0-A9BC-FFABEBEF63F9}" dt="2022-02-10T08:42:42.264" v="1148" actId="1076"/>
          <ac:picMkLst>
            <pc:docMk/>
            <pc:sldMk cId="2288871137" sldId="1306"/>
            <ac:picMk id="6" creationId="{4A60C037-56DE-4752-81A3-D6170A142E1F}"/>
          </ac:picMkLst>
        </pc:picChg>
        <pc:picChg chg="mod">
          <ac:chgData name="Jörg Bachmann" userId="b28d09e7-665a-46e8-8505-29428aceaef6" providerId="ADAL" clId="{F0049A38-68CE-43A0-A9BC-FFABEBEF63F9}" dt="2022-02-10T08:53:05.561" v="1269"/>
          <ac:picMkLst>
            <pc:docMk/>
            <pc:sldMk cId="2288871137" sldId="1306"/>
            <ac:picMk id="17" creationId="{C7C7262E-CCCE-411A-8475-0B000EEC03F4}"/>
          </ac:picMkLst>
        </pc:picChg>
        <pc:picChg chg="mod">
          <ac:chgData name="Jörg Bachmann" userId="b28d09e7-665a-46e8-8505-29428aceaef6" providerId="ADAL" clId="{F0049A38-68CE-43A0-A9BC-FFABEBEF63F9}" dt="2022-02-10T08:53:16.177" v="1271"/>
          <ac:picMkLst>
            <pc:docMk/>
            <pc:sldMk cId="2288871137" sldId="1306"/>
            <ac:picMk id="20" creationId="{885ADC0E-9E9B-4697-ACCC-12AB8CCB827B}"/>
          </ac:picMkLst>
        </pc:picChg>
        <pc:picChg chg="mod">
          <ac:chgData name="Jörg Bachmann" userId="b28d09e7-665a-46e8-8505-29428aceaef6" providerId="ADAL" clId="{F0049A38-68CE-43A0-A9BC-FFABEBEF63F9}" dt="2022-02-10T08:53:16.177" v="1271"/>
          <ac:picMkLst>
            <pc:docMk/>
            <pc:sldMk cId="2288871137" sldId="1306"/>
            <ac:picMk id="21" creationId="{7AD57F14-D132-41C9-B0BC-A8A1DB88D9A4}"/>
          </ac:picMkLst>
        </pc:picChg>
        <pc:picChg chg="add mod">
          <ac:chgData name="Jörg Bachmann" userId="b28d09e7-665a-46e8-8505-29428aceaef6" providerId="ADAL" clId="{F0049A38-68CE-43A0-A9BC-FFABEBEF63F9}" dt="2022-02-10T08:59:25.538" v="1278" actId="1076"/>
          <ac:picMkLst>
            <pc:docMk/>
            <pc:sldMk cId="2288871137" sldId="1306"/>
            <ac:picMk id="22" creationId="{118D81E3-36CC-4333-9A25-D622C4D1A4EC}"/>
          </ac:picMkLst>
        </pc:picChg>
      </pc:sldChg>
      <pc:sldChg chg="add del setBg">
        <pc:chgData name="Jörg Bachmann" userId="b28d09e7-665a-46e8-8505-29428aceaef6" providerId="ADAL" clId="{F0049A38-68CE-43A0-A9BC-FFABEBEF63F9}" dt="2022-02-10T13:58:11.318" v="1820" actId="47"/>
        <pc:sldMkLst>
          <pc:docMk/>
          <pc:sldMk cId="1596586482" sldId="1307"/>
        </pc:sldMkLst>
      </pc:sldChg>
      <pc:sldChg chg="add del ord setBg">
        <pc:chgData name="Jörg Bachmann" userId="b28d09e7-665a-46e8-8505-29428aceaef6" providerId="ADAL" clId="{F0049A38-68CE-43A0-A9BC-FFABEBEF63F9}" dt="2022-02-10T09:03:26.365" v="1314" actId="47"/>
        <pc:sldMkLst>
          <pc:docMk/>
          <pc:sldMk cId="2544579921" sldId="1307"/>
        </pc:sldMkLst>
      </pc:sldChg>
      <pc:sldChg chg="modSp add setBg">
        <pc:chgData name="Jörg Bachmann" userId="b28d09e7-665a-46e8-8505-29428aceaef6" providerId="ADAL" clId="{F0049A38-68CE-43A0-A9BC-FFABEBEF63F9}" dt="2022-02-10T13:58:37.846" v="1850" actId="20577"/>
        <pc:sldMkLst>
          <pc:docMk/>
          <pc:sldMk cId="312567061" sldId="1308"/>
        </pc:sldMkLst>
        <pc:spChg chg="mod">
          <ac:chgData name="Jörg Bachmann" userId="b28d09e7-665a-46e8-8505-29428aceaef6" providerId="ADAL" clId="{F0049A38-68CE-43A0-A9BC-FFABEBEF63F9}" dt="2022-02-10T13:58:37.846" v="1850" actId="20577"/>
          <ac:spMkLst>
            <pc:docMk/>
            <pc:sldMk cId="312567061" sldId="1308"/>
            <ac:spMk id="5" creationId="{89F7EF32-B6C4-47BE-9B95-635618392376}"/>
          </ac:spMkLst>
        </pc:spChg>
      </pc:sldChg>
      <pc:sldChg chg="add del ord setBg">
        <pc:chgData name="Jörg Bachmann" userId="b28d09e7-665a-46e8-8505-29428aceaef6" providerId="ADAL" clId="{F0049A38-68CE-43A0-A9BC-FFABEBEF63F9}" dt="2022-02-10T09:03:24.290" v="1313" actId="47"/>
        <pc:sldMkLst>
          <pc:docMk/>
          <pc:sldMk cId="3662569001" sldId="1308"/>
        </pc:sldMkLst>
      </pc:sldChg>
      <pc:sldChg chg="add del setBg">
        <pc:chgData name="Jörg Bachmann" userId="b28d09e7-665a-46e8-8505-29428aceaef6" providerId="ADAL" clId="{F0049A38-68CE-43A0-A9BC-FFABEBEF63F9}" dt="2022-02-10T13:58:47.296" v="1851" actId="47"/>
        <pc:sldMkLst>
          <pc:docMk/>
          <pc:sldMk cId="2227763661" sldId="1309"/>
        </pc:sldMkLst>
      </pc:sldChg>
      <pc:sldChg chg="add del setBg">
        <pc:chgData name="Jörg Bachmann" userId="b28d09e7-665a-46e8-8505-29428aceaef6" providerId="ADAL" clId="{F0049A38-68CE-43A0-A9BC-FFABEBEF63F9}" dt="2022-02-10T09:03:23.077" v="1312" actId="47"/>
        <pc:sldMkLst>
          <pc:docMk/>
          <pc:sldMk cId="4255747287" sldId="1309"/>
        </pc:sldMkLst>
      </pc:sldChg>
      <pc:sldChg chg="add del setBg">
        <pc:chgData name="Jörg Bachmann" userId="b28d09e7-665a-46e8-8505-29428aceaef6" providerId="ADAL" clId="{F0049A38-68CE-43A0-A9BC-FFABEBEF63F9}" dt="2022-02-10T09:03:22.300" v="1311" actId="47"/>
        <pc:sldMkLst>
          <pc:docMk/>
          <pc:sldMk cId="1095852267" sldId="1310"/>
        </pc:sldMkLst>
      </pc:sldChg>
      <pc:sldChg chg="add del setBg">
        <pc:chgData name="Jörg Bachmann" userId="b28d09e7-665a-46e8-8505-29428aceaef6" providerId="ADAL" clId="{F0049A38-68CE-43A0-A9BC-FFABEBEF63F9}" dt="2022-02-10T13:58:51.934" v="1852" actId="47"/>
        <pc:sldMkLst>
          <pc:docMk/>
          <pc:sldMk cId="4082247044" sldId="1310"/>
        </pc:sldMkLst>
      </pc:sldChg>
      <pc:sldChg chg="modSp add setBg">
        <pc:chgData name="Jörg Bachmann" userId="b28d09e7-665a-46e8-8505-29428aceaef6" providerId="ADAL" clId="{F0049A38-68CE-43A0-A9BC-FFABEBEF63F9}" dt="2022-02-10T13:59:18.229" v="1884" actId="20577"/>
        <pc:sldMkLst>
          <pc:docMk/>
          <pc:sldMk cId="1956621570" sldId="1311"/>
        </pc:sldMkLst>
        <pc:spChg chg="mod">
          <ac:chgData name="Jörg Bachmann" userId="b28d09e7-665a-46e8-8505-29428aceaef6" providerId="ADAL" clId="{F0049A38-68CE-43A0-A9BC-FFABEBEF63F9}" dt="2022-02-10T13:59:18.229" v="1884" actId="20577"/>
          <ac:spMkLst>
            <pc:docMk/>
            <pc:sldMk cId="1956621570" sldId="1311"/>
            <ac:spMk id="5" creationId="{89F7EF32-B6C4-47BE-9B95-635618392376}"/>
          </ac:spMkLst>
        </pc:spChg>
      </pc:sldChg>
      <pc:sldChg chg="add del setBg">
        <pc:chgData name="Jörg Bachmann" userId="b28d09e7-665a-46e8-8505-29428aceaef6" providerId="ADAL" clId="{F0049A38-68CE-43A0-A9BC-FFABEBEF63F9}" dt="2022-02-10T13:59:22.541" v="1885" actId="47"/>
        <pc:sldMkLst>
          <pc:docMk/>
          <pc:sldMk cId="789386107" sldId="1312"/>
        </pc:sldMkLst>
      </pc:sldChg>
      <pc:sldChg chg="add del setBg">
        <pc:chgData name="Jörg Bachmann" userId="b28d09e7-665a-46e8-8505-29428aceaef6" providerId="ADAL" clId="{F0049A38-68CE-43A0-A9BC-FFABEBEF63F9}" dt="2022-02-10T13:59:23.794" v="1886" actId="47"/>
        <pc:sldMkLst>
          <pc:docMk/>
          <pc:sldMk cId="2593957114" sldId="1313"/>
        </pc:sldMkLst>
      </pc:sldChg>
      <pc:sldChg chg="modSp add setBg">
        <pc:chgData name="Jörg Bachmann" userId="b28d09e7-665a-46e8-8505-29428aceaef6" providerId="ADAL" clId="{F0049A38-68CE-43A0-A9BC-FFABEBEF63F9}" dt="2022-02-10T14:00:05.805" v="1938" actId="20577"/>
        <pc:sldMkLst>
          <pc:docMk/>
          <pc:sldMk cId="521862634" sldId="1314"/>
        </pc:sldMkLst>
        <pc:spChg chg="mod">
          <ac:chgData name="Jörg Bachmann" userId="b28d09e7-665a-46e8-8505-29428aceaef6" providerId="ADAL" clId="{F0049A38-68CE-43A0-A9BC-FFABEBEF63F9}" dt="2022-02-10T14:00:05.805" v="1938" actId="20577"/>
          <ac:spMkLst>
            <pc:docMk/>
            <pc:sldMk cId="521862634" sldId="1314"/>
            <ac:spMk id="5" creationId="{89F7EF32-B6C4-47BE-9B95-635618392376}"/>
          </ac:spMkLst>
        </pc:spChg>
      </pc:sldChg>
      <pc:sldChg chg="add del setBg">
        <pc:chgData name="Jörg Bachmann" userId="b28d09e7-665a-46e8-8505-29428aceaef6" providerId="ADAL" clId="{F0049A38-68CE-43A0-A9BC-FFABEBEF63F9}" dt="2022-02-10T14:00:10.324" v="1939" actId="47"/>
        <pc:sldMkLst>
          <pc:docMk/>
          <pc:sldMk cId="3710158082" sldId="1315"/>
        </pc:sldMkLst>
      </pc:sldChg>
      <pc:sldChg chg="add del setBg">
        <pc:chgData name="Jörg Bachmann" userId="b28d09e7-665a-46e8-8505-29428aceaef6" providerId="ADAL" clId="{F0049A38-68CE-43A0-A9BC-FFABEBEF63F9}" dt="2022-02-10T14:00:11.466" v="1940" actId="47"/>
        <pc:sldMkLst>
          <pc:docMk/>
          <pc:sldMk cId="2334124264" sldId="1316"/>
        </pc:sldMkLst>
      </pc:sldChg>
      <pc:sldChg chg="modSp add setBg">
        <pc:chgData name="Jörg Bachmann" userId="b28d09e7-665a-46e8-8505-29428aceaef6" providerId="ADAL" clId="{F0049A38-68CE-43A0-A9BC-FFABEBEF63F9}" dt="2022-02-10T14:00:36.647" v="1960" actId="20577"/>
        <pc:sldMkLst>
          <pc:docMk/>
          <pc:sldMk cId="3332712938" sldId="1317"/>
        </pc:sldMkLst>
        <pc:spChg chg="mod">
          <ac:chgData name="Jörg Bachmann" userId="b28d09e7-665a-46e8-8505-29428aceaef6" providerId="ADAL" clId="{F0049A38-68CE-43A0-A9BC-FFABEBEF63F9}" dt="2022-02-10T14:00:36.647" v="1960" actId="20577"/>
          <ac:spMkLst>
            <pc:docMk/>
            <pc:sldMk cId="3332712938" sldId="1317"/>
            <ac:spMk id="5" creationId="{89F7EF32-B6C4-47BE-9B95-635618392376}"/>
          </ac:spMkLst>
        </pc:spChg>
      </pc:sldChg>
      <pc:sldChg chg="addSp delSp modSp add mod">
        <pc:chgData name="Jörg Bachmann" userId="b28d09e7-665a-46e8-8505-29428aceaef6" providerId="ADAL" clId="{F0049A38-68CE-43A0-A9BC-FFABEBEF63F9}" dt="2022-02-10T09:09:28.237" v="1505" actId="1076"/>
        <pc:sldMkLst>
          <pc:docMk/>
          <pc:sldMk cId="4154968156" sldId="1318"/>
        </pc:sldMkLst>
        <pc:picChg chg="del">
          <ac:chgData name="Jörg Bachmann" userId="b28d09e7-665a-46e8-8505-29428aceaef6" providerId="ADAL" clId="{F0049A38-68CE-43A0-A9BC-FFABEBEF63F9}" dt="2022-02-10T09:08:37.424" v="1495" actId="478"/>
          <ac:picMkLst>
            <pc:docMk/>
            <pc:sldMk cId="4154968156" sldId="1318"/>
            <ac:picMk id="5" creationId="{46BE8D43-4C83-4E82-AF5D-39B0225812EC}"/>
          </ac:picMkLst>
        </pc:picChg>
        <pc:picChg chg="add mod modCrop">
          <ac:chgData name="Jörg Bachmann" userId="b28d09e7-665a-46e8-8505-29428aceaef6" providerId="ADAL" clId="{F0049A38-68CE-43A0-A9BC-FFABEBEF63F9}" dt="2022-02-10T09:09:28.237" v="1505" actId="1076"/>
          <ac:picMkLst>
            <pc:docMk/>
            <pc:sldMk cId="4154968156" sldId="1318"/>
            <ac:picMk id="14" creationId="{F9DB0D77-59AF-4B7F-AB00-EAEFC8283360}"/>
          </ac:picMkLst>
        </pc:picChg>
      </pc:sldChg>
      <pc:sldChg chg="modSp add">
        <pc:chgData name="Jörg Bachmann" userId="b28d09e7-665a-46e8-8505-29428aceaef6" providerId="ADAL" clId="{F0049A38-68CE-43A0-A9BC-FFABEBEF63F9}" dt="2022-02-10T14:01:45.756" v="1997" actId="20577"/>
        <pc:sldMkLst>
          <pc:docMk/>
          <pc:sldMk cId="3048985445" sldId="1319"/>
        </pc:sldMkLst>
        <pc:spChg chg="mod">
          <ac:chgData name="Jörg Bachmann" userId="b28d09e7-665a-46e8-8505-29428aceaef6" providerId="ADAL" clId="{F0049A38-68CE-43A0-A9BC-FFABEBEF63F9}" dt="2022-02-10T14:01:45.756" v="1997" actId="20577"/>
          <ac:spMkLst>
            <pc:docMk/>
            <pc:sldMk cId="3048985445" sldId="1319"/>
            <ac:spMk id="5" creationId="{89F7EF32-B6C4-47BE-9B95-635618392376}"/>
          </ac:spMkLst>
        </pc:spChg>
      </pc:sldChg>
      <pc:sldChg chg="addSp delSp modSp add mod ord delAnim">
        <pc:chgData name="Jörg Bachmann" userId="b28d09e7-665a-46e8-8505-29428aceaef6" providerId="ADAL" clId="{F0049A38-68CE-43A0-A9BC-FFABEBEF63F9}" dt="2022-02-10T09:24:22.399" v="1758"/>
        <pc:sldMkLst>
          <pc:docMk/>
          <pc:sldMk cId="2780867739" sldId="1320"/>
        </pc:sldMkLst>
        <pc:spChg chg="mod">
          <ac:chgData name="Jörg Bachmann" userId="b28d09e7-665a-46e8-8505-29428aceaef6" providerId="ADAL" clId="{F0049A38-68CE-43A0-A9BC-FFABEBEF63F9}" dt="2022-02-10T09:24:10.171" v="1756" actId="20577"/>
          <ac:spMkLst>
            <pc:docMk/>
            <pc:sldMk cId="2780867739" sldId="1320"/>
            <ac:spMk id="15" creationId="{957F2467-D403-4F1E-BA9C-4EE8BE804B32}"/>
          </ac:spMkLst>
        </pc:spChg>
        <pc:spChg chg="del mod">
          <ac:chgData name="Jörg Bachmann" userId="b28d09e7-665a-46e8-8505-29428aceaef6" providerId="ADAL" clId="{F0049A38-68CE-43A0-A9BC-FFABEBEF63F9}" dt="2022-02-10T09:14:56.603" v="1656" actId="478"/>
          <ac:spMkLst>
            <pc:docMk/>
            <pc:sldMk cId="2780867739" sldId="1320"/>
            <ac:spMk id="20" creationId="{52903DFF-F03B-4DC0-B2B7-22E6398606CE}"/>
          </ac:spMkLst>
        </pc:spChg>
        <pc:spChg chg="del">
          <ac:chgData name="Jörg Bachmann" userId="b28d09e7-665a-46e8-8505-29428aceaef6" providerId="ADAL" clId="{F0049A38-68CE-43A0-A9BC-FFABEBEF63F9}" dt="2022-02-10T09:15:02.783" v="1661" actId="478"/>
          <ac:spMkLst>
            <pc:docMk/>
            <pc:sldMk cId="2780867739" sldId="1320"/>
            <ac:spMk id="21" creationId="{4FD598CB-38E2-473C-8C24-3B6C840DE087}"/>
          </ac:spMkLst>
        </pc:spChg>
        <pc:spChg chg="del">
          <ac:chgData name="Jörg Bachmann" userId="b28d09e7-665a-46e8-8505-29428aceaef6" providerId="ADAL" clId="{F0049A38-68CE-43A0-A9BC-FFABEBEF63F9}" dt="2022-02-10T09:14:57.708" v="1657" actId="478"/>
          <ac:spMkLst>
            <pc:docMk/>
            <pc:sldMk cId="2780867739" sldId="1320"/>
            <ac:spMk id="22" creationId="{C42C7F3D-09C9-4A9A-AAE3-D13598D5F8CA}"/>
          </ac:spMkLst>
        </pc:spChg>
        <pc:spChg chg="del">
          <ac:chgData name="Jörg Bachmann" userId="b28d09e7-665a-46e8-8505-29428aceaef6" providerId="ADAL" clId="{F0049A38-68CE-43A0-A9BC-FFABEBEF63F9}" dt="2022-02-10T09:14:59.163" v="1658" actId="478"/>
          <ac:spMkLst>
            <pc:docMk/>
            <pc:sldMk cId="2780867739" sldId="1320"/>
            <ac:spMk id="23" creationId="{0081A982-8374-4A56-9185-5716D73AE68E}"/>
          </ac:spMkLst>
        </pc:spChg>
        <pc:spChg chg="del">
          <ac:chgData name="Jörg Bachmann" userId="b28d09e7-665a-46e8-8505-29428aceaef6" providerId="ADAL" clId="{F0049A38-68CE-43A0-A9BC-FFABEBEF63F9}" dt="2022-02-10T09:15:00.428" v="1659" actId="478"/>
          <ac:spMkLst>
            <pc:docMk/>
            <pc:sldMk cId="2780867739" sldId="1320"/>
            <ac:spMk id="24" creationId="{BB4FA672-DFC2-45F9-8E7D-20650F7AD843}"/>
          </ac:spMkLst>
        </pc:spChg>
        <pc:spChg chg="del">
          <ac:chgData name="Jörg Bachmann" userId="b28d09e7-665a-46e8-8505-29428aceaef6" providerId="ADAL" clId="{F0049A38-68CE-43A0-A9BC-FFABEBEF63F9}" dt="2022-02-10T09:15:04.092" v="1662" actId="478"/>
          <ac:spMkLst>
            <pc:docMk/>
            <pc:sldMk cId="2780867739" sldId="1320"/>
            <ac:spMk id="36" creationId="{49FA897A-414B-4806-B26E-B3B0AEA58276}"/>
          </ac:spMkLst>
        </pc:spChg>
        <pc:spChg chg="del">
          <ac:chgData name="Jörg Bachmann" userId="b28d09e7-665a-46e8-8505-29428aceaef6" providerId="ADAL" clId="{F0049A38-68CE-43A0-A9BC-FFABEBEF63F9}" dt="2022-02-10T09:15:05.526" v="1663" actId="478"/>
          <ac:spMkLst>
            <pc:docMk/>
            <pc:sldMk cId="2780867739" sldId="1320"/>
            <ac:spMk id="37" creationId="{E32EE7DB-CA21-451A-AD2C-824A58CF49E3}"/>
          </ac:spMkLst>
        </pc:spChg>
        <pc:spChg chg="del">
          <ac:chgData name="Jörg Bachmann" userId="b28d09e7-665a-46e8-8505-29428aceaef6" providerId="ADAL" clId="{F0049A38-68CE-43A0-A9BC-FFABEBEF63F9}" dt="2022-02-10T09:15:06.739" v="1664" actId="478"/>
          <ac:spMkLst>
            <pc:docMk/>
            <pc:sldMk cId="2780867739" sldId="1320"/>
            <ac:spMk id="38" creationId="{935F00F7-A749-4B4F-B89A-5AA4CE12FAA0}"/>
          </ac:spMkLst>
        </pc:spChg>
        <pc:spChg chg="add mod">
          <ac:chgData name="Jörg Bachmann" userId="b28d09e7-665a-46e8-8505-29428aceaef6" providerId="ADAL" clId="{F0049A38-68CE-43A0-A9BC-FFABEBEF63F9}" dt="2022-02-10T09:15:39.795" v="1672" actId="1076"/>
          <ac:spMkLst>
            <pc:docMk/>
            <pc:sldMk cId="2780867739" sldId="1320"/>
            <ac:spMk id="39" creationId="{DA1C750A-8CFA-4E2A-A752-E19696AED94E}"/>
          </ac:spMkLst>
        </pc:spChg>
        <pc:spChg chg="add mod">
          <ac:chgData name="Jörg Bachmann" userId="b28d09e7-665a-46e8-8505-29428aceaef6" providerId="ADAL" clId="{F0049A38-68CE-43A0-A9BC-FFABEBEF63F9}" dt="2022-02-10T09:16:29.708" v="1677" actId="14100"/>
          <ac:spMkLst>
            <pc:docMk/>
            <pc:sldMk cId="2780867739" sldId="1320"/>
            <ac:spMk id="40" creationId="{F275F9BD-D56F-466F-9542-0C55797FF5D6}"/>
          </ac:spMkLst>
        </pc:spChg>
        <pc:spChg chg="add del mod">
          <ac:chgData name="Jörg Bachmann" userId="b28d09e7-665a-46e8-8505-29428aceaef6" providerId="ADAL" clId="{F0049A38-68CE-43A0-A9BC-FFABEBEF63F9}" dt="2022-02-10T09:16:38.846" v="1679" actId="478"/>
          <ac:spMkLst>
            <pc:docMk/>
            <pc:sldMk cId="2780867739" sldId="1320"/>
            <ac:spMk id="41" creationId="{AFC01594-5B7F-41A9-9F91-F0FC7CC47D53}"/>
          </ac:spMkLst>
        </pc:spChg>
        <pc:spChg chg="mod">
          <ac:chgData name="Jörg Bachmann" userId="b28d09e7-665a-46e8-8505-29428aceaef6" providerId="ADAL" clId="{F0049A38-68CE-43A0-A9BC-FFABEBEF63F9}" dt="2022-02-10T09:16:47.990" v="1680"/>
          <ac:spMkLst>
            <pc:docMk/>
            <pc:sldMk cId="2780867739" sldId="1320"/>
            <ac:spMk id="43" creationId="{0AEBF914-2D53-40DA-91D9-4A54376D37AB}"/>
          </ac:spMkLst>
        </pc:spChg>
        <pc:spChg chg="mod">
          <ac:chgData name="Jörg Bachmann" userId="b28d09e7-665a-46e8-8505-29428aceaef6" providerId="ADAL" clId="{F0049A38-68CE-43A0-A9BC-FFABEBEF63F9}" dt="2022-02-10T09:17:26.110" v="1686" actId="1076"/>
          <ac:spMkLst>
            <pc:docMk/>
            <pc:sldMk cId="2780867739" sldId="1320"/>
            <ac:spMk id="44" creationId="{E727B17A-A01D-4543-9619-382FB33FD159}"/>
          </ac:spMkLst>
        </pc:spChg>
        <pc:spChg chg="mod">
          <ac:chgData name="Jörg Bachmann" userId="b28d09e7-665a-46e8-8505-29428aceaef6" providerId="ADAL" clId="{F0049A38-68CE-43A0-A9BC-FFABEBEF63F9}" dt="2022-02-10T09:17:34.957" v="1688" actId="1076"/>
          <ac:spMkLst>
            <pc:docMk/>
            <pc:sldMk cId="2780867739" sldId="1320"/>
            <ac:spMk id="45" creationId="{DC0CC50B-04DD-4A9E-AAF7-C023D3BC4BCA}"/>
          </ac:spMkLst>
        </pc:spChg>
        <pc:spChg chg="mod">
          <ac:chgData name="Jörg Bachmann" userId="b28d09e7-665a-46e8-8505-29428aceaef6" providerId="ADAL" clId="{F0049A38-68CE-43A0-A9BC-FFABEBEF63F9}" dt="2022-02-10T09:17:38.949" v="1689" actId="255"/>
          <ac:spMkLst>
            <pc:docMk/>
            <pc:sldMk cId="2780867739" sldId="1320"/>
            <ac:spMk id="46" creationId="{6AB46E8E-1F58-4431-811C-2FDB1B536005}"/>
          </ac:spMkLst>
        </pc:spChg>
        <pc:spChg chg="mod">
          <ac:chgData name="Jörg Bachmann" userId="b28d09e7-665a-46e8-8505-29428aceaef6" providerId="ADAL" clId="{F0049A38-68CE-43A0-A9BC-FFABEBEF63F9}" dt="2022-02-10T09:21:54.669" v="1744" actId="1076"/>
          <ac:spMkLst>
            <pc:docMk/>
            <pc:sldMk cId="2780867739" sldId="1320"/>
            <ac:spMk id="47" creationId="{0B3BD169-A19D-4E31-9160-C58CAEE1C3C5}"/>
          </ac:spMkLst>
        </pc:spChg>
        <pc:spChg chg="mod">
          <ac:chgData name="Jörg Bachmann" userId="b28d09e7-665a-46e8-8505-29428aceaef6" providerId="ADAL" clId="{F0049A38-68CE-43A0-A9BC-FFABEBEF63F9}" dt="2022-02-10T09:20:32.388" v="1725" actId="1076"/>
          <ac:spMkLst>
            <pc:docMk/>
            <pc:sldMk cId="2780867739" sldId="1320"/>
            <ac:spMk id="48" creationId="{4268F85D-62D7-46BE-BE55-4C7388AD2785}"/>
          </ac:spMkLst>
        </pc:spChg>
        <pc:spChg chg="mod">
          <ac:chgData name="Jörg Bachmann" userId="b28d09e7-665a-46e8-8505-29428aceaef6" providerId="ADAL" clId="{F0049A38-68CE-43A0-A9BC-FFABEBEF63F9}" dt="2022-02-10T09:21:23.483" v="1739" actId="1076"/>
          <ac:spMkLst>
            <pc:docMk/>
            <pc:sldMk cId="2780867739" sldId="1320"/>
            <ac:spMk id="49" creationId="{4D520391-9A06-48EE-983E-C34F1601A314}"/>
          </ac:spMkLst>
        </pc:spChg>
        <pc:spChg chg="mod">
          <ac:chgData name="Jörg Bachmann" userId="b28d09e7-665a-46e8-8505-29428aceaef6" providerId="ADAL" clId="{F0049A38-68CE-43A0-A9BC-FFABEBEF63F9}" dt="2022-02-10T09:21:15.348" v="1737" actId="1076"/>
          <ac:spMkLst>
            <pc:docMk/>
            <pc:sldMk cId="2780867739" sldId="1320"/>
            <ac:spMk id="50" creationId="{C106D8CD-B79C-40BB-BCA6-C48BD9C02518}"/>
          </ac:spMkLst>
        </pc:spChg>
        <pc:spChg chg="mod">
          <ac:chgData name="Jörg Bachmann" userId="b28d09e7-665a-46e8-8505-29428aceaef6" providerId="ADAL" clId="{F0049A38-68CE-43A0-A9BC-FFABEBEF63F9}" dt="2022-02-10T09:21:34.287" v="1742" actId="1076"/>
          <ac:spMkLst>
            <pc:docMk/>
            <pc:sldMk cId="2780867739" sldId="1320"/>
            <ac:spMk id="51" creationId="{09C074DE-CAB2-4430-B18A-BC9DB16FD2A7}"/>
          </ac:spMkLst>
        </pc:spChg>
        <pc:spChg chg="mod">
          <ac:chgData name="Jörg Bachmann" userId="b28d09e7-665a-46e8-8505-29428aceaef6" providerId="ADAL" clId="{F0049A38-68CE-43A0-A9BC-FFABEBEF63F9}" dt="2022-02-10T09:17:14.838" v="1683" actId="255"/>
          <ac:spMkLst>
            <pc:docMk/>
            <pc:sldMk cId="2780867739" sldId="1320"/>
            <ac:spMk id="52" creationId="{3416EB62-FCBF-41EE-A969-0AE5C50DD86D}"/>
          </ac:spMkLst>
        </pc:spChg>
        <pc:spChg chg="mod">
          <ac:chgData name="Jörg Bachmann" userId="b28d09e7-665a-46e8-8505-29428aceaef6" providerId="ADAL" clId="{F0049A38-68CE-43A0-A9BC-FFABEBEF63F9}" dt="2022-02-10T09:21:17.632" v="1738" actId="1076"/>
          <ac:spMkLst>
            <pc:docMk/>
            <pc:sldMk cId="2780867739" sldId="1320"/>
            <ac:spMk id="54" creationId="{AB227B72-33A8-4F7A-9376-513B67123C78}"/>
          </ac:spMkLst>
        </pc:spChg>
        <pc:spChg chg="mod">
          <ac:chgData name="Jörg Bachmann" userId="b28d09e7-665a-46e8-8505-29428aceaef6" providerId="ADAL" clId="{F0049A38-68CE-43A0-A9BC-FFABEBEF63F9}" dt="2022-02-10T09:20:48.903" v="1729" actId="1076"/>
          <ac:spMkLst>
            <pc:docMk/>
            <pc:sldMk cId="2780867739" sldId="1320"/>
            <ac:spMk id="55" creationId="{F00A486A-BA43-4B29-B562-34044B0146D9}"/>
          </ac:spMkLst>
        </pc:spChg>
        <pc:spChg chg="mod">
          <ac:chgData name="Jörg Bachmann" userId="b28d09e7-665a-46e8-8505-29428aceaef6" providerId="ADAL" clId="{F0049A38-68CE-43A0-A9BC-FFABEBEF63F9}" dt="2022-02-10T09:20:45.746" v="1728" actId="1076"/>
          <ac:spMkLst>
            <pc:docMk/>
            <pc:sldMk cId="2780867739" sldId="1320"/>
            <ac:spMk id="56" creationId="{9F343683-0146-4423-A368-A01580B2EC46}"/>
          </ac:spMkLst>
        </pc:spChg>
        <pc:spChg chg="mod">
          <ac:chgData name="Jörg Bachmann" userId="b28d09e7-665a-46e8-8505-29428aceaef6" providerId="ADAL" clId="{F0049A38-68CE-43A0-A9BC-FFABEBEF63F9}" dt="2022-02-10T09:16:47.990" v="1680"/>
          <ac:spMkLst>
            <pc:docMk/>
            <pc:sldMk cId="2780867739" sldId="1320"/>
            <ac:spMk id="69" creationId="{F5A7DDA6-FEC7-465D-93E5-6058FB6F330A}"/>
          </ac:spMkLst>
        </pc:spChg>
        <pc:spChg chg="mod">
          <ac:chgData name="Jörg Bachmann" userId="b28d09e7-665a-46e8-8505-29428aceaef6" providerId="ADAL" clId="{F0049A38-68CE-43A0-A9BC-FFABEBEF63F9}" dt="2022-02-10T09:16:47.990" v="1680"/>
          <ac:spMkLst>
            <pc:docMk/>
            <pc:sldMk cId="2780867739" sldId="1320"/>
            <ac:spMk id="70" creationId="{698B17C2-AF1D-422B-AC8A-E75E7CCB170B}"/>
          </ac:spMkLst>
        </pc:spChg>
        <pc:spChg chg="mod">
          <ac:chgData name="Jörg Bachmann" userId="b28d09e7-665a-46e8-8505-29428aceaef6" providerId="ADAL" clId="{F0049A38-68CE-43A0-A9BC-FFABEBEF63F9}" dt="2022-02-10T09:16:47.990" v="1680"/>
          <ac:spMkLst>
            <pc:docMk/>
            <pc:sldMk cId="2780867739" sldId="1320"/>
            <ac:spMk id="71" creationId="{9CB29098-A98A-4707-BCA0-C02AF8B72CE8}"/>
          </ac:spMkLst>
        </pc:spChg>
        <pc:spChg chg="mod">
          <ac:chgData name="Jörg Bachmann" userId="b28d09e7-665a-46e8-8505-29428aceaef6" providerId="ADAL" clId="{F0049A38-68CE-43A0-A9BC-FFABEBEF63F9}" dt="2022-02-10T09:16:47.990" v="1680"/>
          <ac:spMkLst>
            <pc:docMk/>
            <pc:sldMk cId="2780867739" sldId="1320"/>
            <ac:spMk id="72" creationId="{FC520531-4F24-4D3F-AB54-4E7C2A96E211}"/>
          </ac:spMkLst>
        </pc:spChg>
        <pc:spChg chg="mod">
          <ac:chgData name="Jörg Bachmann" userId="b28d09e7-665a-46e8-8505-29428aceaef6" providerId="ADAL" clId="{F0049A38-68CE-43A0-A9BC-FFABEBEF63F9}" dt="2022-02-10T09:16:47.990" v="1680"/>
          <ac:spMkLst>
            <pc:docMk/>
            <pc:sldMk cId="2780867739" sldId="1320"/>
            <ac:spMk id="73" creationId="{5114C624-658C-4899-88DB-59A2833C2374}"/>
          </ac:spMkLst>
        </pc:spChg>
        <pc:spChg chg="mod">
          <ac:chgData name="Jörg Bachmann" userId="b28d09e7-665a-46e8-8505-29428aceaef6" providerId="ADAL" clId="{F0049A38-68CE-43A0-A9BC-FFABEBEF63F9}" dt="2022-02-10T09:16:47.990" v="1680"/>
          <ac:spMkLst>
            <pc:docMk/>
            <pc:sldMk cId="2780867739" sldId="1320"/>
            <ac:spMk id="74" creationId="{22105A25-06CD-47E5-8422-FCDDDEF17D92}"/>
          </ac:spMkLst>
        </pc:spChg>
        <pc:grpChg chg="del">
          <ac:chgData name="Jörg Bachmann" userId="b28d09e7-665a-46e8-8505-29428aceaef6" providerId="ADAL" clId="{F0049A38-68CE-43A0-A9BC-FFABEBEF63F9}" dt="2022-02-10T09:14:54.447" v="1654" actId="478"/>
          <ac:grpSpMkLst>
            <pc:docMk/>
            <pc:sldMk cId="2780867739" sldId="1320"/>
            <ac:grpSpMk id="9" creationId="{020E1BF5-D2ED-409B-A707-7095CEE02D50}"/>
          </ac:grpSpMkLst>
        </pc:grpChg>
        <pc:grpChg chg="del">
          <ac:chgData name="Jörg Bachmann" userId="b28d09e7-665a-46e8-8505-29428aceaef6" providerId="ADAL" clId="{F0049A38-68CE-43A0-A9BC-FFABEBEF63F9}" dt="2022-02-10T09:14:52.916" v="1652" actId="478"/>
          <ac:grpSpMkLst>
            <pc:docMk/>
            <pc:sldMk cId="2780867739" sldId="1320"/>
            <ac:grpSpMk id="25" creationId="{ABEEA118-2425-44EA-9881-CC9C06A0D7F2}"/>
          </ac:grpSpMkLst>
        </pc:grpChg>
        <pc:grpChg chg="del">
          <ac:chgData name="Jörg Bachmann" userId="b28d09e7-665a-46e8-8505-29428aceaef6" providerId="ADAL" clId="{F0049A38-68CE-43A0-A9BC-FFABEBEF63F9}" dt="2022-02-10T09:15:01.347" v="1660" actId="478"/>
          <ac:grpSpMkLst>
            <pc:docMk/>
            <pc:sldMk cId="2780867739" sldId="1320"/>
            <ac:grpSpMk id="33" creationId="{43D20FDC-CB25-4302-9225-666CB11CD12E}"/>
          </ac:grpSpMkLst>
        </pc:grpChg>
        <pc:grpChg chg="add mod">
          <ac:chgData name="Jörg Bachmann" userId="b28d09e7-665a-46e8-8505-29428aceaef6" providerId="ADAL" clId="{F0049A38-68CE-43A0-A9BC-FFABEBEF63F9}" dt="2022-02-10T09:22:10.245" v="1748" actId="1076"/>
          <ac:grpSpMkLst>
            <pc:docMk/>
            <pc:sldMk cId="2780867739" sldId="1320"/>
            <ac:grpSpMk id="42" creationId="{D809F71B-B015-4013-8E0E-F85DE0FD1AE4}"/>
          </ac:grpSpMkLst>
        </pc:grpChg>
        <pc:graphicFrameChg chg="del">
          <ac:chgData name="Jörg Bachmann" userId="b28d09e7-665a-46e8-8505-29428aceaef6" providerId="ADAL" clId="{F0049A38-68CE-43A0-A9BC-FFABEBEF63F9}" dt="2022-02-10T09:14:53.750" v="1653" actId="478"/>
          <ac:graphicFrameMkLst>
            <pc:docMk/>
            <pc:sldMk cId="2780867739" sldId="1320"/>
            <ac:graphicFrameMk id="3" creationId="{CAC107DB-31A8-4EFF-AC2A-3B69FA539C5D}"/>
          </ac:graphicFrameMkLst>
        </pc:graphicFrameChg>
        <pc:picChg chg="mod">
          <ac:chgData name="Jörg Bachmann" userId="b28d09e7-665a-46e8-8505-29428aceaef6" providerId="ADAL" clId="{F0049A38-68CE-43A0-A9BC-FFABEBEF63F9}" dt="2022-02-10T09:16:47.990" v="1680"/>
          <ac:picMkLst>
            <pc:docMk/>
            <pc:sldMk cId="2780867739" sldId="1320"/>
            <ac:picMk id="53" creationId="{982311A9-53FC-4DB7-8054-E8941494D65E}"/>
          </ac:picMkLst>
        </pc:picChg>
        <pc:picChg chg="mod">
          <ac:chgData name="Jörg Bachmann" userId="b28d09e7-665a-46e8-8505-29428aceaef6" providerId="ADAL" clId="{F0049A38-68CE-43A0-A9BC-FFABEBEF63F9}" dt="2022-02-10T09:16:47.990" v="1680"/>
          <ac:picMkLst>
            <pc:docMk/>
            <pc:sldMk cId="2780867739" sldId="1320"/>
            <ac:picMk id="57" creationId="{8F003296-39EA-4253-94AD-E23BF7C20505}"/>
          </ac:picMkLst>
        </pc:picChg>
        <pc:picChg chg="mod">
          <ac:chgData name="Jörg Bachmann" userId="b28d09e7-665a-46e8-8505-29428aceaef6" providerId="ADAL" clId="{F0049A38-68CE-43A0-A9BC-FFABEBEF63F9}" dt="2022-02-10T09:16:47.990" v="1680"/>
          <ac:picMkLst>
            <pc:docMk/>
            <pc:sldMk cId="2780867739" sldId="1320"/>
            <ac:picMk id="58" creationId="{1535C2E7-9EDC-46B2-BF15-5180D3A6A0E1}"/>
          </ac:picMkLst>
        </pc:picChg>
        <pc:picChg chg="mod">
          <ac:chgData name="Jörg Bachmann" userId="b28d09e7-665a-46e8-8505-29428aceaef6" providerId="ADAL" clId="{F0049A38-68CE-43A0-A9BC-FFABEBEF63F9}" dt="2022-02-10T09:20:19.770" v="1722" actId="1076"/>
          <ac:picMkLst>
            <pc:docMk/>
            <pc:sldMk cId="2780867739" sldId="1320"/>
            <ac:picMk id="59" creationId="{760FEFAF-1AF1-414F-ACAB-87A2D4EF9A93}"/>
          </ac:picMkLst>
        </pc:picChg>
        <pc:picChg chg="mod">
          <ac:chgData name="Jörg Bachmann" userId="b28d09e7-665a-46e8-8505-29428aceaef6" providerId="ADAL" clId="{F0049A38-68CE-43A0-A9BC-FFABEBEF63F9}" dt="2022-02-10T09:21:49.599" v="1743" actId="1076"/>
          <ac:picMkLst>
            <pc:docMk/>
            <pc:sldMk cId="2780867739" sldId="1320"/>
            <ac:picMk id="60" creationId="{2C73D5EF-A90D-421D-8102-B71F1493BE7C}"/>
          </ac:picMkLst>
        </pc:picChg>
        <pc:picChg chg="mod">
          <ac:chgData name="Jörg Bachmann" userId="b28d09e7-665a-46e8-8505-29428aceaef6" providerId="ADAL" clId="{F0049A38-68CE-43A0-A9BC-FFABEBEF63F9}" dt="2022-02-10T09:21:59.984" v="1746" actId="1076"/>
          <ac:picMkLst>
            <pc:docMk/>
            <pc:sldMk cId="2780867739" sldId="1320"/>
            <ac:picMk id="61" creationId="{0477F64C-35A3-433A-B08C-A73F8E26E8EB}"/>
          </ac:picMkLst>
        </pc:picChg>
        <pc:picChg chg="mod">
          <ac:chgData name="Jörg Bachmann" userId="b28d09e7-665a-46e8-8505-29428aceaef6" providerId="ADAL" clId="{F0049A38-68CE-43A0-A9BC-FFABEBEF63F9}" dt="2022-02-10T09:21:57.995" v="1745" actId="1076"/>
          <ac:picMkLst>
            <pc:docMk/>
            <pc:sldMk cId="2780867739" sldId="1320"/>
            <ac:picMk id="62" creationId="{F353AED0-9547-45AD-B2B3-2F1CF99ED0D2}"/>
          </ac:picMkLst>
        </pc:picChg>
        <pc:picChg chg="mod">
          <ac:chgData name="Jörg Bachmann" userId="b28d09e7-665a-46e8-8505-29428aceaef6" providerId="ADAL" clId="{F0049A38-68CE-43A0-A9BC-FFABEBEF63F9}" dt="2022-02-10T09:21:08.524" v="1734" actId="1076"/>
          <ac:picMkLst>
            <pc:docMk/>
            <pc:sldMk cId="2780867739" sldId="1320"/>
            <ac:picMk id="63" creationId="{FCBC1C6D-A651-4EA8-8FAA-D070827BCA3A}"/>
          </ac:picMkLst>
        </pc:picChg>
        <pc:picChg chg="mod">
          <ac:chgData name="Jörg Bachmann" userId="b28d09e7-665a-46e8-8505-29428aceaef6" providerId="ADAL" clId="{F0049A38-68CE-43A0-A9BC-FFABEBEF63F9}" dt="2022-02-10T09:20:58.371" v="1732" actId="1076"/>
          <ac:picMkLst>
            <pc:docMk/>
            <pc:sldMk cId="2780867739" sldId="1320"/>
            <ac:picMk id="64" creationId="{7FF6E3B1-1F07-441A-86F5-CD30C3FA0A0D}"/>
          </ac:picMkLst>
        </pc:picChg>
        <pc:cxnChg chg="mod">
          <ac:chgData name="Jörg Bachmann" userId="b28d09e7-665a-46e8-8505-29428aceaef6" providerId="ADAL" clId="{F0049A38-68CE-43A0-A9BC-FFABEBEF63F9}" dt="2022-02-10T09:17:38.949" v="1689" actId="255"/>
          <ac:cxnSpMkLst>
            <pc:docMk/>
            <pc:sldMk cId="2780867739" sldId="1320"/>
            <ac:cxnSpMk id="65" creationId="{8AB1AF9F-AA5E-48B6-B59D-2E79D3FFF87F}"/>
          </ac:cxnSpMkLst>
        </pc:cxnChg>
        <pc:cxnChg chg="mod">
          <ac:chgData name="Jörg Bachmann" userId="b28d09e7-665a-46e8-8505-29428aceaef6" providerId="ADAL" clId="{F0049A38-68CE-43A0-A9BC-FFABEBEF63F9}" dt="2022-02-10T09:21:54.669" v="1744" actId="1076"/>
          <ac:cxnSpMkLst>
            <pc:docMk/>
            <pc:sldMk cId="2780867739" sldId="1320"/>
            <ac:cxnSpMk id="66" creationId="{071DF435-EA31-4E05-972F-12175CE72F3C}"/>
          </ac:cxnSpMkLst>
        </pc:cxnChg>
        <pc:cxnChg chg="mod">
          <ac:chgData name="Jörg Bachmann" userId="b28d09e7-665a-46e8-8505-29428aceaef6" providerId="ADAL" clId="{F0049A38-68CE-43A0-A9BC-FFABEBEF63F9}" dt="2022-02-10T09:21:59.984" v="1746" actId="1076"/>
          <ac:cxnSpMkLst>
            <pc:docMk/>
            <pc:sldMk cId="2780867739" sldId="1320"/>
            <ac:cxnSpMk id="67" creationId="{79DB4799-ACC1-4B36-999A-B08C29DE2AEA}"/>
          </ac:cxnSpMkLst>
        </pc:cxnChg>
        <pc:cxnChg chg="mod">
          <ac:chgData name="Jörg Bachmann" userId="b28d09e7-665a-46e8-8505-29428aceaef6" providerId="ADAL" clId="{F0049A38-68CE-43A0-A9BC-FFABEBEF63F9}" dt="2022-02-10T09:20:58.371" v="1732" actId="1076"/>
          <ac:cxnSpMkLst>
            <pc:docMk/>
            <pc:sldMk cId="2780867739" sldId="1320"/>
            <ac:cxnSpMk id="68" creationId="{C5591164-3747-4FDE-94E8-9656939375F4}"/>
          </ac:cxnSpMkLst>
        </pc:cxnChg>
      </pc:sldChg>
      <pc:sldChg chg="addSp delSp modSp add mod delAnim">
        <pc:chgData name="Jörg Bachmann" userId="b28d09e7-665a-46e8-8505-29428aceaef6" providerId="ADAL" clId="{F0049A38-68CE-43A0-A9BC-FFABEBEF63F9}" dt="2022-02-10T13:55:34.476" v="1818" actId="1076"/>
        <pc:sldMkLst>
          <pc:docMk/>
          <pc:sldMk cId="2353271022" sldId="1321"/>
        </pc:sldMkLst>
        <pc:spChg chg="del mod">
          <ac:chgData name="Jörg Bachmann" userId="b28d09e7-665a-46e8-8505-29428aceaef6" providerId="ADAL" clId="{F0049A38-68CE-43A0-A9BC-FFABEBEF63F9}" dt="2022-02-10T13:54:02.977" v="1789" actId="478"/>
          <ac:spMkLst>
            <pc:docMk/>
            <pc:sldMk cId="2353271022" sldId="1321"/>
            <ac:spMk id="3" creationId="{93399696-E072-4E17-BA63-657ACBE161CE}"/>
          </ac:spMkLst>
        </pc:spChg>
        <pc:spChg chg="del">
          <ac:chgData name="Jörg Bachmann" userId="b28d09e7-665a-46e8-8505-29428aceaef6" providerId="ADAL" clId="{F0049A38-68CE-43A0-A9BC-FFABEBEF63F9}" dt="2022-02-10T13:53:58.832" v="1783" actId="478"/>
          <ac:spMkLst>
            <pc:docMk/>
            <pc:sldMk cId="2353271022" sldId="1321"/>
            <ac:spMk id="5" creationId="{382C771E-9C50-4034-B1EA-91707AF31DC9}"/>
          </ac:spMkLst>
        </pc:spChg>
        <pc:spChg chg="del">
          <ac:chgData name="Jörg Bachmann" userId="b28d09e7-665a-46e8-8505-29428aceaef6" providerId="ADAL" clId="{F0049A38-68CE-43A0-A9BC-FFABEBEF63F9}" dt="2022-02-10T13:54:04.473" v="1790" actId="478"/>
          <ac:spMkLst>
            <pc:docMk/>
            <pc:sldMk cId="2353271022" sldId="1321"/>
            <ac:spMk id="7" creationId="{416E96F5-CFE3-4B87-8696-B4A86661CAA6}"/>
          </ac:spMkLst>
        </pc:spChg>
        <pc:spChg chg="del">
          <ac:chgData name="Jörg Bachmann" userId="b28d09e7-665a-46e8-8505-29428aceaef6" providerId="ADAL" clId="{F0049A38-68CE-43A0-A9BC-FFABEBEF63F9}" dt="2022-02-10T13:54:10.251" v="1794" actId="478"/>
          <ac:spMkLst>
            <pc:docMk/>
            <pc:sldMk cId="2353271022" sldId="1321"/>
            <ac:spMk id="8" creationId="{6DA52AF3-439F-455A-A864-E4C27D47FEE6}"/>
          </ac:spMkLst>
        </pc:spChg>
        <pc:spChg chg="mod">
          <ac:chgData name="Jörg Bachmann" userId="b28d09e7-665a-46e8-8505-29428aceaef6" providerId="ADAL" clId="{F0049A38-68CE-43A0-A9BC-FFABEBEF63F9}" dt="2022-02-10T13:55:34.476" v="1818" actId="1076"/>
          <ac:spMkLst>
            <pc:docMk/>
            <pc:sldMk cId="2353271022" sldId="1321"/>
            <ac:spMk id="15" creationId="{957F2467-D403-4F1E-BA9C-4EE8BE804B32}"/>
          </ac:spMkLst>
        </pc:spChg>
        <pc:spChg chg="del">
          <ac:chgData name="Jörg Bachmann" userId="b28d09e7-665a-46e8-8505-29428aceaef6" providerId="ADAL" clId="{F0049A38-68CE-43A0-A9BC-FFABEBEF63F9}" dt="2022-02-10T13:54:06.058" v="1791" actId="478"/>
          <ac:spMkLst>
            <pc:docMk/>
            <pc:sldMk cId="2353271022" sldId="1321"/>
            <ac:spMk id="23" creationId="{16E373F7-AECD-4B03-8FC3-32044BE76C59}"/>
          </ac:spMkLst>
        </pc:spChg>
        <pc:spChg chg="del">
          <ac:chgData name="Jörg Bachmann" userId="b28d09e7-665a-46e8-8505-29428aceaef6" providerId="ADAL" clId="{F0049A38-68CE-43A0-A9BC-FFABEBEF63F9}" dt="2022-02-10T13:54:07.441" v="1792" actId="478"/>
          <ac:spMkLst>
            <pc:docMk/>
            <pc:sldMk cId="2353271022" sldId="1321"/>
            <ac:spMk id="24" creationId="{C25C95B3-631B-40B0-A5BD-AAA12E0B80C9}"/>
          </ac:spMkLst>
        </pc:spChg>
        <pc:spChg chg="del">
          <ac:chgData name="Jörg Bachmann" userId="b28d09e7-665a-46e8-8505-29428aceaef6" providerId="ADAL" clId="{F0049A38-68CE-43A0-A9BC-FFABEBEF63F9}" dt="2022-02-10T13:54:08.785" v="1793" actId="478"/>
          <ac:spMkLst>
            <pc:docMk/>
            <pc:sldMk cId="2353271022" sldId="1321"/>
            <ac:spMk id="25" creationId="{8B7F8442-BE40-4C86-A090-5631233A125E}"/>
          </ac:spMkLst>
        </pc:spChg>
        <pc:grpChg chg="del">
          <ac:chgData name="Jörg Bachmann" userId="b28d09e7-665a-46e8-8505-29428aceaef6" providerId="ADAL" clId="{F0049A38-68CE-43A0-A9BC-FFABEBEF63F9}" dt="2022-02-10T13:53:59.306" v="1784" actId="478"/>
          <ac:grpSpMkLst>
            <pc:docMk/>
            <pc:sldMk cId="2353271022" sldId="1321"/>
            <ac:grpSpMk id="10" creationId="{D1151930-E2F9-4D9F-9F71-24FFFCBCB65A}"/>
          </ac:grpSpMkLst>
        </pc:grpChg>
        <pc:grpChg chg="del">
          <ac:chgData name="Jörg Bachmann" userId="b28d09e7-665a-46e8-8505-29428aceaef6" providerId="ADAL" clId="{F0049A38-68CE-43A0-A9BC-FFABEBEF63F9}" dt="2022-02-10T13:53:58.226" v="1782" actId="478"/>
          <ac:grpSpMkLst>
            <pc:docMk/>
            <pc:sldMk cId="2353271022" sldId="1321"/>
            <ac:grpSpMk id="19" creationId="{7CED11AE-097F-4692-A92F-8BC8DAE2B085}"/>
          </ac:grpSpMkLst>
        </pc:grpChg>
        <pc:graphicFrameChg chg="del">
          <ac:chgData name="Jörg Bachmann" userId="b28d09e7-665a-46e8-8505-29428aceaef6" providerId="ADAL" clId="{F0049A38-68CE-43A0-A9BC-FFABEBEF63F9}" dt="2022-02-10T13:54:01.002" v="1787" actId="478"/>
          <ac:graphicFrameMkLst>
            <pc:docMk/>
            <pc:sldMk cId="2353271022" sldId="1321"/>
            <ac:graphicFrameMk id="9" creationId="{C3F8A1C3-12A8-4B6C-9F43-6F5E98B83400}"/>
          </ac:graphicFrameMkLst>
        </pc:graphicFrameChg>
        <pc:picChg chg="add mod ord modCrop">
          <ac:chgData name="Jörg Bachmann" userId="b28d09e7-665a-46e8-8505-29428aceaef6" providerId="ADAL" clId="{F0049A38-68CE-43A0-A9BC-FFABEBEF63F9}" dt="2022-02-10T13:55:08.025" v="1803" actId="167"/>
          <ac:picMkLst>
            <pc:docMk/>
            <pc:sldMk cId="2353271022" sldId="1321"/>
            <ac:picMk id="4" creationId="{936EC584-062C-4CD7-821C-68F48957BD2B}"/>
          </ac:picMkLst>
        </pc:picChg>
        <pc:picChg chg="del">
          <ac:chgData name="Jörg Bachmann" userId="b28d09e7-665a-46e8-8505-29428aceaef6" providerId="ADAL" clId="{F0049A38-68CE-43A0-A9BC-FFABEBEF63F9}" dt="2022-02-10T13:53:59.872" v="1785" actId="478"/>
          <ac:picMkLst>
            <pc:docMk/>
            <pc:sldMk cId="2353271022" sldId="1321"/>
            <ac:picMk id="6" creationId="{4A60C037-56DE-4752-81A3-D6170A142E1F}"/>
          </ac:picMkLst>
        </pc:picChg>
        <pc:picChg chg="del">
          <ac:chgData name="Jörg Bachmann" userId="b28d09e7-665a-46e8-8505-29428aceaef6" providerId="ADAL" clId="{F0049A38-68CE-43A0-A9BC-FFABEBEF63F9}" dt="2022-02-10T13:54:00.394" v="1786" actId="478"/>
          <ac:picMkLst>
            <pc:docMk/>
            <pc:sldMk cId="2353271022" sldId="1321"/>
            <ac:picMk id="22" creationId="{118D81E3-36CC-4333-9A25-D622C4D1A4EC}"/>
          </ac:picMkLst>
        </pc:picChg>
      </pc:sldChg>
    </pc:docChg>
  </pc:docChgLst>
  <pc:docChgLst>
    <pc:chgData name="Silvan Gehrig" userId="8d4884c6-4920-4ead-b596-2942dc3f279b" providerId="ADAL" clId="{90427587-A074-4AF1-BEE6-59DE4241A209}"/>
    <pc:docChg chg="undo custSel addSld modSld sldOrd">
      <pc:chgData name="Silvan Gehrig" userId="8d4884c6-4920-4ead-b596-2942dc3f279b" providerId="ADAL" clId="{90427587-A074-4AF1-BEE6-59DE4241A209}" dt="2023-04-18T15:11:57.498" v="9509" actId="20577"/>
      <pc:docMkLst>
        <pc:docMk/>
      </pc:docMkLst>
      <pc:sldChg chg="modSp mod modNotesTx">
        <pc:chgData name="Silvan Gehrig" userId="8d4884c6-4920-4ead-b596-2942dc3f279b" providerId="ADAL" clId="{90427587-A074-4AF1-BEE6-59DE4241A209}" dt="2023-04-18T15:11:57.498" v="9509" actId="20577"/>
        <pc:sldMkLst>
          <pc:docMk/>
          <pc:sldMk cId="4290294190" sldId="256"/>
        </pc:sldMkLst>
        <pc:spChg chg="mod">
          <ac:chgData name="Silvan Gehrig" userId="8d4884c6-4920-4ead-b596-2942dc3f279b" providerId="ADAL" clId="{90427587-A074-4AF1-BEE6-59DE4241A209}" dt="2023-04-11T12:09:18.264" v="1" actId="20577"/>
          <ac:spMkLst>
            <pc:docMk/>
            <pc:sldMk cId="4290294190" sldId="256"/>
            <ac:spMk id="2" creationId="{3814A1A3-471A-4B09-AD3F-456306359013}"/>
          </ac:spMkLst>
        </pc:spChg>
        <pc:spChg chg="mod">
          <ac:chgData name="Silvan Gehrig" userId="8d4884c6-4920-4ead-b596-2942dc3f279b" providerId="ADAL" clId="{90427587-A074-4AF1-BEE6-59DE4241A209}" dt="2023-04-18T15:11:57.498" v="9509" actId="20577"/>
          <ac:spMkLst>
            <pc:docMk/>
            <pc:sldMk cId="4290294190" sldId="256"/>
            <ac:spMk id="3" creationId="{81916124-6597-4A9A-A98F-950F24A70F16}"/>
          </ac:spMkLst>
        </pc:spChg>
        <pc:spChg chg="mod">
          <ac:chgData name="Silvan Gehrig" userId="8d4884c6-4920-4ead-b596-2942dc3f279b" providerId="ADAL" clId="{90427587-A074-4AF1-BEE6-59DE4241A209}" dt="2023-04-11T12:09:38.992" v="19" actId="20577"/>
          <ac:spMkLst>
            <pc:docMk/>
            <pc:sldMk cId="4290294190" sldId="256"/>
            <ac:spMk id="4" creationId="{B2C23847-CF40-475A-8DC0-D286A0C2BA90}"/>
          </ac:spMkLst>
        </pc:spChg>
      </pc:sldChg>
      <pc:sldChg chg="addSp delSp modSp mod ord delAnim modAnim">
        <pc:chgData name="Silvan Gehrig" userId="8d4884c6-4920-4ead-b596-2942dc3f279b" providerId="ADAL" clId="{90427587-A074-4AF1-BEE6-59DE4241A209}" dt="2023-04-14T13:34:01.734" v="2580" actId="1076"/>
        <pc:sldMkLst>
          <pc:docMk/>
          <pc:sldMk cId="653428603" sldId="425"/>
        </pc:sldMkLst>
        <pc:spChg chg="add mod">
          <ac:chgData name="Silvan Gehrig" userId="8d4884c6-4920-4ead-b596-2942dc3f279b" providerId="ADAL" clId="{90427587-A074-4AF1-BEE6-59DE4241A209}" dt="2023-04-14T13:34:01.734" v="2580" actId="1076"/>
          <ac:spMkLst>
            <pc:docMk/>
            <pc:sldMk cId="653428603" sldId="425"/>
            <ac:spMk id="4" creationId="{332B3E23-26F7-D8EF-76BF-4226C076777D}"/>
          </ac:spMkLst>
        </pc:spChg>
        <pc:spChg chg="mod">
          <ac:chgData name="Silvan Gehrig" userId="8d4884c6-4920-4ead-b596-2942dc3f279b" providerId="ADAL" clId="{90427587-A074-4AF1-BEE6-59DE4241A209}" dt="2023-04-14T13:33:14.248" v="2572" actId="108"/>
          <ac:spMkLst>
            <pc:docMk/>
            <pc:sldMk cId="653428603" sldId="425"/>
            <ac:spMk id="5" creationId="{6821E940-D22C-4351-9543-E82A13E420EA}"/>
          </ac:spMkLst>
        </pc:spChg>
        <pc:spChg chg="del">
          <ac:chgData name="Silvan Gehrig" userId="8d4884c6-4920-4ead-b596-2942dc3f279b" providerId="ADAL" clId="{90427587-A074-4AF1-BEE6-59DE4241A209}" dt="2023-04-11T13:32:37.782" v="638" actId="478"/>
          <ac:spMkLst>
            <pc:docMk/>
            <pc:sldMk cId="653428603" sldId="425"/>
            <ac:spMk id="6" creationId="{8B37626D-B01F-43E4-A059-B9E6D9347323}"/>
          </ac:spMkLst>
        </pc:spChg>
        <pc:spChg chg="del">
          <ac:chgData name="Silvan Gehrig" userId="8d4884c6-4920-4ead-b596-2942dc3f279b" providerId="ADAL" clId="{90427587-A074-4AF1-BEE6-59DE4241A209}" dt="2023-04-11T13:32:37.782" v="638" actId="478"/>
          <ac:spMkLst>
            <pc:docMk/>
            <pc:sldMk cId="653428603" sldId="425"/>
            <ac:spMk id="7" creationId="{46870FCA-481D-4871-B282-B7F087AD72D6}"/>
          </ac:spMkLst>
        </pc:spChg>
        <pc:spChg chg="mod">
          <ac:chgData name="Silvan Gehrig" userId="8d4884c6-4920-4ead-b596-2942dc3f279b" providerId="ADAL" clId="{90427587-A074-4AF1-BEE6-59DE4241A209}" dt="2023-04-14T13:33:43.961" v="2574"/>
          <ac:spMkLst>
            <pc:docMk/>
            <pc:sldMk cId="653428603" sldId="425"/>
            <ac:spMk id="10" creationId="{1F9632C0-3D27-4AC1-90D4-B3CFC082DDA6}"/>
          </ac:spMkLst>
        </pc:spChg>
        <pc:picChg chg="del">
          <ac:chgData name="Silvan Gehrig" userId="8d4884c6-4920-4ead-b596-2942dc3f279b" providerId="ADAL" clId="{90427587-A074-4AF1-BEE6-59DE4241A209}" dt="2023-04-11T13:32:43.137" v="639" actId="478"/>
          <ac:picMkLst>
            <pc:docMk/>
            <pc:sldMk cId="653428603" sldId="425"/>
            <ac:picMk id="3074" creationId="{5D75E49B-0A9C-4401-9767-EB2EC3782406}"/>
          </ac:picMkLst>
        </pc:picChg>
        <pc:picChg chg="del">
          <ac:chgData name="Silvan Gehrig" userId="8d4884c6-4920-4ead-b596-2942dc3f279b" providerId="ADAL" clId="{90427587-A074-4AF1-BEE6-59DE4241A209}" dt="2023-04-11T13:32:43.137" v="639" actId="478"/>
          <ac:picMkLst>
            <pc:docMk/>
            <pc:sldMk cId="653428603" sldId="425"/>
            <ac:picMk id="3076" creationId="{E5CC0565-BE1B-4B6C-9D63-64D51CFC1634}"/>
          </ac:picMkLst>
        </pc:picChg>
        <pc:picChg chg="del">
          <ac:chgData name="Silvan Gehrig" userId="8d4884c6-4920-4ead-b596-2942dc3f279b" providerId="ADAL" clId="{90427587-A074-4AF1-BEE6-59DE4241A209}" dt="2023-04-11T13:32:43.137" v="639" actId="478"/>
          <ac:picMkLst>
            <pc:docMk/>
            <pc:sldMk cId="653428603" sldId="425"/>
            <ac:picMk id="3078" creationId="{912E000B-AAD7-437B-BEF0-12A936F3CABB}"/>
          </ac:picMkLst>
        </pc:picChg>
      </pc:sldChg>
      <pc:sldChg chg="ord">
        <pc:chgData name="Silvan Gehrig" userId="8d4884c6-4920-4ead-b596-2942dc3f279b" providerId="ADAL" clId="{90427587-A074-4AF1-BEE6-59DE4241A209}" dt="2023-04-11T12:47:24.712" v="550"/>
        <pc:sldMkLst>
          <pc:docMk/>
          <pc:sldMk cId="722507164" sldId="1264"/>
        </pc:sldMkLst>
      </pc:sldChg>
      <pc:sldChg chg="modSp mod">
        <pc:chgData name="Silvan Gehrig" userId="8d4884c6-4920-4ead-b596-2942dc3f279b" providerId="ADAL" clId="{90427587-A074-4AF1-BEE6-59DE4241A209}" dt="2023-04-18T15:10:12.153" v="9473"/>
        <pc:sldMkLst>
          <pc:docMk/>
          <pc:sldMk cId="4004122842" sldId="1324"/>
        </pc:sldMkLst>
        <pc:spChg chg="mod">
          <ac:chgData name="Silvan Gehrig" userId="8d4884c6-4920-4ead-b596-2942dc3f279b" providerId="ADAL" clId="{90427587-A074-4AF1-BEE6-59DE4241A209}" dt="2023-04-18T15:10:12.153" v="9473"/>
          <ac:spMkLst>
            <pc:docMk/>
            <pc:sldMk cId="4004122842" sldId="1324"/>
            <ac:spMk id="21" creationId="{247FD589-070D-AF55-86ED-838F46643773}"/>
          </ac:spMkLst>
        </pc:spChg>
      </pc:sldChg>
      <pc:sldChg chg="modSp mod">
        <pc:chgData name="Silvan Gehrig" userId="8d4884c6-4920-4ead-b596-2942dc3f279b" providerId="ADAL" clId="{90427587-A074-4AF1-BEE6-59DE4241A209}" dt="2023-04-18T15:09:58.827" v="9468" actId="20577"/>
        <pc:sldMkLst>
          <pc:docMk/>
          <pc:sldMk cId="1492743600" sldId="1325"/>
        </pc:sldMkLst>
        <pc:spChg chg="mod">
          <ac:chgData name="Silvan Gehrig" userId="8d4884c6-4920-4ead-b596-2942dc3f279b" providerId="ADAL" clId="{90427587-A074-4AF1-BEE6-59DE4241A209}" dt="2023-04-14T13:26:57.651" v="2213" actId="33524"/>
          <ac:spMkLst>
            <pc:docMk/>
            <pc:sldMk cId="1492743600" sldId="1325"/>
            <ac:spMk id="3" creationId="{5A38A707-AA22-2756-F3C8-05DD9CD66BF6}"/>
          </ac:spMkLst>
        </pc:spChg>
        <pc:spChg chg="mod">
          <ac:chgData name="Silvan Gehrig" userId="8d4884c6-4920-4ead-b596-2942dc3f279b" providerId="ADAL" clId="{90427587-A074-4AF1-BEE6-59DE4241A209}" dt="2023-04-18T15:09:58.827" v="9468" actId="20577"/>
          <ac:spMkLst>
            <pc:docMk/>
            <pc:sldMk cId="1492743600" sldId="1325"/>
            <ac:spMk id="21" creationId="{247FD589-070D-AF55-86ED-838F46643773}"/>
          </ac:spMkLst>
        </pc:spChg>
      </pc:sldChg>
      <pc:sldChg chg="addSp modSp mod">
        <pc:chgData name="Silvan Gehrig" userId="8d4884c6-4920-4ead-b596-2942dc3f279b" providerId="ADAL" clId="{90427587-A074-4AF1-BEE6-59DE4241A209}" dt="2023-04-18T15:10:29.662" v="9477"/>
        <pc:sldMkLst>
          <pc:docMk/>
          <pc:sldMk cId="573183808" sldId="1326"/>
        </pc:sldMkLst>
        <pc:spChg chg="mod">
          <ac:chgData name="Silvan Gehrig" userId="8d4884c6-4920-4ead-b596-2942dc3f279b" providerId="ADAL" clId="{90427587-A074-4AF1-BEE6-59DE4241A209}" dt="2023-04-14T13:00:50.398" v="1009" actId="20577"/>
          <ac:spMkLst>
            <pc:docMk/>
            <pc:sldMk cId="573183808" sldId="1326"/>
            <ac:spMk id="3" creationId="{5A38A707-AA22-2756-F3C8-05DD9CD66BF6}"/>
          </ac:spMkLst>
        </pc:spChg>
        <pc:spChg chg="mod">
          <ac:chgData name="Silvan Gehrig" userId="8d4884c6-4920-4ead-b596-2942dc3f279b" providerId="ADAL" clId="{90427587-A074-4AF1-BEE6-59DE4241A209}" dt="2023-04-14T12:59:55.678" v="865" actId="1036"/>
          <ac:spMkLst>
            <pc:docMk/>
            <pc:sldMk cId="573183808" sldId="1326"/>
            <ac:spMk id="4" creationId="{DFBD6C47-97FE-01F0-B418-8393C733C329}"/>
          </ac:spMkLst>
        </pc:spChg>
        <pc:spChg chg="mod">
          <ac:chgData name="Silvan Gehrig" userId="8d4884c6-4920-4ead-b596-2942dc3f279b" providerId="ADAL" clId="{90427587-A074-4AF1-BEE6-59DE4241A209}" dt="2023-04-14T12:59:30.099" v="837"/>
          <ac:spMkLst>
            <pc:docMk/>
            <pc:sldMk cId="573183808" sldId="1326"/>
            <ac:spMk id="8" creationId="{89A08A67-02A5-7BD8-7D24-B18495F9EE03}"/>
          </ac:spMkLst>
        </pc:spChg>
        <pc:spChg chg="mod">
          <ac:chgData name="Silvan Gehrig" userId="8d4884c6-4920-4ead-b596-2942dc3f279b" providerId="ADAL" clId="{90427587-A074-4AF1-BEE6-59DE4241A209}" dt="2023-04-14T12:59:30.099" v="837"/>
          <ac:spMkLst>
            <pc:docMk/>
            <pc:sldMk cId="573183808" sldId="1326"/>
            <ac:spMk id="9" creationId="{169361FE-2BD9-1DDA-F86E-C529A5405827}"/>
          </ac:spMkLst>
        </pc:spChg>
        <pc:spChg chg="mod">
          <ac:chgData name="Silvan Gehrig" userId="8d4884c6-4920-4ead-b596-2942dc3f279b" providerId="ADAL" clId="{90427587-A074-4AF1-BEE6-59DE4241A209}" dt="2023-04-14T12:59:30.099" v="837"/>
          <ac:spMkLst>
            <pc:docMk/>
            <pc:sldMk cId="573183808" sldId="1326"/>
            <ac:spMk id="11" creationId="{5AE3222B-5082-8C9E-3565-8F05A80C4964}"/>
          </ac:spMkLst>
        </pc:spChg>
        <pc:spChg chg="mod">
          <ac:chgData name="Silvan Gehrig" userId="8d4884c6-4920-4ead-b596-2942dc3f279b" providerId="ADAL" clId="{90427587-A074-4AF1-BEE6-59DE4241A209}" dt="2023-04-14T12:59:30.099" v="837"/>
          <ac:spMkLst>
            <pc:docMk/>
            <pc:sldMk cId="573183808" sldId="1326"/>
            <ac:spMk id="12" creationId="{CC3692C4-B788-0904-42DA-4C20F985E1AC}"/>
          </ac:spMkLst>
        </pc:spChg>
        <pc:spChg chg="mod">
          <ac:chgData name="Silvan Gehrig" userId="8d4884c6-4920-4ead-b596-2942dc3f279b" providerId="ADAL" clId="{90427587-A074-4AF1-BEE6-59DE4241A209}" dt="2023-04-14T12:59:30.099" v="837"/>
          <ac:spMkLst>
            <pc:docMk/>
            <pc:sldMk cId="573183808" sldId="1326"/>
            <ac:spMk id="14" creationId="{2A58A48D-55A6-6F70-6544-D83467D776EA}"/>
          </ac:spMkLst>
        </pc:spChg>
        <pc:spChg chg="mod">
          <ac:chgData name="Silvan Gehrig" userId="8d4884c6-4920-4ead-b596-2942dc3f279b" providerId="ADAL" clId="{90427587-A074-4AF1-BEE6-59DE4241A209}" dt="2023-04-14T12:59:30.099" v="837"/>
          <ac:spMkLst>
            <pc:docMk/>
            <pc:sldMk cId="573183808" sldId="1326"/>
            <ac:spMk id="15" creationId="{A2C0D319-4631-5BFC-BE1E-5658CECA754A}"/>
          </ac:spMkLst>
        </pc:spChg>
        <pc:spChg chg="mod">
          <ac:chgData name="Silvan Gehrig" userId="8d4884c6-4920-4ead-b596-2942dc3f279b" providerId="ADAL" clId="{90427587-A074-4AF1-BEE6-59DE4241A209}" dt="2023-04-14T12:59:30.099" v="837"/>
          <ac:spMkLst>
            <pc:docMk/>
            <pc:sldMk cId="573183808" sldId="1326"/>
            <ac:spMk id="16" creationId="{62462AF2-F665-5CED-CF9E-E21E7CBAAD8E}"/>
          </ac:spMkLst>
        </pc:spChg>
        <pc:spChg chg="mod">
          <ac:chgData name="Silvan Gehrig" userId="8d4884c6-4920-4ead-b596-2942dc3f279b" providerId="ADAL" clId="{90427587-A074-4AF1-BEE6-59DE4241A209}" dt="2023-04-14T12:59:30.099" v="837"/>
          <ac:spMkLst>
            <pc:docMk/>
            <pc:sldMk cId="573183808" sldId="1326"/>
            <ac:spMk id="18" creationId="{6D1EB51F-A56C-E6FE-FFA2-7A0C535F7091}"/>
          </ac:spMkLst>
        </pc:spChg>
        <pc:spChg chg="mod">
          <ac:chgData name="Silvan Gehrig" userId="8d4884c6-4920-4ead-b596-2942dc3f279b" providerId="ADAL" clId="{90427587-A074-4AF1-BEE6-59DE4241A209}" dt="2023-04-14T12:59:30.099" v="837"/>
          <ac:spMkLst>
            <pc:docMk/>
            <pc:sldMk cId="573183808" sldId="1326"/>
            <ac:spMk id="19" creationId="{2344C48C-2A78-BE1C-0B2A-4BD834EB0B5B}"/>
          </ac:spMkLst>
        </pc:spChg>
        <pc:spChg chg="mod">
          <ac:chgData name="Silvan Gehrig" userId="8d4884c6-4920-4ead-b596-2942dc3f279b" providerId="ADAL" clId="{90427587-A074-4AF1-BEE6-59DE4241A209}" dt="2023-04-18T15:10:29.662" v="9477"/>
          <ac:spMkLst>
            <pc:docMk/>
            <pc:sldMk cId="573183808" sldId="1326"/>
            <ac:spMk id="21" creationId="{247FD589-070D-AF55-86ED-838F46643773}"/>
          </ac:spMkLst>
        </pc:spChg>
        <pc:spChg chg="mod">
          <ac:chgData name="Silvan Gehrig" userId="8d4884c6-4920-4ead-b596-2942dc3f279b" providerId="ADAL" clId="{90427587-A074-4AF1-BEE6-59DE4241A209}" dt="2023-04-14T12:59:30.099" v="837"/>
          <ac:spMkLst>
            <pc:docMk/>
            <pc:sldMk cId="573183808" sldId="1326"/>
            <ac:spMk id="22" creationId="{53F29707-57E5-490F-AA4E-79254F798683}"/>
          </ac:spMkLst>
        </pc:spChg>
        <pc:spChg chg="mod">
          <ac:chgData name="Silvan Gehrig" userId="8d4884c6-4920-4ead-b596-2942dc3f279b" providerId="ADAL" clId="{90427587-A074-4AF1-BEE6-59DE4241A209}" dt="2023-04-14T12:59:30.099" v="837"/>
          <ac:spMkLst>
            <pc:docMk/>
            <pc:sldMk cId="573183808" sldId="1326"/>
            <ac:spMk id="23" creationId="{3FBE7914-04AD-A361-09D8-F3DC2FDA370A}"/>
          </ac:spMkLst>
        </pc:spChg>
        <pc:grpChg chg="add mod">
          <ac:chgData name="Silvan Gehrig" userId="8d4884c6-4920-4ead-b596-2942dc3f279b" providerId="ADAL" clId="{90427587-A074-4AF1-BEE6-59DE4241A209}" dt="2023-04-14T13:01:03.671" v="1013" actId="1035"/>
          <ac:grpSpMkLst>
            <pc:docMk/>
            <pc:sldMk cId="573183808" sldId="1326"/>
            <ac:grpSpMk id="5" creationId="{6C2664C8-E597-E17E-1DC4-85ED6BD2885A}"/>
          </ac:grpSpMkLst>
        </pc:grpChg>
        <pc:picChg chg="mod">
          <ac:chgData name="Silvan Gehrig" userId="8d4884c6-4920-4ead-b596-2942dc3f279b" providerId="ADAL" clId="{90427587-A074-4AF1-BEE6-59DE4241A209}" dt="2023-04-14T12:59:55.678" v="865" actId="1036"/>
          <ac:picMkLst>
            <pc:docMk/>
            <pc:sldMk cId="573183808" sldId="1326"/>
            <ac:picMk id="2" creationId="{A6F9F128-1B53-A04B-AC25-1A82032FB3A7}"/>
          </ac:picMkLst>
        </pc:picChg>
        <pc:picChg chg="mod">
          <ac:chgData name="Silvan Gehrig" userId="8d4884c6-4920-4ead-b596-2942dc3f279b" providerId="ADAL" clId="{90427587-A074-4AF1-BEE6-59DE4241A209}" dt="2023-04-14T12:59:30.099" v="837"/>
          <ac:picMkLst>
            <pc:docMk/>
            <pc:sldMk cId="573183808" sldId="1326"/>
            <ac:picMk id="7" creationId="{21AEFDF9-4932-D795-7B54-1AA25CED4FFE}"/>
          </ac:picMkLst>
        </pc:picChg>
      </pc:sldChg>
      <pc:sldChg chg="modSp mod">
        <pc:chgData name="Silvan Gehrig" userId="8d4884c6-4920-4ead-b596-2942dc3f279b" providerId="ADAL" clId="{90427587-A074-4AF1-BEE6-59DE4241A209}" dt="2023-04-18T15:10:25.098" v="9476"/>
        <pc:sldMkLst>
          <pc:docMk/>
          <pc:sldMk cId="1534789492" sldId="1328"/>
        </pc:sldMkLst>
        <pc:spChg chg="mod">
          <ac:chgData name="Silvan Gehrig" userId="8d4884c6-4920-4ead-b596-2942dc3f279b" providerId="ADAL" clId="{90427587-A074-4AF1-BEE6-59DE4241A209}" dt="2023-04-18T15:10:06.900" v="9471"/>
          <ac:spMkLst>
            <pc:docMk/>
            <pc:sldMk cId="1534789492" sldId="1328"/>
            <ac:spMk id="3" creationId="{5A38A707-AA22-2756-F3C8-05DD9CD66BF6}"/>
          </ac:spMkLst>
        </pc:spChg>
        <pc:spChg chg="mod">
          <ac:chgData name="Silvan Gehrig" userId="8d4884c6-4920-4ead-b596-2942dc3f279b" providerId="ADAL" clId="{90427587-A074-4AF1-BEE6-59DE4241A209}" dt="2023-04-18T15:10:25.098" v="9476"/>
          <ac:spMkLst>
            <pc:docMk/>
            <pc:sldMk cId="1534789492" sldId="1328"/>
            <ac:spMk id="21" creationId="{247FD589-070D-AF55-86ED-838F46643773}"/>
          </ac:spMkLst>
        </pc:spChg>
      </pc:sldChg>
      <pc:sldChg chg="addSp modSp mod">
        <pc:chgData name="Silvan Gehrig" userId="8d4884c6-4920-4ead-b596-2942dc3f279b" providerId="ADAL" clId="{90427587-A074-4AF1-BEE6-59DE4241A209}" dt="2023-04-18T15:10:32.341" v="9478"/>
        <pc:sldMkLst>
          <pc:docMk/>
          <pc:sldMk cId="2334908520" sldId="1329"/>
        </pc:sldMkLst>
        <pc:spChg chg="mod">
          <ac:chgData name="Silvan Gehrig" userId="8d4884c6-4920-4ead-b596-2942dc3f279b" providerId="ADAL" clId="{90427587-A074-4AF1-BEE6-59DE4241A209}" dt="2023-04-14T13:08:09.307" v="1405" actId="20577"/>
          <ac:spMkLst>
            <pc:docMk/>
            <pc:sldMk cId="2334908520" sldId="1329"/>
            <ac:spMk id="3" creationId="{5A38A707-AA22-2756-F3C8-05DD9CD66BF6}"/>
          </ac:spMkLst>
        </pc:spChg>
        <pc:spChg chg="mod">
          <ac:chgData name="Silvan Gehrig" userId="8d4884c6-4920-4ead-b596-2942dc3f279b" providerId="ADAL" clId="{90427587-A074-4AF1-BEE6-59DE4241A209}" dt="2023-04-14T12:59:23.968" v="836" actId="164"/>
          <ac:spMkLst>
            <pc:docMk/>
            <pc:sldMk cId="2334908520" sldId="1329"/>
            <ac:spMk id="8" creationId="{BDADC1DB-F923-4422-7523-344F2DDE11A9}"/>
          </ac:spMkLst>
        </pc:spChg>
        <pc:spChg chg="mod">
          <ac:chgData name="Silvan Gehrig" userId="8d4884c6-4920-4ead-b596-2942dc3f279b" providerId="ADAL" clId="{90427587-A074-4AF1-BEE6-59DE4241A209}" dt="2023-04-14T12:59:23.968" v="836" actId="164"/>
          <ac:spMkLst>
            <pc:docMk/>
            <pc:sldMk cId="2334908520" sldId="1329"/>
            <ac:spMk id="9" creationId="{A3ED8BED-31A7-DD06-8BB5-B210D3B1B237}"/>
          </ac:spMkLst>
        </pc:spChg>
        <pc:spChg chg="mod">
          <ac:chgData name="Silvan Gehrig" userId="8d4884c6-4920-4ead-b596-2942dc3f279b" providerId="ADAL" clId="{90427587-A074-4AF1-BEE6-59DE4241A209}" dt="2023-04-14T12:59:23.968" v="836" actId="164"/>
          <ac:spMkLst>
            <pc:docMk/>
            <pc:sldMk cId="2334908520" sldId="1329"/>
            <ac:spMk id="11" creationId="{0F8B3DAB-FB95-ACDA-7186-241212C07681}"/>
          </ac:spMkLst>
        </pc:spChg>
        <pc:spChg chg="mod">
          <ac:chgData name="Silvan Gehrig" userId="8d4884c6-4920-4ead-b596-2942dc3f279b" providerId="ADAL" clId="{90427587-A074-4AF1-BEE6-59DE4241A209}" dt="2023-04-14T12:59:23.968" v="836" actId="164"/>
          <ac:spMkLst>
            <pc:docMk/>
            <pc:sldMk cId="2334908520" sldId="1329"/>
            <ac:spMk id="12" creationId="{C8E390EE-8AA1-7187-5F9E-DBC38769640C}"/>
          </ac:spMkLst>
        </pc:spChg>
        <pc:spChg chg="mod">
          <ac:chgData name="Silvan Gehrig" userId="8d4884c6-4920-4ead-b596-2942dc3f279b" providerId="ADAL" clId="{90427587-A074-4AF1-BEE6-59DE4241A209}" dt="2023-04-14T12:59:23.968" v="836" actId="164"/>
          <ac:spMkLst>
            <pc:docMk/>
            <pc:sldMk cId="2334908520" sldId="1329"/>
            <ac:spMk id="14" creationId="{BC884FBB-E92D-2BAD-EFD7-4B4336EB89DB}"/>
          </ac:spMkLst>
        </pc:spChg>
        <pc:spChg chg="mod">
          <ac:chgData name="Silvan Gehrig" userId="8d4884c6-4920-4ead-b596-2942dc3f279b" providerId="ADAL" clId="{90427587-A074-4AF1-BEE6-59DE4241A209}" dt="2023-04-14T12:59:23.968" v="836" actId="164"/>
          <ac:spMkLst>
            <pc:docMk/>
            <pc:sldMk cId="2334908520" sldId="1329"/>
            <ac:spMk id="16" creationId="{F567F9B9-FDC5-3690-A01B-F03911FB45A6}"/>
          </ac:spMkLst>
        </pc:spChg>
        <pc:spChg chg="mod">
          <ac:chgData name="Silvan Gehrig" userId="8d4884c6-4920-4ead-b596-2942dc3f279b" providerId="ADAL" clId="{90427587-A074-4AF1-BEE6-59DE4241A209}" dt="2023-04-14T12:59:23.968" v="836" actId="164"/>
          <ac:spMkLst>
            <pc:docMk/>
            <pc:sldMk cId="2334908520" sldId="1329"/>
            <ac:spMk id="18" creationId="{AD604828-F528-2990-D0A0-9397DEBF9307}"/>
          </ac:spMkLst>
        </pc:spChg>
        <pc:spChg chg="mod">
          <ac:chgData name="Silvan Gehrig" userId="8d4884c6-4920-4ead-b596-2942dc3f279b" providerId="ADAL" clId="{90427587-A074-4AF1-BEE6-59DE4241A209}" dt="2023-04-14T12:59:23.968" v="836" actId="164"/>
          <ac:spMkLst>
            <pc:docMk/>
            <pc:sldMk cId="2334908520" sldId="1329"/>
            <ac:spMk id="19" creationId="{9584FD01-7E20-5992-85D9-02BD7C429EA9}"/>
          </ac:spMkLst>
        </pc:spChg>
        <pc:spChg chg="mod">
          <ac:chgData name="Silvan Gehrig" userId="8d4884c6-4920-4ead-b596-2942dc3f279b" providerId="ADAL" clId="{90427587-A074-4AF1-BEE6-59DE4241A209}" dt="2023-04-18T15:10:32.341" v="9478"/>
          <ac:spMkLst>
            <pc:docMk/>
            <pc:sldMk cId="2334908520" sldId="1329"/>
            <ac:spMk id="21" creationId="{247FD589-070D-AF55-86ED-838F46643773}"/>
          </ac:spMkLst>
        </pc:spChg>
        <pc:spChg chg="mod">
          <ac:chgData name="Silvan Gehrig" userId="8d4884c6-4920-4ead-b596-2942dc3f279b" providerId="ADAL" clId="{90427587-A074-4AF1-BEE6-59DE4241A209}" dt="2023-04-14T12:59:23.968" v="836" actId="164"/>
          <ac:spMkLst>
            <pc:docMk/>
            <pc:sldMk cId="2334908520" sldId="1329"/>
            <ac:spMk id="22" creationId="{EF6F3179-9F8A-FB3F-EC96-6B91EDE4D9C8}"/>
          </ac:spMkLst>
        </pc:spChg>
        <pc:spChg chg="mod">
          <ac:chgData name="Silvan Gehrig" userId="8d4884c6-4920-4ead-b596-2942dc3f279b" providerId="ADAL" clId="{90427587-A074-4AF1-BEE6-59DE4241A209}" dt="2023-04-14T12:59:23.968" v="836" actId="164"/>
          <ac:spMkLst>
            <pc:docMk/>
            <pc:sldMk cId="2334908520" sldId="1329"/>
            <ac:spMk id="23" creationId="{71D845C8-CF80-8321-A8CC-AB855FD2F6BA}"/>
          </ac:spMkLst>
        </pc:spChg>
        <pc:spChg chg="mod">
          <ac:chgData name="Silvan Gehrig" userId="8d4884c6-4920-4ead-b596-2942dc3f279b" providerId="ADAL" clId="{90427587-A074-4AF1-BEE6-59DE4241A209}" dt="2023-04-14T12:59:23.968" v="836" actId="164"/>
          <ac:spMkLst>
            <pc:docMk/>
            <pc:sldMk cId="2334908520" sldId="1329"/>
            <ac:spMk id="24" creationId="{A7E794AC-A662-FAA3-E2DE-BB305224ACEC}"/>
          </ac:spMkLst>
        </pc:spChg>
        <pc:spChg chg="mod">
          <ac:chgData name="Silvan Gehrig" userId="8d4884c6-4920-4ead-b596-2942dc3f279b" providerId="ADAL" clId="{90427587-A074-4AF1-BEE6-59DE4241A209}" dt="2023-04-14T13:08:22.943" v="1412" actId="1036"/>
          <ac:spMkLst>
            <pc:docMk/>
            <pc:sldMk cId="2334908520" sldId="1329"/>
            <ac:spMk id="26" creationId="{4425C363-F3D6-DA66-6D1E-92BA5CC30D86}"/>
          </ac:spMkLst>
        </pc:spChg>
        <pc:spChg chg="mod">
          <ac:chgData name="Silvan Gehrig" userId="8d4884c6-4920-4ead-b596-2942dc3f279b" providerId="ADAL" clId="{90427587-A074-4AF1-BEE6-59DE4241A209}" dt="2023-04-14T13:08:22.943" v="1412" actId="1036"/>
          <ac:spMkLst>
            <pc:docMk/>
            <pc:sldMk cId="2334908520" sldId="1329"/>
            <ac:spMk id="27" creationId="{97CB5DA7-A273-8DBF-1F30-0A510B08058E}"/>
          </ac:spMkLst>
        </pc:spChg>
        <pc:spChg chg="mod">
          <ac:chgData name="Silvan Gehrig" userId="8d4884c6-4920-4ead-b596-2942dc3f279b" providerId="ADAL" clId="{90427587-A074-4AF1-BEE6-59DE4241A209}" dt="2023-04-14T13:08:22.943" v="1412" actId="1036"/>
          <ac:spMkLst>
            <pc:docMk/>
            <pc:sldMk cId="2334908520" sldId="1329"/>
            <ac:spMk id="34" creationId="{38802748-178C-30AE-3223-C68DE8573CC6}"/>
          </ac:spMkLst>
        </pc:spChg>
        <pc:grpChg chg="add mod">
          <ac:chgData name="Silvan Gehrig" userId="8d4884c6-4920-4ead-b596-2942dc3f279b" providerId="ADAL" clId="{90427587-A074-4AF1-BEE6-59DE4241A209}" dt="2023-04-14T13:08:22.943" v="1412" actId="1036"/>
          <ac:grpSpMkLst>
            <pc:docMk/>
            <pc:sldMk cId="2334908520" sldId="1329"/>
            <ac:grpSpMk id="2" creationId="{B02A49C2-7A4E-2C7F-D98F-969EF7F6E839}"/>
          </ac:grpSpMkLst>
        </pc:grpChg>
        <pc:picChg chg="mod">
          <ac:chgData name="Silvan Gehrig" userId="8d4884c6-4920-4ead-b596-2942dc3f279b" providerId="ADAL" clId="{90427587-A074-4AF1-BEE6-59DE4241A209}" dt="2023-04-14T12:59:23.968" v="836" actId="164"/>
          <ac:picMkLst>
            <pc:docMk/>
            <pc:sldMk cId="2334908520" sldId="1329"/>
            <ac:picMk id="7" creationId="{6B951856-7CE1-BBA5-ECAA-9BC6686415C6}"/>
          </ac:picMkLst>
        </pc:picChg>
        <pc:picChg chg="mod">
          <ac:chgData name="Silvan Gehrig" userId="8d4884c6-4920-4ead-b596-2942dc3f279b" providerId="ADAL" clId="{90427587-A074-4AF1-BEE6-59DE4241A209}" dt="2023-04-14T13:08:22.943" v="1412" actId="1036"/>
          <ac:picMkLst>
            <pc:docMk/>
            <pc:sldMk cId="2334908520" sldId="1329"/>
            <ac:picMk id="25" creationId="{8912CD2A-0F59-F560-DE8B-18483E8BBA0F}"/>
          </ac:picMkLst>
        </pc:picChg>
      </pc:sldChg>
      <pc:sldChg chg="modSp mod">
        <pc:chgData name="Silvan Gehrig" userId="8d4884c6-4920-4ead-b596-2942dc3f279b" providerId="ADAL" clId="{90427587-A074-4AF1-BEE6-59DE4241A209}" dt="2023-04-18T15:10:36.439" v="9479"/>
        <pc:sldMkLst>
          <pc:docMk/>
          <pc:sldMk cId="2702458913" sldId="1330"/>
        </pc:sldMkLst>
        <pc:spChg chg="mod">
          <ac:chgData name="Silvan Gehrig" userId="8d4884c6-4920-4ead-b596-2942dc3f279b" providerId="ADAL" clId="{90427587-A074-4AF1-BEE6-59DE4241A209}" dt="2023-04-18T14:46:59.378" v="8821" actId="20577"/>
          <ac:spMkLst>
            <pc:docMk/>
            <pc:sldMk cId="2702458913" sldId="1330"/>
            <ac:spMk id="3" creationId="{5A38A707-AA22-2756-F3C8-05DD9CD66BF6}"/>
          </ac:spMkLst>
        </pc:spChg>
        <pc:spChg chg="mod">
          <ac:chgData name="Silvan Gehrig" userId="8d4884c6-4920-4ead-b596-2942dc3f279b" providerId="ADAL" clId="{90427587-A074-4AF1-BEE6-59DE4241A209}" dt="2023-04-18T15:10:36.439" v="9479"/>
          <ac:spMkLst>
            <pc:docMk/>
            <pc:sldMk cId="2702458913" sldId="1330"/>
            <ac:spMk id="21" creationId="{247FD589-070D-AF55-86ED-838F46643773}"/>
          </ac:spMkLst>
        </pc:spChg>
      </pc:sldChg>
      <pc:sldChg chg="modSp mod">
        <pc:chgData name="Silvan Gehrig" userId="8d4884c6-4920-4ead-b596-2942dc3f279b" providerId="ADAL" clId="{90427587-A074-4AF1-BEE6-59DE4241A209}" dt="2023-04-18T15:10:39.689" v="9480"/>
        <pc:sldMkLst>
          <pc:docMk/>
          <pc:sldMk cId="4116834540" sldId="1331"/>
        </pc:sldMkLst>
        <pc:spChg chg="mod">
          <ac:chgData name="Silvan Gehrig" userId="8d4884c6-4920-4ead-b596-2942dc3f279b" providerId="ADAL" clId="{90427587-A074-4AF1-BEE6-59DE4241A209}" dt="2023-04-18T14:47:06.597" v="8831" actId="20577"/>
          <ac:spMkLst>
            <pc:docMk/>
            <pc:sldMk cId="4116834540" sldId="1331"/>
            <ac:spMk id="3" creationId="{5A38A707-AA22-2756-F3C8-05DD9CD66BF6}"/>
          </ac:spMkLst>
        </pc:spChg>
        <pc:spChg chg="mod">
          <ac:chgData name="Silvan Gehrig" userId="8d4884c6-4920-4ead-b596-2942dc3f279b" providerId="ADAL" clId="{90427587-A074-4AF1-BEE6-59DE4241A209}" dt="2023-04-18T15:10:39.689" v="9480"/>
          <ac:spMkLst>
            <pc:docMk/>
            <pc:sldMk cId="4116834540" sldId="1331"/>
            <ac:spMk id="21" creationId="{247FD589-070D-AF55-86ED-838F46643773}"/>
          </ac:spMkLst>
        </pc:spChg>
      </pc:sldChg>
      <pc:sldChg chg="delSp modSp mod">
        <pc:chgData name="Silvan Gehrig" userId="8d4884c6-4920-4ead-b596-2942dc3f279b" providerId="ADAL" clId="{90427587-A074-4AF1-BEE6-59DE4241A209}" dt="2023-04-18T15:11:00.091" v="9485"/>
        <pc:sldMkLst>
          <pc:docMk/>
          <pc:sldMk cId="3112014855" sldId="1332"/>
        </pc:sldMkLst>
        <pc:spChg chg="mod">
          <ac:chgData name="Silvan Gehrig" userId="8d4884c6-4920-4ead-b596-2942dc3f279b" providerId="ADAL" clId="{90427587-A074-4AF1-BEE6-59DE4241A209}" dt="2023-04-14T13:16:36.853" v="2135" actId="20577"/>
          <ac:spMkLst>
            <pc:docMk/>
            <pc:sldMk cId="3112014855" sldId="1332"/>
            <ac:spMk id="3" creationId="{5A38A707-AA22-2756-F3C8-05DD9CD66BF6}"/>
          </ac:spMkLst>
        </pc:spChg>
        <pc:spChg chg="mod">
          <ac:chgData name="Silvan Gehrig" userId="8d4884c6-4920-4ead-b596-2942dc3f279b" providerId="ADAL" clId="{90427587-A074-4AF1-BEE6-59DE4241A209}" dt="2023-04-18T15:11:00.091" v="9485"/>
          <ac:spMkLst>
            <pc:docMk/>
            <pc:sldMk cId="3112014855" sldId="1332"/>
            <ac:spMk id="21" creationId="{247FD589-070D-AF55-86ED-838F46643773}"/>
          </ac:spMkLst>
        </pc:spChg>
        <pc:spChg chg="mod">
          <ac:chgData name="Silvan Gehrig" userId="8d4884c6-4920-4ead-b596-2942dc3f279b" providerId="ADAL" clId="{90427587-A074-4AF1-BEE6-59DE4241A209}" dt="2023-04-14T13:39:49.025" v="3230" actId="20577"/>
          <ac:spMkLst>
            <pc:docMk/>
            <pc:sldMk cId="3112014855" sldId="1332"/>
            <ac:spMk id="27" creationId="{97CB5DA7-A273-8DBF-1F30-0A510B08058E}"/>
          </ac:spMkLst>
        </pc:spChg>
        <pc:spChg chg="mod">
          <ac:chgData name="Silvan Gehrig" userId="8d4884c6-4920-4ead-b596-2942dc3f279b" providerId="ADAL" clId="{90427587-A074-4AF1-BEE6-59DE4241A209}" dt="2023-04-14T13:25:59.500" v="2212" actId="27636"/>
          <ac:spMkLst>
            <pc:docMk/>
            <pc:sldMk cId="3112014855" sldId="1332"/>
            <ac:spMk id="55" creationId="{6B0DA1E6-D212-624A-87E3-6AD9675CE2CF}"/>
          </ac:spMkLst>
        </pc:spChg>
        <pc:picChg chg="del">
          <ac:chgData name="Silvan Gehrig" userId="8d4884c6-4920-4ead-b596-2942dc3f279b" providerId="ADAL" clId="{90427587-A074-4AF1-BEE6-59DE4241A209}" dt="2023-04-14T13:30:53.032" v="2525" actId="478"/>
          <ac:picMkLst>
            <pc:docMk/>
            <pc:sldMk cId="3112014855" sldId="1332"/>
            <ac:picMk id="31" creationId="{76D8EB21-595F-4ED2-DA3C-299F55317E16}"/>
          </ac:picMkLst>
        </pc:picChg>
        <pc:picChg chg="del">
          <ac:chgData name="Silvan Gehrig" userId="8d4884c6-4920-4ead-b596-2942dc3f279b" providerId="ADAL" clId="{90427587-A074-4AF1-BEE6-59DE4241A209}" dt="2023-04-14T13:30:53.032" v="2525" actId="478"/>
          <ac:picMkLst>
            <pc:docMk/>
            <pc:sldMk cId="3112014855" sldId="1332"/>
            <ac:picMk id="58" creationId="{854CEDC0-E2AE-5F83-4082-9E4F203B1A0B}"/>
          </ac:picMkLst>
        </pc:picChg>
      </pc:sldChg>
      <pc:sldChg chg="modSp add mod">
        <pc:chgData name="Silvan Gehrig" userId="8d4884c6-4920-4ead-b596-2942dc3f279b" providerId="ADAL" clId="{90427587-A074-4AF1-BEE6-59DE4241A209}" dt="2023-04-18T15:11:11.017" v="9487"/>
        <pc:sldMkLst>
          <pc:docMk/>
          <pc:sldMk cId="1597835920" sldId="1333"/>
        </pc:sldMkLst>
        <pc:spChg chg="mod">
          <ac:chgData name="Silvan Gehrig" userId="8d4884c6-4920-4ead-b596-2942dc3f279b" providerId="ADAL" clId="{90427587-A074-4AF1-BEE6-59DE4241A209}" dt="2023-04-14T13:42:37.025" v="3325" actId="33524"/>
          <ac:spMkLst>
            <pc:docMk/>
            <pc:sldMk cId="1597835920" sldId="1333"/>
            <ac:spMk id="3" creationId="{5A38A707-AA22-2756-F3C8-05DD9CD66BF6}"/>
          </ac:spMkLst>
        </pc:spChg>
        <pc:spChg chg="mod">
          <ac:chgData name="Silvan Gehrig" userId="8d4884c6-4920-4ead-b596-2942dc3f279b" providerId="ADAL" clId="{90427587-A074-4AF1-BEE6-59DE4241A209}" dt="2023-04-18T15:11:11.017" v="9487"/>
          <ac:spMkLst>
            <pc:docMk/>
            <pc:sldMk cId="1597835920" sldId="1333"/>
            <ac:spMk id="21" creationId="{247FD589-070D-AF55-86ED-838F46643773}"/>
          </ac:spMkLst>
        </pc:spChg>
      </pc:sldChg>
      <pc:sldChg chg="modSp mod">
        <pc:chgData name="Silvan Gehrig" userId="8d4884c6-4920-4ead-b596-2942dc3f279b" providerId="ADAL" clId="{90427587-A074-4AF1-BEE6-59DE4241A209}" dt="2023-04-18T15:10:52.434" v="9484" actId="20577"/>
        <pc:sldMkLst>
          <pc:docMk/>
          <pc:sldMk cId="1295963711" sldId="1334"/>
        </pc:sldMkLst>
        <pc:spChg chg="mod">
          <ac:chgData name="Silvan Gehrig" userId="8d4884c6-4920-4ead-b596-2942dc3f279b" providerId="ADAL" clId="{90427587-A074-4AF1-BEE6-59DE4241A209}" dt="2023-04-18T15:10:52.434" v="9484" actId="20577"/>
          <ac:spMkLst>
            <pc:docMk/>
            <pc:sldMk cId="1295963711" sldId="1334"/>
            <ac:spMk id="21" creationId="{247FD589-070D-AF55-86ED-838F46643773}"/>
          </ac:spMkLst>
        </pc:spChg>
      </pc:sldChg>
      <pc:sldChg chg="modSp mod">
        <pc:chgData name="Silvan Gehrig" userId="8d4884c6-4920-4ead-b596-2942dc3f279b" providerId="ADAL" clId="{90427587-A074-4AF1-BEE6-59DE4241A209}" dt="2023-04-18T15:10:44.687" v="9481"/>
        <pc:sldMkLst>
          <pc:docMk/>
          <pc:sldMk cId="101843858" sldId="1335"/>
        </pc:sldMkLst>
        <pc:spChg chg="mod">
          <ac:chgData name="Silvan Gehrig" userId="8d4884c6-4920-4ead-b596-2942dc3f279b" providerId="ADAL" clId="{90427587-A074-4AF1-BEE6-59DE4241A209}" dt="2023-04-18T15:10:44.687" v="9481"/>
          <ac:spMkLst>
            <pc:docMk/>
            <pc:sldMk cId="101843858" sldId="1335"/>
            <ac:spMk id="21" creationId="{247FD589-070D-AF55-86ED-838F46643773}"/>
          </ac:spMkLst>
        </pc:spChg>
      </pc:sldChg>
      <pc:sldChg chg="modSp mod">
        <pc:chgData name="Silvan Gehrig" userId="8d4884c6-4920-4ead-b596-2942dc3f279b" providerId="ADAL" clId="{90427587-A074-4AF1-BEE6-59DE4241A209}" dt="2023-04-18T15:11:07.885" v="9486"/>
        <pc:sldMkLst>
          <pc:docMk/>
          <pc:sldMk cId="580576597" sldId="1336"/>
        </pc:sldMkLst>
        <pc:spChg chg="mod">
          <ac:chgData name="Silvan Gehrig" userId="8d4884c6-4920-4ead-b596-2942dc3f279b" providerId="ADAL" clId="{90427587-A074-4AF1-BEE6-59DE4241A209}" dt="2023-04-18T15:11:07.885" v="9486"/>
          <ac:spMkLst>
            <pc:docMk/>
            <pc:sldMk cId="580576597" sldId="1336"/>
            <ac:spMk id="21" creationId="{247FD589-070D-AF55-86ED-838F46643773}"/>
          </ac:spMkLst>
        </pc:spChg>
      </pc:sldChg>
      <pc:sldChg chg="modSp mod">
        <pc:chgData name="Silvan Gehrig" userId="8d4884c6-4920-4ead-b596-2942dc3f279b" providerId="ADAL" clId="{90427587-A074-4AF1-BEE6-59DE4241A209}" dt="2023-04-18T15:11:17.519" v="9489"/>
        <pc:sldMkLst>
          <pc:docMk/>
          <pc:sldMk cId="2889381194" sldId="1337"/>
        </pc:sldMkLst>
        <pc:spChg chg="mod">
          <ac:chgData name="Silvan Gehrig" userId="8d4884c6-4920-4ead-b596-2942dc3f279b" providerId="ADAL" clId="{90427587-A074-4AF1-BEE6-59DE4241A209}" dt="2023-04-18T15:11:17.519" v="9489"/>
          <ac:spMkLst>
            <pc:docMk/>
            <pc:sldMk cId="2889381194" sldId="1337"/>
            <ac:spMk id="21" creationId="{247FD589-070D-AF55-86ED-838F46643773}"/>
          </ac:spMkLst>
        </pc:spChg>
      </pc:sldChg>
      <pc:sldChg chg="modSp mod">
        <pc:chgData name="Silvan Gehrig" userId="8d4884c6-4920-4ead-b596-2942dc3f279b" providerId="ADAL" clId="{90427587-A074-4AF1-BEE6-59DE4241A209}" dt="2023-04-18T15:11:14.038" v="9488"/>
        <pc:sldMkLst>
          <pc:docMk/>
          <pc:sldMk cId="2304289449" sldId="1338"/>
        </pc:sldMkLst>
        <pc:spChg chg="mod">
          <ac:chgData name="Silvan Gehrig" userId="8d4884c6-4920-4ead-b596-2942dc3f279b" providerId="ADAL" clId="{90427587-A074-4AF1-BEE6-59DE4241A209}" dt="2023-04-18T15:11:14.038" v="9488"/>
          <ac:spMkLst>
            <pc:docMk/>
            <pc:sldMk cId="2304289449" sldId="1338"/>
            <ac:spMk id="21" creationId="{247FD589-070D-AF55-86ED-838F46643773}"/>
          </ac:spMkLst>
        </pc:spChg>
      </pc:sldChg>
      <pc:sldChg chg="delSp modSp mod">
        <pc:chgData name="Silvan Gehrig" userId="8d4884c6-4920-4ead-b596-2942dc3f279b" providerId="ADAL" clId="{90427587-A074-4AF1-BEE6-59DE4241A209}" dt="2023-04-18T15:11:29.910" v="9493"/>
        <pc:sldMkLst>
          <pc:docMk/>
          <pc:sldMk cId="3026795876" sldId="1339"/>
        </pc:sldMkLst>
        <pc:spChg chg="mod">
          <ac:chgData name="Silvan Gehrig" userId="8d4884c6-4920-4ead-b596-2942dc3f279b" providerId="ADAL" clId="{90427587-A074-4AF1-BEE6-59DE4241A209}" dt="2023-04-18T13:41:44.170" v="4725" actId="1035"/>
          <ac:spMkLst>
            <pc:docMk/>
            <pc:sldMk cId="3026795876" sldId="1339"/>
            <ac:spMk id="2" creationId="{5CCE4D79-7CF2-4FAA-7118-A9CBE5C281F4}"/>
          </ac:spMkLst>
        </pc:spChg>
        <pc:spChg chg="mod">
          <ac:chgData name="Silvan Gehrig" userId="8d4884c6-4920-4ead-b596-2942dc3f279b" providerId="ADAL" clId="{90427587-A074-4AF1-BEE6-59DE4241A209}" dt="2023-04-18T13:41:49.675" v="4731" actId="20577"/>
          <ac:spMkLst>
            <pc:docMk/>
            <pc:sldMk cId="3026795876" sldId="1339"/>
            <ac:spMk id="3" creationId="{5A38A707-AA22-2756-F3C8-05DD9CD66BF6}"/>
          </ac:spMkLst>
        </pc:spChg>
        <pc:spChg chg="mod">
          <ac:chgData name="Silvan Gehrig" userId="8d4884c6-4920-4ead-b596-2942dc3f279b" providerId="ADAL" clId="{90427587-A074-4AF1-BEE6-59DE4241A209}" dt="2023-04-18T15:11:29.910" v="9493"/>
          <ac:spMkLst>
            <pc:docMk/>
            <pc:sldMk cId="3026795876" sldId="1339"/>
            <ac:spMk id="21" creationId="{247FD589-070D-AF55-86ED-838F46643773}"/>
          </ac:spMkLst>
        </pc:spChg>
        <pc:spChg chg="del">
          <ac:chgData name="Silvan Gehrig" userId="8d4884c6-4920-4ead-b596-2942dc3f279b" providerId="ADAL" clId="{90427587-A074-4AF1-BEE6-59DE4241A209}" dt="2023-04-18T13:42:01.873" v="4732" actId="478"/>
          <ac:spMkLst>
            <pc:docMk/>
            <pc:sldMk cId="3026795876" sldId="1339"/>
            <ac:spMk id="26" creationId="{4425C363-F3D6-DA66-6D1E-92BA5CC30D86}"/>
          </ac:spMkLst>
        </pc:spChg>
        <pc:spChg chg="del mod">
          <ac:chgData name="Silvan Gehrig" userId="8d4884c6-4920-4ead-b596-2942dc3f279b" providerId="ADAL" clId="{90427587-A074-4AF1-BEE6-59DE4241A209}" dt="2023-04-18T12:21:33.719" v="3430" actId="478"/>
          <ac:spMkLst>
            <pc:docMk/>
            <pc:sldMk cId="3026795876" sldId="1339"/>
            <ac:spMk id="27" creationId="{97CB5DA7-A273-8DBF-1F30-0A510B08058E}"/>
          </ac:spMkLst>
        </pc:spChg>
        <pc:picChg chg="del">
          <ac:chgData name="Silvan Gehrig" userId="8d4884c6-4920-4ead-b596-2942dc3f279b" providerId="ADAL" clId="{90427587-A074-4AF1-BEE6-59DE4241A209}" dt="2023-04-18T13:42:01.873" v="4732" actId="478"/>
          <ac:picMkLst>
            <pc:docMk/>
            <pc:sldMk cId="3026795876" sldId="1339"/>
            <ac:picMk id="25" creationId="{8912CD2A-0F59-F560-DE8B-18483E8BBA0F}"/>
          </ac:picMkLst>
        </pc:picChg>
      </pc:sldChg>
      <pc:sldChg chg="modSp mod">
        <pc:chgData name="Silvan Gehrig" userId="8d4884c6-4920-4ead-b596-2942dc3f279b" providerId="ADAL" clId="{90427587-A074-4AF1-BEE6-59DE4241A209}" dt="2023-04-18T15:11:20.151" v="9490"/>
        <pc:sldMkLst>
          <pc:docMk/>
          <pc:sldMk cId="351096437" sldId="1340"/>
        </pc:sldMkLst>
        <pc:spChg chg="mod">
          <ac:chgData name="Silvan Gehrig" userId="8d4884c6-4920-4ead-b596-2942dc3f279b" providerId="ADAL" clId="{90427587-A074-4AF1-BEE6-59DE4241A209}" dt="2023-04-18T14:17:40.916" v="6484" actId="20577"/>
          <ac:spMkLst>
            <pc:docMk/>
            <pc:sldMk cId="351096437" sldId="1340"/>
            <ac:spMk id="3" creationId="{5A38A707-AA22-2756-F3C8-05DD9CD66BF6}"/>
          </ac:spMkLst>
        </pc:spChg>
        <pc:spChg chg="mod">
          <ac:chgData name="Silvan Gehrig" userId="8d4884c6-4920-4ead-b596-2942dc3f279b" providerId="ADAL" clId="{90427587-A074-4AF1-BEE6-59DE4241A209}" dt="2023-04-18T15:11:20.151" v="9490"/>
          <ac:spMkLst>
            <pc:docMk/>
            <pc:sldMk cId="351096437" sldId="1340"/>
            <ac:spMk id="21" creationId="{247FD589-070D-AF55-86ED-838F46643773}"/>
          </ac:spMkLst>
        </pc:spChg>
      </pc:sldChg>
      <pc:sldChg chg="modSp mod">
        <pc:chgData name="Silvan Gehrig" userId="8d4884c6-4920-4ead-b596-2942dc3f279b" providerId="ADAL" clId="{90427587-A074-4AF1-BEE6-59DE4241A209}" dt="2023-04-18T15:11:23.717" v="9491"/>
        <pc:sldMkLst>
          <pc:docMk/>
          <pc:sldMk cId="559852092" sldId="1341"/>
        </pc:sldMkLst>
        <pc:spChg chg="mod">
          <ac:chgData name="Silvan Gehrig" userId="8d4884c6-4920-4ead-b596-2942dc3f279b" providerId="ADAL" clId="{90427587-A074-4AF1-BEE6-59DE4241A209}" dt="2023-04-18T15:11:23.717" v="9491"/>
          <ac:spMkLst>
            <pc:docMk/>
            <pc:sldMk cId="559852092" sldId="1341"/>
            <ac:spMk id="21" creationId="{247FD589-070D-AF55-86ED-838F46643773}"/>
          </ac:spMkLst>
        </pc:spChg>
      </pc:sldChg>
      <pc:sldChg chg="delSp modSp mod">
        <pc:chgData name="Silvan Gehrig" userId="8d4884c6-4920-4ead-b596-2942dc3f279b" providerId="ADAL" clId="{90427587-A074-4AF1-BEE6-59DE4241A209}" dt="2023-04-18T15:11:35.101" v="9495"/>
        <pc:sldMkLst>
          <pc:docMk/>
          <pc:sldMk cId="1969268877" sldId="1342"/>
        </pc:sldMkLst>
        <pc:spChg chg="mod">
          <ac:chgData name="Silvan Gehrig" userId="8d4884c6-4920-4ead-b596-2942dc3f279b" providerId="ADAL" clId="{90427587-A074-4AF1-BEE6-59DE4241A209}" dt="2023-04-18T14:56:31.315" v="9445" actId="20577"/>
          <ac:spMkLst>
            <pc:docMk/>
            <pc:sldMk cId="1969268877" sldId="1342"/>
            <ac:spMk id="3" creationId="{5A38A707-AA22-2756-F3C8-05DD9CD66BF6}"/>
          </ac:spMkLst>
        </pc:spChg>
        <pc:spChg chg="mod">
          <ac:chgData name="Silvan Gehrig" userId="8d4884c6-4920-4ead-b596-2942dc3f279b" providerId="ADAL" clId="{90427587-A074-4AF1-BEE6-59DE4241A209}" dt="2023-04-18T14:28:24.228" v="7240" actId="1076"/>
          <ac:spMkLst>
            <pc:docMk/>
            <pc:sldMk cId="1969268877" sldId="1342"/>
            <ac:spMk id="10" creationId="{B5400140-080D-8E64-450E-B96C50C3A985}"/>
          </ac:spMkLst>
        </pc:spChg>
        <pc:spChg chg="mod">
          <ac:chgData name="Silvan Gehrig" userId="8d4884c6-4920-4ead-b596-2942dc3f279b" providerId="ADAL" clId="{90427587-A074-4AF1-BEE6-59DE4241A209}" dt="2023-04-18T15:11:35.101" v="9495"/>
          <ac:spMkLst>
            <pc:docMk/>
            <pc:sldMk cId="1969268877" sldId="1342"/>
            <ac:spMk id="21" creationId="{247FD589-070D-AF55-86ED-838F46643773}"/>
          </ac:spMkLst>
        </pc:spChg>
        <pc:spChg chg="mod">
          <ac:chgData name="Silvan Gehrig" userId="8d4884c6-4920-4ead-b596-2942dc3f279b" providerId="ADAL" clId="{90427587-A074-4AF1-BEE6-59DE4241A209}" dt="2023-04-18T14:35:13.199" v="7719" actId="1035"/>
          <ac:spMkLst>
            <pc:docMk/>
            <pc:sldMk cId="1969268877" sldId="1342"/>
            <ac:spMk id="26" creationId="{4425C363-F3D6-DA66-6D1E-92BA5CC30D86}"/>
          </ac:spMkLst>
        </pc:spChg>
        <pc:spChg chg="del mod">
          <ac:chgData name="Silvan Gehrig" userId="8d4884c6-4920-4ead-b596-2942dc3f279b" providerId="ADAL" clId="{90427587-A074-4AF1-BEE6-59DE4241A209}" dt="2023-04-18T14:28:27.808" v="7242" actId="478"/>
          <ac:spMkLst>
            <pc:docMk/>
            <pc:sldMk cId="1969268877" sldId="1342"/>
            <ac:spMk id="27" creationId="{97CB5DA7-A273-8DBF-1F30-0A510B08058E}"/>
          </ac:spMkLst>
        </pc:spChg>
        <pc:spChg chg="mod">
          <ac:chgData name="Silvan Gehrig" userId="8d4884c6-4920-4ead-b596-2942dc3f279b" providerId="ADAL" clId="{90427587-A074-4AF1-BEE6-59DE4241A209}" dt="2023-04-18T14:14:12.222" v="6244" actId="27636"/>
          <ac:spMkLst>
            <pc:docMk/>
            <pc:sldMk cId="1969268877" sldId="1342"/>
            <ac:spMk id="55" creationId="{6B0DA1E6-D212-624A-87E3-6AD9675CE2CF}"/>
          </ac:spMkLst>
        </pc:spChg>
        <pc:picChg chg="mod">
          <ac:chgData name="Silvan Gehrig" userId="8d4884c6-4920-4ead-b596-2942dc3f279b" providerId="ADAL" clId="{90427587-A074-4AF1-BEE6-59DE4241A209}" dt="2023-04-18T14:35:13.199" v="7719" actId="1035"/>
          <ac:picMkLst>
            <pc:docMk/>
            <pc:sldMk cId="1969268877" sldId="1342"/>
            <ac:picMk id="25" creationId="{8912CD2A-0F59-F560-DE8B-18483E8BBA0F}"/>
          </ac:picMkLst>
        </pc:picChg>
      </pc:sldChg>
      <pc:sldChg chg="modSp mod">
        <pc:chgData name="Silvan Gehrig" userId="8d4884c6-4920-4ead-b596-2942dc3f279b" providerId="ADAL" clId="{90427587-A074-4AF1-BEE6-59DE4241A209}" dt="2023-04-18T15:11:26.365" v="9492"/>
        <pc:sldMkLst>
          <pc:docMk/>
          <pc:sldMk cId="3913262226" sldId="1343"/>
        </pc:sldMkLst>
        <pc:spChg chg="mod">
          <ac:chgData name="Silvan Gehrig" userId="8d4884c6-4920-4ead-b596-2942dc3f279b" providerId="ADAL" clId="{90427587-A074-4AF1-BEE6-59DE4241A209}" dt="2023-04-18T15:11:26.365" v="9492"/>
          <ac:spMkLst>
            <pc:docMk/>
            <pc:sldMk cId="3913262226" sldId="1343"/>
            <ac:spMk id="21" creationId="{247FD589-070D-AF55-86ED-838F46643773}"/>
          </ac:spMkLst>
        </pc:spChg>
      </pc:sldChg>
      <pc:sldChg chg="addSp delSp modSp add mod">
        <pc:chgData name="Silvan Gehrig" userId="8d4884c6-4920-4ead-b596-2942dc3f279b" providerId="ADAL" clId="{90427587-A074-4AF1-BEE6-59DE4241A209}" dt="2023-04-18T15:11:32.405" v="9494"/>
        <pc:sldMkLst>
          <pc:docMk/>
          <pc:sldMk cId="4210046409" sldId="1344"/>
        </pc:sldMkLst>
        <pc:spChg chg="del mod">
          <ac:chgData name="Silvan Gehrig" userId="8d4884c6-4920-4ead-b596-2942dc3f279b" providerId="ADAL" clId="{90427587-A074-4AF1-BEE6-59DE4241A209}" dt="2023-04-18T13:59:22.897" v="5202" actId="478"/>
          <ac:spMkLst>
            <pc:docMk/>
            <pc:sldMk cId="4210046409" sldId="1344"/>
            <ac:spMk id="2" creationId="{5CCE4D79-7CF2-4FAA-7118-A9CBE5C281F4}"/>
          </ac:spMkLst>
        </pc:spChg>
        <pc:spChg chg="mod">
          <ac:chgData name="Silvan Gehrig" userId="8d4884c6-4920-4ead-b596-2942dc3f279b" providerId="ADAL" clId="{90427587-A074-4AF1-BEE6-59DE4241A209}" dt="2023-04-18T14:35:47.112" v="7764" actId="20577"/>
          <ac:spMkLst>
            <pc:docMk/>
            <pc:sldMk cId="4210046409" sldId="1344"/>
            <ac:spMk id="3" creationId="{5A38A707-AA22-2756-F3C8-05DD9CD66BF6}"/>
          </ac:spMkLst>
        </pc:spChg>
        <pc:spChg chg="mod">
          <ac:chgData name="Silvan Gehrig" userId="8d4884c6-4920-4ead-b596-2942dc3f279b" providerId="ADAL" clId="{90427587-A074-4AF1-BEE6-59DE4241A209}" dt="2023-04-18T14:03:11.309" v="5336" actId="1037"/>
          <ac:spMkLst>
            <pc:docMk/>
            <pc:sldMk cId="4210046409" sldId="1344"/>
            <ac:spMk id="7" creationId="{8517019F-488D-D3BF-AC29-8DC64CD053E6}"/>
          </ac:spMkLst>
        </pc:spChg>
        <pc:spChg chg="del">
          <ac:chgData name="Silvan Gehrig" userId="8d4884c6-4920-4ead-b596-2942dc3f279b" providerId="ADAL" clId="{90427587-A074-4AF1-BEE6-59DE4241A209}" dt="2023-04-18T14:08:45.709" v="5615" actId="478"/>
          <ac:spMkLst>
            <pc:docMk/>
            <pc:sldMk cId="4210046409" sldId="1344"/>
            <ac:spMk id="8" creationId="{84E6E20D-0C2D-79E2-9919-5A6D60D961EE}"/>
          </ac:spMkLst>
        </pc:spChg>
        <pc:spChg chg="add mod">
          <ac:chgData name="Silvan Gehrig" userId="8d4884c6-4920-4ead-b596-2942dc3f279b" providerId="ADAL" clId="{90427587-A074-4AF1-BEE6-59DE4241A209}" dt="2023-04-18T14:02:56.153" v="5328" actId="1035"/>
          <ac:spMkLst>
            <pc:docMk/>
            <pc:sldMk cId="4210046409" sldId="1344"/>
            <ac:spMk id="9" creationId="{CA260AE5-AD10-B73A-A639-DFA98B1EEBB7}"/>
          </ac:spMkLst>
        </pc:spChg>
        <pc:spChg chg="add mod">
          <ac:chgData name="Silvan Gehrig" userId="8d4884c6-4920-4ead-b596-2942dc3f279b" providerId="ADAL" clId="{90427587-A074-4AF1-BEE6-59DE4241A209}" dt="2023-04-18T14:02:27.957" v="5309" actId="1036"/>
          <ac:spMkLst>
            <pc:docMk/>
            <pc:sldMk cId="4210046409" sldId="1344"/>
            <ac:spMk id="11" creationId="{6F0DE98A-DBCF-95C6-84B4-63D2030586D5}"/>
          </ac:spMkLst>
        </pc:spChg>
        <pc:spChg chg="add mod">
          <ac:chgData name="Silvan Gehrig" userId="8d4884c6-4920-4ead-b596-2942dc3f279b" providerId="ADAL" clId="{90427587-A074-4AF1-BEE6-59DE4241A209}" dt="2023-04-18T14:02:27.957" v="5309" actId="1036"/>
          <ac:spMkLst>
            <pc:docMk/>
            <pc:sldMk cId="4210046409" sldId="1344"/>
            <ac:spMk id="12" creationId="{E0CEAB1E-0EBC-2E74-4A5E-710EE91DFCF5}"/>
          </ac:spMkLst>
        </pc:spChg>
        <pc:spChg chg="mod">
          <ac:chgData name="Silvan Gehrig" userId="8d4884c6-4920-4ead-b596-2942dc3f279b" providerId="ADAL" clId="{90427587-A074-4AF1-BEE6-59DE4241A209}" dt="2023-04-18T14:08:42.210" v="5614" actId="1076"/>
          <ac:spMkLst>
            <pc:docMk/>
            <pc:sldMk cId="4210046409" sldId="1344"/>
            <ac:spMk id="17" creationId="{1FCA3F5B-E0FB-4ABE-8133-B9606AD6238B}"/>
          </ac:spMkLst>
        </pc:spChg>
        <pc:spChg chg="mod">
          <ac:chgData name="Silvan Gehrig" userId="8d4884c6-4920-4ead-b596-2942dc3f279b" providerId="ADAL" clId="{90427587-A074-4AF1-BEE6-59DE4241A209}" dt="2023-04-18T15:11:32.405" v="9494"/>
          <ac:spMkLst>
            <pc:docMk/>
            <pc:sldMk cId="4210046409" sldId="1344"/>
            <ac:spMk id="21" creationId="{247FD589-070D-AF55-86ED-838F46643773}"/>
          </ac:spMkLst>
        </pc:spChg>
        <pc:spChg chg="mod">
          <ac:chgData name="Silvan Gehrig" userId="8d4884c6-4920-4ead-b596-2942dc3f279b" providerId="ADAL" clId="{90427587-A074-4AF1-BEE6-59DE4241A209}" dt="2023-04-18T14:08:56.520" v="5684" actId="1035"/>
          <ac:spMkLst>
            <pc:docMk/>
            <pc:sldMk cId="4210046409" sldId="1344"/>
            <ac:spMk id="26" creationId="{4425C363-F3D6-DA66-6D1E-92BA5CC30D86}"/>
          </ac:spMkLst>
        </pc:spChg>
        <pc:picChg chg="add mod modCrop">
          <ac:chgData name="Silvan Gehrig" userId="8d4884c6-4920-4ead-b596-2942dc3f279b" providerId="ADAL" clId="{90427587-A074-4AF1-BEE6-59DE4241A209}" dt="2023-04-18T14:03:29.462" v="5341" actId="1076"/>
          <ac:picMkLst>
            <pc:docMk/>
            <pc:sldMk cId="4210046409" sldId="1344"/>
            <ac:picMk id="5" creationId="{EC312F5E-1594-BF72-73D3-650E599772F1}"/>
          </ac:picMkLst>
        </pc:picChg>
        <pc:picChg chg="mod">
          <ac:chgData name="Silvan Gehrig" userId="8d4884c6-4920-4ead-b596-2942dc3f279b" providerId="ADAL" clId="{90427587-A074-4AF1-BEE6-59DE4241A209}" dt="2023-04-18T14:08:56.520" v="5684" actId="1035"/>
          <ac:picMkLst>
            <pc:docMk/>
            <pc:sldMk cId="4210046409" sldId="1344"/>
            <ac:picMk id="25" creationId="{8912CD2A-0F59-F560-DE8B-18483E8BBA0F}"/>
          </ac:picMkLst>
        </pc:picChg>
      </pc:sldChg>
    </pc:docChg>
  </pc:docChgLst>
  <pc:docChgLst>
    <pc:chgData name="Jörg Bachmann" userId="b28d09e7-665a-46e8-8505-29428aceaef6" providerId="ADAL" clId="{E40A78E6-23AE-47F5-A4DE-65DA9A9E5BF0}"/>
    <pc:docChg chg="custSel modSld">
      <pc:chgData name="Jörg Bachmann" userId="b28d09e7-665a-46e8-8505-29428aceaef6" providerId="ADAL" clId="{E40A78E6-23AE-47F5-A4DE-65DA9A9E5BF0}" dt="2022-03-23T09:37:56.042" v="30" actId="20577"/>
      <pc:docMkLst>
        <pc:docMk/>
      </pc:docMkLst>
      <pc:sldChg chg="modSp mod">
        <pc:chgData name="Jörg Bachmann" userId="b28d09e7-665a-46e8-8505-29428aceaef6" providerId="ADAL" clId="{E40A78E6-23AE-47F5-A4DE-65DA9A9E5BF0}" dt="2022-03-23T09:37:56.042" v="30" actId="20577"/>
        <pc:sldMkLst>
          <pc:docMk/>
          <pc:sldMk cId="4290294190" sldId="256"/>
        </pc:sldMkLst>
        <pc:spChg chg="mod">
          <ac:chgData name="Jörg Bachmann" userId="b28d09e7-665a-46e8-8505-29428aceaef6" providerId="ADAL" clId="{E40A78E6-23AE-47F5-A4DE-65DA9A9E5BF0}" dt="2022-03-23T09:37:39.322" v="21" actId="20577"/>
          <ac:spMkLst>
            <pc:docMk/>
            <pc:sldMk cId="4290294190" sldId="256"/>
            <ac:spMk id="3" creationId="{81916124-6597-4A9A-A98F-950F24A70F16}"/>
          </ac:spMkLst>
        </pc:spChg>
        <pc:spChg chg="mod">
          <ac:chgData name="Jörg Bachmann" userId="b28d09e7-665a-46e8-8505-29428aceaef6" providerId="ADAL" clId="{E40A78E6-23AE-47F5-A4DE-65DA9A9E5BF0}" dt="2022-03-23T09:37:56.042" v="30" actId="20577"/>
          <ac:spMkLst>
            <pc:docMk/>
            <pc:sldMk cId="4290294190" sldId="256"/>
            <ac:spMk id="4" creationId="{B2C23847-CF40-475A-8DC0-D286A0C2BA90}"/>
          </ac:spMkLst>
        </pc:spChg>
      </pc:sldChg>
    </pc:docChg>
  </pc:docChgLst>
  <pc:docChgLst>
    <pc:chgData name="Jörg Bachmann" userId="b28d09e7-665a-46e8-8505-29428aceaef6" providerId="ADAL" clId="{5E54FE90-BAEE-4741-AC8F-5B461816444B}"/>
    <pc:docChg chg="undo custSel addSld delSld modSld">
      <pc:chgData name="Jörg Bachmann" userId="b28d09e7-665a-46e8-8505-29428aceaef6" providerId="ADAL" clId="{5E54FE90-BAEE-4741-AC8F-5B461816444B}" dt="2022-05-20T10:49:45.044" v="82" actId="20577"/>
      <pc:docMkLst>
        <pc:docMk/>
      </pc:docMkLst>
      <pc:sldChg chg="add">
        <pc:chgData name="Jörg Bachmann" userId="b28d09e7-665a-46e8-8505-29428aceaef6" providerId="ADAL" clId="{5E54FE90-BAEE-4741-AC8F-5B461816444B}" dt="2022-05-20T06:45:23.120" v="0"/>
        <pc:sldMkLst>
          <pc:docMk/>
          <pc:sldMk cId="3207978312" sldId="393"/>
        </pc:sldMkLst>
      </pc:sldChg>
      <pc:sldChg chg="add">
        <pc:chgData name="Jörg Bachmann" userId="b28d09e7-665a-46e8-8505-29428aceaef6" providerId="ADAL" clId="{5E54FE90-BAEE-4741-AC8F-5B461816444B}" dt="2022-05-20T06:45:23.120" v="0"/>
        <pc:sldMkLst>
          <pc:docMk/>
          <pc:sldMk cId="1225623507" sldId="394"/>
        </pc:sldMkLst>
      </pc:sldChg>
      <pc:sldChg chg="add del">
        <pc:chgData name="Jörg Bachmann" userId="b28d09e7-665a-46e8-8505-29428aceaef6" providerId="ADAL" clId="{5E54FE90-BAEE-4741-AC8F-5B461816444B}" dt="2022-05-20T06:45:31.352" v="1" actId="47"/>
        <pc:sldMkLst>
          <pc:docMk/>
          <pc:sldMk cId="2316241879" sldId="395"/>
        </pc:sldMkLst>
      </pc:sldChg>
      <pc:sldChg chg="add del">
        <pc:chgData name="Jörg Bachmann" userId="b28d09e7-665a-46e8-8505-29428aceaef6" providerId="ADAL" clId="{5E54FE90-BAEE-4741-AC8F-5B461816444B}" dt="2022-05-20T06:45:34.630" v="2" actId="47"/>
        <pc:sldMkLst>
          <pc:docMk/>
          <pc:sldMk cId="3315519155" sldId="396"/>
        </pc:sldMkLst>
      </pc:sldChg>
      <pc:sldChg chg="add del">
        <pc:chgData name="Jörg Bachmann" userId="b28d09e7-665a-46e8-8505-29428aceaef6" providerId="ADAL" clId="{5E54FE90-BAEE-4741-AC8F-5B461816444B}" dt="2022-05-20T06:45:40.831" v="3" actId="47"/>
        <pc:sldMkLst>
          <pc:docMk/>
          <pc:sldMk cId="261078307" sldId="397"/>
        </pc:sldMkLst>
      </pc:sldChg>
      <pc:sldChg chg="add">
        <pc:chgData name="Jörg Bachmann" userId="b28d09e7-665a-46e8-8505-29428aceaef6" providerId="ADAL" clId="{5E54FE90-BAEE-4741-AC8F-5B461816444B}" dt="2022-05-20T06:45:23.120" v="0"/>
        <pc:sldMkLst>
          <pc:docMk/>
          <pc:sldMk cId="3196615046" sldId="399"/>
        </pc:sldMkLst>
      </pc:sldChg>
      <pc:sldChg chg="add">
        <pc:chgData name="Jörg Bachmann" userId="b28d09e7-665a-46e8-8505-29428aceaef6" providerId="ADAL" clId="{5E54FE90-BAEE-4741-AC8F-5B461816444B}" dt="2022-05-20T06:45:23.120" v="0"/>
        <pc:sldMkLst>
          <pc:docMk/>
          <pc:sldMk cId="2831496307" sldId="400"/>
        </pc:sldMkLst>
      </pc:sldChg>
      <pc:sldChg chg="add del">
        <pc:chgData name="Jörg Bachmann" userId="b28d09e7-665a-46e8-8505-29428aceaef6" providerId="ADAL" clId="{5E54FE90-BAEE-4741-AC8F-5B461816444B}" dt="2022-05-20T06:45:49.913" v="4" actId="47"/>
        <pc:sldMkLst>
          <pc:docMk/>
          <pc:sldMk cId="316361278" sldId="405"/>
        </pc:sldMkLst>
      </pc:sldChg>
      <pc:sldChg chg="modSp add del mod">
        <pc:chgData name="Jörg Bachmann" userId="b28d09e7-665a-46e8-8505-29428aceaef6" providerId="ADAL" clId="{5E54FE90-BAEE-4741-AC8F-5B461816444B}" dt="2022-05-20T10:42:20.571" v="57" actId="47"/>
        <pc:sldMkLst>
          <pc:docMk/>
          <pc:sldMk cId="476126024" sldId="406"/>
        </pc:sldMkLst>
        <pc:spChg chg="mod">
          <ac:chgData name="Jörg Bachmann" userId="b28d09e7-665a-46e8-8505-29428aceaef6" providerId="ADAL" clId="{5E54FE90-BAEE-4741-AC8F-5B461816444B}" dt="2022-05-20T06:46:08.517" v="6" actId="20577"/>
          <ac:spMkLst>
            <pc:docMk/>
            <pc:sldMk cId="476126024" sldId="406"/>
            <ac:spMk id="11" creationId="{1E832513-AFE8-47B9-A64B-888156273F13}"/>
          </ac:spMkLst>
        </pc:spChg>
        <pc:picChg chg="mod">
          <ac:chgData name="Jörg Bachmann" userId="b28d09e7-665a-46e8-8505-29428aceaef6" providerId="ADAL" clId="{5E54FE90-BAEE-4741-AC8F-5B461816444B}" dt="2022-05-20T06:46:13.124" v="7" actId="14100"/>
          <ac:picMkLst>
            <pc:docMk/>
            <pc:sldMk cId="476126024" sldId="406"/>
            <ac:picMk id="1026" creationId="{25011871-AE14-4AB9-8B9D-3F294F23D949}"/>
          </ac:picMkLst>
        </pc:picChg>
      </pc:sldChg>
      <pc:sldChg chg="modSp add del mod">
        <pc:chgData name="Jörg Bachmann" userId="b28d09e7-665a-46e8-8505-29428aceaef6" providerId="ADAL" clId="{5E54FE90-BAEE-4741-AC8F-5B461816444B}" dt="2022-05-20T10:46:33.093" v="74" actId="47"/>
        <pc:sldMkLst>
          <pc:docMk/>
          <pc:sldMk cId="3238230585" sldId="407"/>
        </pc:sldMkLst>
        <pc:spChg chg="mod">
          <ac:chgData name="Jörg Bachmann" userId="b28d09e7-665a-46e8-8505-29428aceaef6" providerId="ADAL" clId="{5E54FE90-BAEE-4741-AC8F-5B461816444B}" dt="2022-05-20T06:48:01.029" v="23" actId="20577"/>
          <ac:spMkLst>
            <pc:docMk/>
            <pc:sldMk cId="3238230585" sldId="407"/>
            <ac:spMk id="5" creationId="{6821E940-D22C-4351-9543-E82A13E420EA}"/>
          </ac:spMkLst>
        </pc:spChg>
        <pc:spChg chg="mod">
          <ac:chgData name="Jörg Bachmann" userId="b28d09e7-665a-46e8-8505-29428aceaef6" providerId="ADAL" clId="{5E54FE90-BAEE-4741-AC8F-5B461816444B}" dt="2022-05-20T06:48:27.500" v="48" actId="20577"/>
          <ac:spMkLst>
            <pc:docMk/>
            <pc:sldMk cId="3238230585" sldId="407"/>
            <ac:spMk id="7" creationId="{46870FCA-481D-4871-B282-B7F087AD72D6}"/>
          </ac:spMkLst>
        </pc:spChg>
        <pc:spChg chg="mod">
          <ac:chgData name="Jörg Bachmann" userId="b28d09e7-665a-46e8-8505-29428aceaef6" providerId="ADAL" clId="{5E54FE90-BAEE-4741-AC8F-5B461816444B}" dt="2022-05-20T06:46:53.096" v="8" actId="20577"/>
          <ac:spMkLst>
            <pc:docMk/>
            <pc:sldMk cId="3238230585" sldId="407"/>
            <ac:spMk id="10" creationId="{1F9632C0-3D27-4AC1-90D4-B3CFC082DDA6}"/>
          </ac:spMkLst>
        </pc:spChg>
      </pc:sldChg>
      <pc:sldChg chg="add del">
        <pc:chgData name="Jörg Bachmann" userId="b28d09e7-665a-46e8-8505-29428aceaef6" providerId="ADAL" clId="{5E54FE90-BAEE-4741-AC8F-5B461816444B}" dt="2022-05-20T06:46:03.233" v="5" actId="47"/>
        <pc:sldMkLst>
          <pc:docMk/>
          <pc:sldMk cId="1121777152" sldId="419"/>
        </pc:sldMkLst>
      </pc:sldChg>
      <pc:sldChg chg="add del">
        <pc:chgData name="Jörg Bachmann" userId="b28d09e7-665a-46e8-8505-29428aceaef6" providerId="ADAL" clId="{5E54FE90-BAEE-4741-AC8F-5B461816444B}" dt="2022-05-20T06:47:15.156" v="10" actId="47"/>
        <pc:sldMkLst>
          <pc:docMk/>
          <pc:sldMk cId="1335067780" sldId="420"/>
        </pc:sldMkLst>
      </pc:sldChg>
      <pc:sldChg chg="add del">
        <pc:chgData name="Jörg Bachmann" userId="b28d09e7-665a-46e8-8505-29428aceaef6" providerId="ADAL" clId="{5E54FE90-BAEE-4741-AC8F-5B461816444B}" dt="2022-05-20T06:47:21.421" v="11" actId="47"/>
        <pc:sldMkLst>
          <pc:docMk/>
          <pc:sldMk cId="4243521394" sldId="423"/>
        </pc:sldMkLst>
      </pc:sldChg>
      <pc:sldChg chg="add del">
        <pc:chgData name="Jörg Bachmann" userId="b28d09e7-665a-46e8-8505-29428aceaef6" providerId="ADAL" clId="{5E54FE90-BAEE-4741-AC8F-5B461816444B}" dt="2022-05-20T06:47:10.522" v="9" actId="47"/>
        <pc:sldMkLst>
          <pc:docMk/>
          <pc:sldMk cId="93555573" sldId="424"/>
        </pc:sldMkLst>
      </pc:sldChg>
      <pc:sldChg chg="modSp add del mod">
        <pc:chgData name="Jörg Bachmann" userId="b28d09e7-665a-46e8-8505-29428aceaef6" providerId="ADAL" clId="{5E54FE90-BAEE-4741-AC8F-5B461816444B}" dt="2022-05-20T10:49:32.889" v="81" actId="20577"/>
        <pc:sldMkLst>
          <pc:docMk/>
          <pc:sldMk cId="653428603" sldId="425"/>
        </pc:sldMkLst>
        <pc:spChg chg="mod">
          <ac:chgData name="Jörg Bachmann" userId="b28d09e7-665a-46e8-8505-29428aceaef6" providerId="ADAL" clId="{5E54FE90-BAEE-4741-AC8F-5B461816444B}" dt="2022-05-20T10:43:42.572" v="73" actId="20577"/>
          <ac:spMkLst>
            <pc:docMk/>
            <pc:sldMk cId="653428603" sldId="425"/>
            <ac:spMk id="5" creationId="{6821E940-D22C-4351-9543-E82A13E420EA}"/>
          </ac:spMkLst>
        </pc:spChg>
        <pc:spChg chg="mod">
          <ac:chgData name="Jörg Bachmann" userId="b28d09e7-665a-46e8-8505-29428aceaef6" providerId="ADAL" clId="{5E54FE90-BAEE-4741-AC8F-5B461816444B}" dt="2022-05-20T10:49:32.889" v="81" actId="20577"/>
          <ac:spMkLst>
            <pc:docMk/>
            <pc:sldMk cId="653428603" sldId="425"/>
            <ac:spMk id="7" creationId="{46870FCA-481D-4871-B282-B7F087AD72D6}"/>
          </ac:spMkLst>
        </pc:spChg>
        <pc:spChg chg="mod">
          <ac:chgData name="Jörg Bachmann" userId="b28d09e7-665a-46e8-8505-29428aceaef6" providerId="ADAL" clId="{5E54FE90-BAEE-4741-AC8F-5B461816444B}" dt="2022-05-20T10:46:41.468" v="75" actId="20577"/>
          <ac:spMkLst>
            <pc:docMk/>
            <pc:sldMk cId="653428603" sldId="425"/>
            <ac:spMk id="10" creationId="{1F9632C0-3D27-4AC1-90D4-B3CFC082DDA6}"/>
          </ac:spMkLst>
        </pc:spChg>
      </pc:sldChg>
      <pc:sldChg chg="modSp add del mod">
        <pc:chgData name="Jörg Bachmann" userId="b28d09e7-665a-46e8-8505-29428aceaef6" providerId="ADAL" clId="{5E54FE90-BAEE-4741-AC8F-5B461816444B}" dt="2022-05-20T10:48:33.033" v="79" actId="47"/>
        <pc:sldMkLst>
          <pc:docMk/>
          <pc:sldMk cId="124671232" sldId="426"/>
        </pc:sldMkLst>
        <pc:spChg chg="mod">
          <ac:chgData name="Jörg Bachmann" userId="b28d09e7-665a-46e8-8505-29428aceaef6" providerId="ADAL" clId="{5E54FE90-BAEE-4741-AC8F-5B461816444B}" dt="2022-05-20T10:46:46.941" v="76" actId="20577"/>
          <ac:spMkLst>
            <pc:docMk/>
            <pc:sldMk cId="124671232" sldId="426"/>
            <ac:spMk id="10" creationId="{1F9632C0-3D27-4AC1-90D4-B3CFC082DDA6}"/>
          </ac:spMkLst>
        </pc:spChg>
      </pc:sldChg>
      <pc:sldChg chg="modSp add mod">
        <pc:chgData name="Jörg Bachmann" userId="b28d09e7-665a-46e8-8505-29428aceaef6" providerId="ADAL" clId="{5E54FE90-BAEE-4741-AC8F-5B461816444B}" dt="2022-05-20T10:49:45.044" v="82" actId="20577"/>
        <pc:sldMkLst>
          <pc:docMk/>
          <pc:sldMk cId="1006476406" sldId="427"/>
        </pc:sldMkLst>
        <pc:spChg chg="mod">
          <ac:chgData name="Jörg Bachmann" userId="b28d09e7-665a-46e8-8505-29428aceaef6" providerId="ADAL" clId="{5E54FE90-BAEE-4741-AC8F-5B461816444B}" dt="2022-05-20T10:49:45.044" v="82" actId="20577"/>
          <ac:spMkLst>
            <pc:docMk/>
            <pc:sldMk cId="1006476406" sldId="427"/>
            <ac:spMk id="10" creationId="{1F9632C0-3D27-4AC1-90D4-B3CFC082DDA6}"/>
          </ac:spMkLst>
        </pc:spChg>
      </pc:sldChg>
      <pc:sldChg chg="modSp">
        <pc:chgData name="Jörg Bachmann" userId="b28d09e7-665a-46e8-8505-29428aceaef6" providerId="ADAL" clId="{5E54FE90-BAEE-4741-AC8F-5B461816444B}" dt="2022-05-20T06:52:00.702" v="56" actId="20577"/>
        <pc:sldMkLst>
          <pc:docMk/>
          <pc:sldMk cId="2853979990" sldId="1304"/>
        </pc:sldMkLst>
        <pc:spChg chg="mod">
          <ac:chgData name="Jörg Bachmann" userId="b28d09e7-665a-46e8-8505-29428aceaef6" providerId="ADAL" clId="{5E54FE90-BAEE-4741-AC8F-5B461816444B}" dt="2022-05-20T06:52:00.702" v="56" actId="20577"/>
          <ac:spMkLst>
            <pc:docMk/>
            <pc:sldMk cId="2853979990" sldId="1304"/>
            <ac:spMk id="4" creationId="{B8736203-0D7E-47FC-8F9B-680F0FBB19F3}"/>
          </ac:spMkLst>
        </pc:spChg>
      </pc:sldChg>
      <pc:sldChg chg="new del">
        <pc:chgData name="Jörg Bachmann" userId="b28d09e7-665a-46e8-8505-29428aceaef6" providerId="ADAL" clId="{5E54FE90-BAEE-4741-AC8F-5B461816444B}" dt="2022-05-20T10:48:29.411" v="78" actId="47"/>
        <pc:sldMkLst>
          <pc:docMk/>
          <pc:sldMk cId="194980649" sldId="1324"/>
        </pc:sldMkLst>
      </pc:sldChg>
      <pc:sldMasterChg chg="delSldLayout">
        <pc:chgData name="Jörg Bachmann" userId="b28d09e7-665a-46e8-8505-29428aceaef6" providerId="ADAL" clId="{5E54FE90-BAEE-4741-AC8F-5B461816444B}" dt="2022-05-20T06:46:03.233" v="5" actId="47"/>
        <pc:sldMasterMkLst>
          <pc:docMk/>
          <pc:sldMasterMk cId="1896835295" sldId="2147483696"/>
        </pc:sldMasterMkLst>
        <pc:sldLayoutChg chg="del">
          <pc:chgData name="Jörg Bachmann" userId="b28d09e7-665a-46e8-8505-29428aceaef6" providerId="ADAL" clId="{5E54FE90-BAEE-4741-AC8F-5B461816444B}" dt="2022-05-20T06:46:03.233" v="5" actId="47"/>
          <pc:sldLayoutMkLst>
            <pc:docMk/>
            <pc:sldMasterMk cId="1896835295" sldId="2147483696"/>
            <pc:sldLayoutMk cId="725764471" sldId="2147483719"/>
          </pc:sldLayoutMkLst>
        </pc:sldLayoutChg>
      </pc:sldMasterChg>
    </pc:docChg>
  </pc:docChgLst>
  <pc:docChgLst>
    <pc:chgData name="Jörg Bachmann" userId="b28d09e7-665a-46e8-8505-29428aceaef6" providerId="ADAL" clId="{75D11430-F341-4A52-9FDF-0EE2890B4746}"/>
    <pc:docChg chg="undo redo custSel addSld delSld modSld sldOrd">
      <pc:chgData name="Jörg Bachmann" userId="b28d09e7-665a-46e8-8505-29428aceaef6" providerId="ADAL" clId="{75D11430-F341-4A52-9FDF-0EE2890B4746}" dt="2022-03-23T13:34:22.029" v="345" actId="47"/>
      <pc:docMkLst>
        <pc:docMk/>
      </pc:docMkLst>
      <pc:sldChg chg="addSp delSp modSp mod">
        <pc:chgData name="Jörg Bachmann" userId="b28d09e7-665a-46e8-8505-29428aceaef6" providerId="ADAL" clId="{75D11430-F341-4A52-9FDF-0EE2890B4746}" dt="2022-03-23T09:48:31.037" v="68" actId="1076"/>
        <pc:sldMkLst>
          <pc:docMk/>
          <pc:sldMk cId="661918696" sldId="736"/>
        </pc:sldMkLst>
        <pc:spChg chg="del">
          <ac:chgData name="Jörg Bachmann" userId="b28d09e7-665a-46e8-8505-29428aceaef6" providerId="ADAL" clId="{75D11430-F341-4A52-9FDF-0EE2890B4746}" dt="2022-03-23T09:47:08.006" v="58" actId="478"/>
          <ac:spMkLst>
            <pc:docMk/>
            <pc:sldMk cId="661918696" sldId="736"/>
            <ac:spMk id="3" creationId="{DF500AFE-63D5-4C9B-A570-98E456324997}"/>
          </ac:spMkLst>
        </pc:spChg>
        <pc:spChg chg="del">
          <ac:chgData name="Jörg Bachmann" userId="b28d09e7-665a-46e8-8505-29428aceaef6" providerId="ADAL" clId="{75D11430-F341-4A52-9FDF-0EE2890B4746}" dt="2022-03-23T09:47:09.197" v="59" actId="478"/>
          <ac:spMkLst>
            <pc:docMk/>
            <pc:sldMk cId="661918696" sldId="736"/>
            <ac:spMk id="8" creationId="{03891FC2-4B7C-47E7-B054-2B57CDB67F88}"/>
          </ac:spMkLst>
        </pc:spChg>
        <pc:spChg chg="del">
          <ac:chgData name="Jörg Bachmann" userId="b28d09e7-665a-46e8-8505-29428aceaef6" providerId="ADAL" clId="{75D11430-F341-4A52-9FDF-0EE2890B4746}" dt="2022-03-23T09:47:12.063" v="60" actId="478"/>
          <ac:spMkLst>
            <pc:docMk/>
            <pc:sldMk cId="661918696" sldId="736"/>
            <ac:spMk id="10" creationId="{36F609DC-E2DF-4A77-8CC4-CB7664D96783}"/>
          </ac:spMkLst>
        </pc:spChg>
        <pc:picChg chg="add mod">
          <ac:chgData name="Jörg Bachmann" userId="b28d09e7-665a-46e8-8505-29428aceaef6" providerId="ADAL" clId="{75D11430-F341-4A52-9FDF-0EE2890B4746}" dt="2022-03-23T09:48:27.300" v="67" actId="1076"/>
          <ac:picMkLst>
            <pc:docMk/>
            <pc:sldMk cId="661918696" sldId="736"/>
            <ac:picMk id="7" creationId="{E639B563-637C-40D2-A294-7F8C3D7CE39A}"/>
          </ac:picMkLst>
        </pc:picChg>
        <pc:picChg chg="add mod">
          <ac:chgData name="Jörg Bachmann" userId="b28d09e7-665a-46e8-8505-29428aceaef6" providerId="ADAL" clId="{75D11430-F341-4A52-9FDF-0EE2890B4746}" dt="2022-03-23T09:48:31.037" v="68" actId="1076"/>
          <ac:picMkLst>
            <pc:docMk/>
            <pc:sldMk cId="661918696" sldId="736"/>
            <ac:picMk id="19" creationId="{9F2EA6DC-7BBC-4C6F-AEE3-283DF86C96F2}"/>
          </ac:picMkLst>
        </pc:picChg>
      </pc:sldChg>
      <pc:sldChg chg="modSp">
        <pc:chgData name="Jörg Bachmann" userId="b28d09e7-665a-46e8-8505-29428aceaef6" providerId="ADAL" clId="{75D11430-F341-4A52-9FDF-0EE2890B4746}" dt="2022-03-23T09:40:42.463" v="51" actId="20577"/>
        <pc:sldMkLst>
          <pc:docMk/>
          <pc:sldMk cId="737380835" sldId="1254"/>
        </pc:sldMkLst>
        <pc:spChg chg="mod">
          <ac:chgData name="Jörg Bachmann" userId="b28d09e7-665a-46e8-8505-29428aceaef6" providerId="ADAL" clId="{75D11430-F341-4A52-9FDF-0EE2890B4746}" dt="2022-03-23T09:40:35.210" v="48" actId="20577"/>
          <ac:spMkLst>
            <pc:docMk/>
            <pc:sldMk cId="737380835" sldId="1254"/>
            <ac:spMk id="15" creationId="{4B940969-E9E1-4573-AB56-109048629B64}"/>
          </ac:spMkLst>
        </pc:spChg>
        <pc:spChg chg="mod">
          <ac:chgData name="Jörg Bachmann" userId="b28d09e7-665a-46e8-8505-29428aceaef6" providerId="ADAL" clId="{75D11430-F341-4A52-9FDF-0EE2890B4746}" dt="2022-03-23T09:40:36.938" v="49" actId="20577"/>
          <ac:spMkLst>
            <pc:docMk/>
            <pc:sldMk cId="737380835" sldId="1254"/>
            <ac:spMk id="16" creationId="{B8715B20-4A0C-4304-8473-2EC48ABEE050}"/>
          </ac:spMkLst>
        </pc:spChg>
        <pc:spChg chg="mod">
          <ac:chgData name="Jörg Bachmann" userId="b28d09e7-665a-46e8-8505-29428aceaef6" providerId="ADAL" clId="{75D11430-F341-4A52-9FDF-0EE2890B4746}" dt="2022-03-23T09:40:38.504" v="50" actId="20577"/>
          <ac:spMkLst>
            <pc:docMk/>
            <pc:sldMk cId="737380835" sldId="1254"/>
            <ac:spMk id="17" creationId="{0B844AC9-F8CA-4B4D-9063-FA4EE971AE72}"/>
          </ac:spMkLst>
        </pc:spChg>
        <pc:spChg chg="mod">
          <ac:chgData name="Jörg Bachmann" userId="b28d09e7-665a-46e8-8505-29428aceaef6" providerId="ADAL" clId="{75D11430-F341-4A52-9FDF-0EE2890B4746}" dt="2022-03-23T09:40:42.463" v="51" actId="20577"/>
          <ac:spMkLst>
            <pc:docMk/>
            <pc:sldMk cId="737380835" sldId="1254"/>
            <ac:spMk id="18" creationId="{E4FB934D-1D74-4507-999C-1CCAA0E01091}"/>
          </ac:spMkLst>
        </pc:spChg>
      </pc:sldChg>
      <pc:sldChg chg="addSp delSp modSp mod">
        <pc:chgData name="Jörg Bachmann" userId="b28d09e7-665a-46e8-8505-29428aceaef6" providerId="ADAL" clId="{75D11430-F341-4A52-9FDF-0EE2890B4746}" dt="2022-03-23T13:27:56.552" v="252" actId="478"/>
        <pc:sldMkLst>
          <pc:docMk/>
          <pc:sldMk cId="722507164" sldId="1264"/>
        </pc:sldMkLst>
        <pc:spChg chg="add del mod">
          <ac:chgData name="Jörg Bachmann" userId="b28d09e7-665a-46e8-8505-29428aceaef6" providerId="ADAL" clId="{75D11430-F341-4A52-9FDF-0EE2890B4746}" dt="2022-03-23T13:27:56.552" v="252" actId="478"/>
          <ac:spMkLst>
            <pc:docMk/>
            <pc:sldMk cId="722507164" sldId="1264"/>
            <ac:spMk id="10" creationId="{3454F7C6-C99D-4F74-B9DA-5C0E02ECB482}"/>
          </ac:spMkLst>
        </pc:spChg>
      </pc:sldChg>
      <pc:sldChg chg="modSp">
        <pc:chgData name="Jörg Bachmann" userId="b28d09e7-665a-46e8-8505-29428aceaef6" providerId="ADAL" clId="{75D11430-F341-4A52-9FDF-0EE2890B4746}" dt="2022-03-23T09:40:50.283" v="56" actId="20577"/>
        <pc:sldMkLst>
          <pc:docMk/>
          <pc:sldMk cId="3675301582" sldId="1301"/>
        </pc:sldMkLst>
        <pc:spChg chg="mod">
          <ac:chgData name="Jörg Bachmann" userId="b28d09e7-665a-46e8-8505-29428aceaef6" providerId="ADAL" clId="{75D11430-F341-4A52-9FDF-0EE2890B4746}" dt="2022-03-23T09:40:50.283" v="56" actId="20577"/>
          <ac:spMkLst>
            <pc:docMk/>
            <pc:sldMk cId="3675301582" sldId="1301"/>
            <ac:spMk id="15" creationId="{4B940969-E9E1-4573-AB56-109048629B64}"/>
          </ac:spMkLst>
        </pc:spChg>
      </pc:sldChg>
      <pc:sldChg chg="modSp">
        <pc:chgData name="Jörg Bachmann" userId="b28d09e7-665a-46e8-8505-29428aceaef6" providerId="ADAL" clId="{75D11430-F341-4A52-9FDF-0EE2890B4746}" dt="2022-03-23T09:39:56.088" v="47" actId="20577"/>
        <pc:sldMkLst>
          <pc:docMk/>
          <pc:sldMk cId="2853979990" sldId="1304"/>
        </pc:sldMkLst>
        <pc:spChg chg="mod">
          <ac:chgData name="Jörg Bachmann" userId="b28d09e7-665a-46e8-8505-29428aceaef6" providerId="ADAL" clId="{75D11430-F341-4A52-9FDF-0EE2890B4746}" dt="2022-03-23T09:39:56.088" v="47" actId="20577"/>
          <ac:spMkLst>
            <pc:docMk/>
            <pc:sldMk cId="2853979990" sldId="1304"/>
            <ac:spMk id="4" creationId="{B8736203-0D7E-47FC-8F9B-680F0FBB19F3}"/>
          </ac:spMkLst>
        </pc:spChg>
      </pc:sldChg>
      <pc:sldChg chg="modSp">
        <pc:chgData name="Jörg Bachmann" userId="b28d09e7-665a-46e8-8505-29428aceaef6" providerId="ADAL" clId="{75D11430-F341-4A52-9FDF-0EE2890B4746}" dt="2022-03-23T13:18:43.396" v="108" actId="20577"/>
        <pc:sldMkLst>
          <pc:docMk/>
          <pc:sldMk cId="2536041187" sldId="1305"/>
        </pc:sldMkLst>
        <pc:spChg chg="mod">
          <ac:chgData name="Jörg Bachmann" userId="b28d09e7-665a-46e8-8505-29428aceaef6" providerId="ADAL" clId="{75D11430-F341-4A52-9FDF-0EE2890B4746}" dt="2022-03-23T13:18:43.396" v="108" actId="20577"/>
          <ac:spMkLst>
            <pc:docMk/>
            <pc:sldMk cId="2536041187" sldId="1305"/>
            <ac:spMk id="15" creationId="{957F2467-D403-4F1E-BA9C-4EE8BE804B32}"/>
          </ac:spMkLst>
        </pc:spChg>
      </pc:sldChg>
      <pc:sldChg chg="addSp delSp modSp mod delAnim modAnim">
        <pc:chgData name="Jörg Bachmann" userId="b28d09e7-665a-46e8-8505-29428aceaef6" providerId="ADAL" clId="{75D11430-F341-4A52-9FDF-0EE2890B4746}" dt="2022-03-23T13:27:29.172" v="250" actId="1076"/>
        <pc:sldMkLst>
          <pc:docMk/>
          <pc:sldMk cId="2288871137" sldId="1306"/>
        </pc:sldMkLst>
        <pc:spChg chg="mod">
          <ac:chgData name="Jörg Bachmann" userId="b28d09e7-665a-46e8-8505-29428aceaef6" providerId="ADAL" clId="{75D11430-F341-4A52-9FDF-0EE2890B4746}" dt="2022-03-23T13:23:26.896" v="177" actId="1076"/>
          <ac:spMkLst>
            <pc:docMk/>
            <pc:sldMk cId="2288871137" sldId="1306"/>
            <ac:spMk id="3" creationId="{93399696-E072-4E17-BA63-657ACBE161CE}"/>
          </ac:spMkLst>
        </pc:spChg>
        <pc:spChg chg="add mod">
          <ac:chgData name="Jörg Bachmann" userId="b28d09e7-665a-46e8-8505-29428aceaef6" providerId="ADAL" clId="{75D11430-F341-4A52-9FDF-0EE2890B4746}" dt="2022-03-23T13:23:23.986" v="176" actId="1076"/>
          <ac:spMkLst>
            <pc:docMk/>
            <pc:sldMk cId="2288871137" sldId="1306"/>
            <ac:spMk id="4" creationId="{A06DB6B6-662D-4100-A08B-BAAD5D7C1AC6}"/>
          </ac:spMkLst>
        </pc:spChg>
        <pc:spChg chg="mod">
          <ac:chgData name="Jörg Bachmann" userId="b28d09e7-665a-46e8-8505-29428aceaef6" providerId="ADAL" clId="{75D11430-F341-4A52-9FDF-0EE2890B4746}" dt="2022-03-23T13:22:05.963" v="160" actId="164"/>
          <ac:spMkLst>
            <pc:docMk/>
            <pc:sldMk cId="2288871137" sldId="1306"/>
            <ac:spMk id="5" creationId="{382C771E-9C50-4034-B1EA-91707AF31DC9}"/>
          </ac:spMkLst>
        </pc:spChg>
        <pc:spChg chg="mod">
          <ac:chgData name="Jörg Bachmann" userId="b28d09e7-665a-46e8-8505-29428aceaef6" providerId="ADAL" clId="{75D11430-F341-4A52-9FDF-0EE2890B4746}" dt="2022-03-23T13:21:35.256" v="151" actId="1076"/>
          <ac:spMkLst>
            <pc:docMk/>
            <pc:sldMk cId="2288871137" sldId="1306"/>
            <ac:spMk id="7" creationId="{416E96F5-CFE3-4B87-8696-B4A86661CAA6}"/>
          </ac:spMkLst>
        </pc:spChg>
        <pc:spChg chg="mod">
          <ac:chgData name="Jörg Bachmann" userId="b28d09e7-665a-46e8-8505-29428aceaef6" providerId="ADAL" clId="{75D11430-F341-4A52-9FDF-0EE2890B4746}" dt="2022-03-23T13:21:14.042" v="145" actId="1076"/>
          <ac:spMkLst>
            <pc:docMk/>
            <pc:sldMk cId="2288871137" sldId="1306"/>
            <ac:spMk id="8" creationId="{6DA52AF3-439F-455A-A864-E4C27D47FEE6}"/>
          </ac:spMkLst>
        </pc:spChg>
        <pc:spChg chg="mod">
          <ac:chgData name="Jörg Bachmann" userId="b28d09e7-665a-46e8-8505-29428aceaef6" providerId="ADAL" clId="{75D11430-F341-4A52-9FDF-0EE2890B4746}" dt="2022-03-23T13:25:16.673" v="238" actId="1076"/>
          <ac:spMkLst>
            <pc:docMk/>
            <pc:sldMk cId="2288871137" sldId="1306"/>
            <ac:spMk id="23" creationId="{16E373F7-AECD-4B03-8FC3-32044BE76C59}"/>
          </ac:spMkLst>
        </pc:spChg>
        <pc:spChg chg="mod">
          <ac:chgData name="Jörg Bachmann" userId="b28d09e7-665a-46e8-8505-29428aceaef6" providerId="ADAL" clId="{75D11430-F341-4A52-9FDF-0EE2890B4746}" dt="2022-03-23T13:25:26.990" v="240" actId="1076"/>
          <ac:spMkLst>
            <pc:docMk/>
            <pc:sldMk cId="2288871137" sldId="1306"/>
            <ac:spMk id="24" creationId="{C25C95B3-631B-40B0-A5BD-AAA12E0B80C9}"/>
          </ac:spMkLst>
        </pc:spChg>
        <pc:spChg chg="mod">
          <ac:chgData name="Jörg Bachmann" userId="b28d09e7-665a-46e8-8505-29428aceaef6" providerId="ADAL" clId="{75D11430-F341-4A52-9FDF-0EE2890B4746}" dt="2022-03-23T13:25:34.940" v="241" actId="1076"/>
          <ac:spMkLst>
            <pc:docMk/>
            <pc:sldMk cId="2288871137" sldId="1306"/>
            <ac:spMk id="25" creationId="{8B7F8442-BE40-4C86-A090-5631233A125E}"/>
          </ac:spMkLst>
        </pc:spChg>
        <pc:spChg chg="add mod">
          <ac:chgData name="Jörg Bachmann" userId="b28d09e7-665a-46e8-8505-29428aceaef6" providerId="ADAL" clId="{75D11430-F341-4A52-9FDF-0EE2890B4746}" dt="2022-03-23T13:23:46.763" v="191" actId="20577"/>
          <ac:spMkLst>
            <pc:docMk/>
            <pc:sldMk cId="2288871137" sldId="1306"/>
            <ac:spMk id="28" creationId="{6A8ED1AE-A980-4EA2-B2EB-B7F08F745148}"/>
          </ac:spMkLst>
        </pc:spChg>
        <pc:spChg chg="add mod">
          <ac:chgData name="Jörg Bachmann" userId="b28d09e7-665a-46e8-8505-29428aceaef6" providerId="ADAL" clId="{75D11430-F341-4A52-9FDF-0EE2890B4746}" dt="2022-03-23T13:25:23.901" v="239" actId="1076"/>
          <ac:spMkLst>
            <pc:docMk/>
            <pc:sldMk cId="2288871137" sldId="1306"/>
            <ac:spMk id="29" creationId="{8FE76396-F46D-4FAE-8C0E-2B21E43B70CC}"/>
          </ac:spMkLst>
        </pc:spChg>
        <pc:grpChg chg="add mod">
          <ac:chgData name="Jörg Bachmann" userId="b28d09e7-665a-46e8-8505-29428aceaef6" providerId="ADAL" clId="{75D11430-F341-4A52-9FDF-0EE2890B4746}" dt="2022-03-23T13:22:09.066" v="161" actId="1076"/>
          <ac:grpSpMkLst>
            <pc:docMk/>
            <pc:sldMk cId="2288871137" sldId="1306"/>
            <ac:grpSpMk id="2" creationId="{7C9587C6-49DA-4E85-88AB-2B407CA149A5}"/>
          </ac:grpSpMkLst>
        </pc:grpChg>
        <pc:grpChg chg="mod">
          <ac:chgData name="Jörg Bachmann" userId="b28d09e7-665a-46e8-8505-29428aceaef6" providerId="ADAL" clId="{75D11430-F341-4A52-9FDF-0EE2890B4746}" dt="2022-03-23T13:21:30.299" v="150" actId="1076"/>
          <ac:grpSpMkLst>
            <pc:docMk/>
            <pc:sldMk cId="2288871137" sldId="1306"/>
            <ac:grpSpMk id="10" creationId="{D1151930-E2F9-4D9F-9F71-24FFFCBCB65A}"/>
          </ac:grpSpMkLst>
        </pc:grpChg>
        <pc:grpChg chg="mod">
          <ac:chgData name="Jörg Bachmann" userId="b28d09e7-665a-46e8-8505-29428aceaef6" providerId="ADAL" clId="{75D11430-F341-4A52-9FDF-0EE2890B4746}" dt="2022-03-23T13:22:05.963" v="160" actId="164"/>
          <ac:grpSpMkLst>
            <pc:docMk/>
            <pc:sldMk cId="2288871137" sldId="1306"/>
            <ac:grpSpMk id="19" creationId="{7CED11AE-097F-4692-A92F-8BC8DAE2B085}"/>
          </ac:grpSpMkLst>
        </pc:grpChg>
        <pc:graphicFrameChg chg="mod">
          <ac:chgData name="Jörg Bachmann" userId="b28d09e7-665a-46e8-8505-29428aceaef6" providerId="ADAL" clId="{75D11430-F341-4A52-9FDF-0EE2890B4746}" dt="2022-03-23T13:21:04.201" v="141" actId="14100"/>
          <ac:graphicFrameMkLst>
            <pc:docMk/>
            <pc:sldMk cId="2288871137" sldId="1306"/>
            <ac:graphicFrameMk id="9" creationId="{C3F8A1C3-12A8-4B6C-9F43-6F5E98B83400}"/>
          </ac:graphicFrameMkLst>
        </pc:graphicFrameChg>
        <pc:graphicFrameChg chg="add del mod">
          <ac:chgData name="Jörg Bachmann" userId="b28d09e7-665a-46e8-8505-29428aceaef6" providerId="ADAL" clId="{75D11430-F341-4A52-9FDF-0EE2890B4746}" dt="2022-03-23T13:22:42.583" v="168" actId="478"/>
          <ac:graphicFrameMkLst>
            <pc:docMk/>
            <pc:sldMk cId="2288871137" sldId="1306"/>
            <ac:graphicFrameMk id="27" creationId="{43CAB54A-91A7-48FD-B76A-80C0BD0DC878}"/>
          </ac:graphicFrameMkLst>
        </pc:graphicFrameChg>
        <pc:picChg chg="mod">
          <ac:chgData name="Jörg Bachmann" userId="b28d09e7-665a-46e8-8505-29428aceaef6" providerId="ADAL" clId="{75D11430-F341-4A52-9FDF-0EE2890B4746}" dt="2022-03-23T13:21:22.415" v="148" actId="1076"/>
          <ac:picMkLst>
            <pc:docMk/>
            <pc:sldMk cId="2288871137" sldId="1306"/>
            <ac:picMk id="6" creationId="{4A60C037-56DE-4752-81A3-D6170A142E1F}"/>
          </ac:picMkLst>
        </pc:picChg>
        <pc:picChg chg="mod">
          <ac:chgData name="Jörg Bachmann" userId="b28d09e7-665a-46e8-8505-29428aceaef6" providerId="ADAL" clId="{75D11430-F341-4A52-9FDF-0EE2890B4746}" dt="2022-03-23T13:21:11.653" v="144" actId="1076"/>
          <ac:picMkLst>
            <pc:docMk/>
            <pc:sldMk cId="2288871137" sldId="1306"/>
            <ac:picMk id="22" creationId="{118D81E3-36CC-4333-9A25-D622C4D1A4EC}"/>
          </ac:picMkLst>
        </pc:picChg>
        <pc:picChg chg="add del mod">
          <ac:chgData name="Jörg Bachmann" userId="b28d09e7-665a-46e8-8505-29428aceaef6" providerId="ADAL" clId="{75D11430-F341-4A52-9FDF-0EE2890B4746}" dt="2022-03-23T13:22:13.578" v="163" actId="478"/>
          <ac:picMkLst>
            <pc:docMk/>
            <pc:sldMk cId="2288871137" sldId="1306"/>
            <ac:picMk id="26" creationId="{70068248-74B5-4380-8F82-CABD07935623}"/>
          </ac:picMkLst>
        </pc:picChg>
        <pc:picChg chg="add mod">
          <ac:chgData name="Jörg Bachmann" userId="b28d09e7-665a-46e8-8505-29428aceaef6" providerId="ADAL" clId="{75D11430-F341-4A52-9FDF-0EE2890B4746}" dt="2022-03-23T13:27:29.172" v="250" actId="1076"/>
          <ac:picMkLst>
            <pc:docMk/>
            <pc:sldMk cId="2288871137" sldId="1306"/>
            <ac:picMk id="31" creationId="{2C6AB7BD-6EA9-41BC-BB88-5841B92E228D}"/>
          </ac:picMkLst>
        </pc:picChg>
      </pc:sldChg>
      <pc:sldChg chg="del mod modShow">
        <pc:chgData name="Jörg Bachmann" userId="b28d09e7-665a-46e8-8505-29428aceaef6" providerId="ADAL" clId="{75D11430-F341-4A52-9FDF-0EE2890B4746}" dt="2022-03-23T13:34:22.029" v="345" actId="47"/>
        <pc:sldMkLst>
          <pc:docMk/>
          <pc:sldMk cId="2780867739" sldId="1320"/>
        </pc:sldMkLst>
      </pc:sldChg>
      <pc:sldChg chg="addSp delSp modSp add mod delAnim">
        <pc:chgData name="Jörg Bachmann" userId="b28d09e7-665a-46e8-8505-29428aceaef6" providerId="ADAL" clId="{75D11430-F341-4A52-9FDF-0EE2890B4746}" dt="2022-03-23T13:20:43.845" v="140" actId="1076"/>
        <pc:sldMkLst>
          <pc:docMk/>
          <pc:sldMk cId="169824477" sldId="1322"/>
        </pc:sldMkLst>
        <pc:spChg chg="mod">
          <ac:chgData name="Jörg Bachmann" userId="b28d09e7-665a-46e8-8505-29428aceaef6" providerId="ADAL" clId="{75D11430-F341-4A52-9FDF-0EE2890B4746}" dt="2022-03-23T13:19:01.451" v="123" actId="20577"/>
          <ac:spMkLst>
            <pc:docMk/>
            <pc:sldMk cId="169824477" sldId="1322"/>
            <ac:spMk id="15" creationId="{957F2467-D403-4F1E-BA9C-4EE8BE804B32}"/>
          </ac:spMkLst>
        </pc:spChg>
        <pc:spChg chg="del">
          <ac:chgData name="Jörg Bachmann" userId="b28d09e7-665a-46e8-8505-29428aceaef6" providerId="ADAL" clId="{75D11430-F341-4A52-9FDF-0EE2890B4746}" dt="2022-03-23T13:19:06.018" v="125" actId="478"/>
          <ac:spMkLst>
            <pc:docMk/>
            <pc:sldMk cId="169824477" sldId="1322"/>
            <ac:spMk id="20" creationId="{52903DFF-F03B-4DC0-B2B7-22E6398606CE}"/>
          </ac:spMkLst>
        </pc:spChg>
        <pc:spChg chg="del">
          <ac:chgData name="Jörg Bachmann" userId="b28d09e7-665a-46e8-8505-29428aceaef6" providerId="ADAL" clId="{75D11430-F341-4A52-9FDF-0EE2890B4746}" dt="2022-03-23T13:19:07.122" v="126" actId="478"/>
          <ac:spMkLst>
            <pc:docMk/>
            <pc:sldMk cId="169824477" sldId="1322"/>
            <ac:spMk id="21" creationId="{4FD598CB-38E2-473C-8C24-3B6C840DE087}"/>
          </ac:spMkLst>
        </pc:spChg>
        <pc:spChg chg="del">
          <ac:chgData name="Jörg Bachmann" userId="b28d09e7-665a-46e8-8505-29428aceaef6" providerId="ADAL" clId="{75D11430-F341-4A52-9FDF-0EE2890B4746}" dt="2022-03-23T13:19:08.241" v="127" actId="478"/>
          <ac:spMkLst>
            <pc:docMk/>
            <pc:sldMk cId="169824477" sldId="1322"/>
            <ac:spMk id="22" creationId="{C42C7F3D-09C9-4A9A-AAE3-D13598D5F8CA}"/>
          </ac:spMkLst>
        </pc:spChg>
        <pc:spChg chg="del">
          <ac:chgData name="Jörg Bachmann" userId="b28d09e7-665a-46e8-8505-29428aceaef6" providerId="ADAL" clId="{75D11430-F341-4A52-9FDF-0EE2890B4746}" dt="2022-03-23T13:19:09.457" v="128" actId="478"/>
          <ac:spMkLst>
            <pc:docMk/>
            <pc:sldMk cId="169824477" sldId="1322"/>
            <ac:spMk id="23" creationId="{0081A982-8374-4A56-9185-5716D73AE68E}"/>
          </ac:spMkLst>
        </pc:spChg>
        <pc:spChg chg="del mod">
          <ac:chgData name="Jörg Bachmann" userId="b28d09e7-665a-46e8-8505-29428aceaef6" providerId="ADAL" clId="{75D11430-F341-4A52-9FDF-0EE2890B4746}" dt="2022-03-23T13:19:11.721" v="131" actId="478"/>
          <ac:spMkLst>
            <pc:docMk/>
            <pc:sldMk cId="169824477" sldId="1322"/>
            <ac:spMk id="24" creationId="{BB4FA672-DFC2-45F9-8E7D-20650F7AD843}"/>
          </ac:spMkLst>
        </pc:spChg>
        <pc:spChg chg="del">
          <ac:chgData name="Jörg Bachmann" userId="b28d09e7-665a-46e8-8505-29428aceaef6" providerId="ADAL" clId="{75D11430-F341-4A52-9FDF-0EE2890B4746}" dt="2022-03-23T13:19:13.793" v="133" actId="478"/>
          <ac:spMkLst>
            <pc:docMk/>
            <pc:sldMk cId="169824477" sldId="1322"/>
            <ac:spMk id="36" creationId="{49FA897A-414B-4806-B26E-B3B0AEA58276}"/>
          </ac:spMkLst>
        </pc:spChg>
        <pc:spChg chg="del">
          <ac:chgData name="Jörg Bachmann" userId="b28d09e7-665a-46e8-8505-29428aceaef6" providerId="ADAL" clId="{75D11430-F341-4A52-9FDF-0EE2890B4746}" dt="2022-03-23T13:19:15.081" v="134" actId="478"/>
          <ac:spMkLst>
            <pc:docMk/>
            <pc:sldMk cId="169824477" sldId="1322"/>
            <ac:spMk id="37" creationId="{E32EE7DB-CA21-451A-AD2C-824A58CF49E3}"/>
          </ac:spMkLst>
        </pc:spChg>
        <pc:spChg chg="del">
          <ac:chgData name="Jörg Bachmann" userId="b28d09e7-665a-46e8-8505-29428aceaef6" providerId="ADAL" clId="{75D11430-F341-4A52-9FDF-0EE2890B4746}" dt="2022-03-23T13:19:16.402" v="135" actId="478"/>
          <ac:spMkLst>
            <pc:docMk/>
            <pc:sldMk cId="169824477" sldId="1322"/>
            <ac:spMk id="38" creationId="{935F00F7-A749-4B4F-B89A-5AA4CE12FAA0}"/>
          </ac:spMkLst>
        </pc:spChg>
        <pc:grpChg chg="del">
          <ac:chgData name="Jörg Bachmann" userId="b28d09e7-665a-46e8-8505-29428aceaef6" providerId="ADAL" clId="{75D11430-F341-4A52-9FDF-0EE2890B4746}" dt="2022-03-23T13:19:04.509" v="124" actId="478"/>
          <ac:grpSpMkLst>
            <pc:docMk/>
            <pc:sldMk cId="169824477" sldId="1322"/>
            <ac:grpSpMk id="9" creationId="{020E1BF5-D2ED-409B-A707-7095CEE02D50}"/>
          </ac:grpSpMkLst>
        </pc:grpChg>
        <pc:grpChg chg="del">
          <ac:chgData name="Jörg Bachmann" userId="b28d09e7-665a-46e8-8505-29428aceaef6" providerId="ADAL" clId="{75D11430-F341-4A52-9FDF-0EE2890B4746}" dt="2022-03-23T13:19:16.985" v="136" actId="478"/>
          <ac:grpSpMkLst>
            <pc:docMk/>
            <pc:sldMk cId="169824477" sldId="1322"/>
            <ac:grpSpMk id="25" creationId="{ABEEA118-2425-44EA-9881-CC9C06A0D7F2}"/>
          </ac:grpSpMkLst>
        </pc:grpChg>
        <pc:grpChg chg="del">
          <ac:chgData name="Jörg Bachmann" userId="b28d09e7-665a-46e8-8505-29428aceaef6" providerId="ADAL" clId="{75D11430-F341-4A52-9FDF-0EE2890B4746}" dt="2022-03-23T13:19:12.642" v="132" actId="478"/>
          <ac:grpSpMkLst>
            <pc:docMk/>
            <pc:sldMk cId="169824477" sldId="1322"/>
            <ac:grpSpMk id="33" creationId="{43D20FDC-CB25-4302-9225-666CB11CD12E}"/>
          </ac:grpSpMkLst>
        </pc:grpChg>
        <pc:graphicFrameChg chg="del">
          <ac:chgData name="Jörg Bachmann" userId="b28d09e7-665a-46e8-8505-29428aceaef6" providerId="ADAL" clId="{75D11430-F341-4A52-9FDF-0EE2890B4746}" dt="2022-03-23T13:19:10.173" v="129" actId="478"/>
          <ac:graphicFrameMkLst>
            <pc:docMk/>
            <pc:sldMk cId="169824477" sldId="1322"/>
            <ac:graphicFrameMk id="3" creationId="{CAC107DB-31A8-4EFF-AC2A-3B69FA539C5D}"/>
          </ac:graphicFrameMkLst>
        </pc:graphicFrameChg>
        <pc:picChg chg="add mod">
          <ac:chgData name="Jörg Bachmann" userId="b28d09e7-665a-46e8-8505-29428aceaef6" providerId="ADAL" clId="{75D11430-F341-4A52-9FDF-0EE2890B4746}" dt="2022-03-23T13:20:43.845" v="140" actId="1076"/>
          <ac:picMkLst>
            <pc:docMk/>
            <pc:sldMk cId="169824477" sldId="1322"/>
            <ac:picMk id="4" creationId="{552B8F53-E2B2-4174-BC14-B989DF705721}"/>
          </ac:picMkLst>
        </pc:picChg>
      </pc:sldChg>
      <pc:sldChg chg="addSp delSp modSp new mod ord">
        <pc:chgData name="Jörg Bachmann" userId="b28d09e7-665a-46e8-8505-29428aceaef6" providerId="ADAL" clId="{75D11430-F341-4A52-9FDF-0EE2890B4746}" dt="2022-03-23T13:31:24.918" v="291"/>
        <pc:sldMkLst>
          <pc:docMk/>
          <pc:sldMk cId="2506347739" sldId="1323"/>
        </pc:sldMkLst>
        <pc:spChg chg="mod">
          <ac:chgData name="Jörg Bachmann" userId="b28d09e7-665a-46e8-8505-29428aceaef6" providerId="ADAL" clId="{75D11430-F341-4A52-9FDF-0EE2890B4746}" dt="2022-03-23T13:29:17.392" v="270" actId="113"/>
          <ac:spMkLst>
            <pc:docMk/>
            <pc:sldMk cId="2506347739" sldId="1323"/>
            <ac:spMk id="2" creationId="{D258B2C6-B33D-4588-9525-E5BF3D4AEEF9}"/>
          </ac:spMkLst>
        </pc:spChg>
        <pc:spChg chg="del">
          <ac:chgData name="Jörg Bachmann" userId="b28d09e7-665a-46e8-8505-29428aceaef6" providerId="ADAL" clId="{75D11430-F341-4A52-9FDF-0EE2890B4746}" dt="2022-03-23T13:28:44.001" v="258" actId="478"/>
          <ac:spMkLst>
            <pc:docMk/>
            <pc:sldMk cId="2506347739" sldId="1323"/>
            <ac:spMk id="3" creationId="{8CF56986-EA68-4005-8C6E-C56AD0693570}"/>
          </ac:spMkLst>
        </pc:spChg>
        <pc:spChg chg="mod">
          <ac:chgData name="Jörg Bachmann" userId="b28d09e7-665a-46e8-8505-29428aceaef6" providerId="ADAL" clId="{75D11430-F341-4A52-9FDF-0EE2890B4746}" dt="2022-03-23T13:31:24.918" v="291"/>
          <ac:spMkLst>
            <pc:docMk/>
            <pc:sldMk cId="2506347739" sldId="1323"/>
            <ac:spMk id="4" creationId="{FC41D3F1-F526-4DA4-8DBD-9E80C155ADED}"/>
          </ac:spMkLst>
        </pc:spChg>
        <pc:spChg chg="add mod ord">
          <ac:chgData name="Jörg Bachmann" userId="b28d09e7-665a-46e8-8505-29428aceaef6" providerId="ADAL" clId="{75D11430-F341-4A52-9FDF-0EE2890B4746}" dt="2022-03-23T13:28:36.059" v="257" actId="167"/>
          <ac:spMkLst>
            <pc:docMk/>
            <pc:sldMk cId="2506347739" sldId="1323"/>
            <ac:spMk id="5" creationId="{70AC8E32-37ED-474E-920E-F592D419F70A}"/>
          </ac:spMkLst>
        </pc:spChg>
        <pc:picChg chg="add mod">
          <ac:chgData name="Jörg Bachmann" userId="b28d09e7-665a-46e8-8505-29428aceaef6" providerId="ADAL" clId="{75D11430-F341-4A52-9FDF-0EE2890B4746}" dt="2022-03-23T13:29:41.909" v="278" actId="1076"/>
          <ac:picMkLst>
            <pc:docMk/>
            <pc:sldMk cId="2506347739" sldId="1323"/>
            <ac:picMk id="6" creationId="{2D190A13-836A-48C5-9153-68298A2EDA85}"/>
          </ac:picMkLst>
        </pc:picChg>
      </pc:sldChg>
      <pc:sldChg chg="modSp add mod ord">
        <pc:chgData name="Jörg Bachmann" userId="b28d09e7-665a-46e8-8505-29428aceaef6" providerId="ADAL" clId="{75D11430-F341-4A52-9FDF-0EE2890B4746}" dt="2022-03-23T13:31:50.933" v="303"/>
        <pc:sldMkLst>
          <pc:docMk/>
          <pc:sldMk cId="2691845647" sldId="1324"/>
        </pc:sldMkLst>
        <pc:spChg chg="mod">
          <ac:chgData name="Jörg Bachmann" userId="b28d09e7-665a-46e8-8505-29428aceaef6" providerId="ADAL" clId="{75D11430-F341-4A52-9FDF-0EE2890B4746}" dt="2022-03-23T13:31:39.740" v="298" actId="20577"/>
          <ac:spMkLst>
            <pc:docMk/>
            <pc:sldMk cId="2691845647" sldId="1324"/>
            <ac:spMk id="2" creationId="{D258B2C6-B33D-4588-9525-E5BF3D4AEEF9}"/>
          </ac:spMkLst>
        </pc:spChg>
        <pc:spChg chg="mod">
          <ac:chgData name="Jörg Bachmann" userId="b28d09e7-665a-46e8-8505-29428aceaef6" providerId="ADAL" clId="{75D11430-F341-4A52-9FDF-0EE2890B4746}" dt="2022-03-23T13:31:50.933" v="303"/>
          <ac:spMkLst>
            <pc:docMk/>
            <pc:sldMk cId="2691845647" sldId="1324"/>
            <ac:spMk id="4" creationId="{FC41D3F1-F526-4DA4-8DBD-9E80C155ADED}"/>
          </ac:spMkLst>
        </pc:spChg>
      </pc:sldChg>
      <pc:sldChg chg="modSp add mod">
        <pc:chgData name="Jörg Bachmann" userId="b28d09e7-665a-46e8-8505-29428aceaef6" providerId="ADAL" clId="{75D11430-F341-4A52-9FDF-0EE2890B4746}" dt="2022-03-23T13:33:23.042" v="324" actId="20577"/>
        <pc:sldMkLst>
          <pc:docMk/>
          <pc:sldMk cId="4132710433" sldId="1325"/>
        </pc:sldMkLst>
        <pc:spChg chg="mod">
          <ac:chgData name="Jörg Bachmann" userId="b28d09e7-665a-46e8-8505-29428aceaef6" providerId="ADAL" clId="{75D11430-F341-4A52-9FDF-0EE2890B4746}" dt="2022-03-23T13:32:04.307" v="312" actId="20577"/>
          <ac:spMkLst>
            <pc:docMk/>
            <pc:sldMk cId="4132710433" sldId="1325"/>
            <ac:spMk id="2" creationId="{D258B2C6-B33D-4588-9525-E5BF3D4AEEF9}"/>
          </ac:spMkLst>
        </pc:spChg>
        <pc:spChg chg="mod">
          <ac:chgData name="Jörg Bachmann" userId="b28d09e7-665a-46e8-8505-29428aceaef6" providerId="ADAL" clId="{75D11430-F341-4A52-9FDF-0EE2890B4746}" dt="2022-03-23T13:33:23.042" v="324" actId="20577"/>
          <ac:spMkLst>
            <pc:docMk/>
            <pc:sldMk cId="4132710433" sldId="1325"/>
            <ac:spMk id="4" creationId="{FC41D3F1-F526-4DA4-8DBD-9E80C155ADED}"/>
          </ac:spMkLst>
        </pc:spChg>
      </pc:sldChg>
      <pc:sldChg chg="modSp add mod">
        <pc:chgData name="Jörg Bachmann" userId="b28d09e7-665a-46e8-8505-29428aceaef6" providerId="ADAL" clId="{75D11430-F341-4A52-9FDF-0EE2890B4746}" dt="2022-03-23T13:33:48.989" v="344"/>
        <pc:sldMkLst>
          <pc:docMk/>
          <pc:sldMk cId="339507075" sldId="1326"/>
        </pc:sldMkLst>
        <pc:spChg chg="mod">
          <ac:chgData name="Jörg Bachmann" userId="b28d09e7-665a-46e8-8505-29428aceaef6" providerId="ADAL" clId="{75D11430-F341-4A52-9FDF-0EE2890B4746}" dt="2022-03-23T13:33:36.072" v="339" actId="20577"/>
          <ac:spMkLst>
            <pc:docMk/>
            <pc:sldMk cId="339507075" sldId="1326"/>
            <ac:spMk id="2" creationId="{D258B2C6-B33D-4588-9525-E5BF3D4AEEF9}"/>
          </ac:spMkLst>
        </pc:spChg>
        <pc:spChg chg="mod">
          <ac:chgData name="Jörg Bachmann" userId="b28d09e7-665a-46e8-8505-29428aceaef6" providerId="ADAL" clId="{75D11430-F341-4A52-9FDF-0EE2890B4746}" dt="2022-03-23T13:33:48.989" v="344"/>
          <ac:spMkLst>
            <pc:docMk/>
            <pc:sldMk cId="339507075" sldId="1326"/>
            <ac:spMk id="4" creationId="{FC41D3F1-F526-4DA4-8DBD-9E80C155ADED}"/>
          </ac:spMkLst>
        </pc:spChg>
      </pc:sldChg>
    </pc:docChg>
  </pc:docChgLst>
</pc:chgInfo>
</file>

<file path=ppt/comments/modernComment_500_FEAB7FE4.xml><?xml version="1.0" encoding="utf-8"?>
<p188:cmLst xmlns:a="http://schemas.openxmlformats.org/drawingml/2006/main" xmlns:r="http://schemas.openxmlformats.org/officeDocument/2006/relationships" xmlns:p188="http://schemas.microsoft.com/office/powerpoint/2018/8/main">
  <p188:cm id="{83812AA4-4A4D-4378-ADB7-BCF6689219D0}" authorId="{4830C1BC-0A85-294E-668C-E750BAD9449F}" created="2023-07-26T07:57:50.906">
    <pc:sldMkLst xmlns:pc="http://schemas.microsoft.com/office/powerpoint/2013/main/command">
      <pc:docMk/>
      <pc:sldMk cId="4272652260" sldId="1280"/>
    </pc:sldMkLst>
    <p188:replyLst>
      <p188:reply id="{828943A2-15D3-4625-B7ED-6B189C7BFB13}" authorId="{4830C1BC-0A85-294E-668C-E750BAD9449F}" created="2023-07-26T11:12:14.084">
        <p188:txBody>
          <a:bodyPr/>
          <a:lstStyle/>
          <a:p>
            <a:r>
              <a:rPr lang="de-CH"/>
              <a:t>Vorschlag: 
Low-Code: 
- 01.4 (Einführung in die Low Code basierte Softwareentwicklung)
- 02.1.2 (Low Code Anwendungen mit PowerApps und PowerAutomate) 
Pro-Code: 
- 02.1.1 (Cloud-basierte Anwendungen)
VR / AR: 
01.6 (3D UX Design)</a:t>
            </a:r>
          </a:p>
        </p188:txBody>
      </p188:reply>
    </p188:replyLst>
    <p188:txBody>
      <a:bodyPr/>
      <a:lstStyle/>
      <a:p>
        <a:r>
          <a:rPr lang="de-CH"/>
          <a:t>Zum Schluss vielleicht noch eine Folie, was nun als nächster Schritt ansteht? Oder Verlinkung auf weitere, ergänzende WNs (z.B. 3D UX Design, falls VR/AR eingesetzt wird, etc.)</a:t>
        </a:r>
      </a:p>
    </p188:txBody>
  </p188:cm>
</p188:cmLst>
</file>

<file path=ppt/comments/modernComment_52E_222A1740.xml><?xml version="1.0" encoding="utf-8"?>
<p188:cmLst xmlns:a="http://schemas.openxmlformats.org/drawingml/2006/main" xmlns:r="http://schemas.openxmlformats.org/officeDocument/2006/relationships" xmlns:p188="http://schemas.microsoft.com/office/powerpoint/2018/8/main">
  <p188:cm id="{9BEE577F-644A-4A5E-B9BD-539E4721E75B}" authorId="{4830C1BC-0A85-294E-668C-E750BAD9449F}" created="2023-07-26T07:27:22.523">
    <pc:sldMkLst xmlns:pc="http://schemas.microsoft.com/office/powerpoint/2013/main/command">
      <pc:docMk/>
      <pc:sldMk cId="573183808" sldId="1326"/>
    </pc:sldMkLst>
    <p188:txBody>
      <a:bodyPr/>
      <a:lstStyle/>
      <a:p>
        <a:r>
          <a:rPr lang="de-CH"/>
          <a:t>Bild grösser auf die rechte Seite legen? </a:t>
        </a:r>
      </a:p>
    </p188:txBody>
  </p188:cm>
</p188:cmLst>
</file>

<file path=ppt/comments/modernComment_531_8B2BE068.xml><?xml version="1.0" encoding="utf-8"?>
<p188:cmLst xmlns:a="http://schemas.openxmlformats.org/drawingml/2006/main" xmlns:r="http://schemas.openxmlformats.org/officeDocument/2006/relationships" xmlns:p188="http://schemas.microsoft.com/office/powerpoint/2018/8/main">
  <p188:cm id="{F7CD1DE6-54CD-438C-AD0F-5BDFC5A685B8}" authorId="{4830C1BC-0A85-294E-668C-E750BAD9449F}" created="2023-07-26T07:28:19.191">
    <pc:sldMkLst xmlns:pc="http://schemas.microsoft.com/office/powerpoint/2013/main/command">
      <pc:docMk/>
      <pc:sldMk cId="2334908520" sldId="1329"/>
    </pc:sldMkLst>
    <p188:txBody>
      <a:bodyPr/>
      <a:lstStyle/>
      <a:p>
        <a:r>
          <a:rPr lang="de-CH"/>
          <a:t>Bild grösser auf die rechte Seite legen? </a:t>
        </a:r>
      </a:p>
    </p188:txBody>
  </p188:cm>
</p188:cmLst>
</file>

<file path=ppt/comments/modernComment_535_5F3D0A90.xml><?xml version="1.0" encoding="utf-8"?>
<p188:cmLst xmlns:a="http://schemas.openxmlformats.org/drawingml/2006/main" xmlns:r="http://schemas.openxmlformats.org/officeDocument/2006/relationships" xmlns:p188="http://schemas.microsoft.com/office/powerpoint/2018/8/main">
  <p188:cm id="{A1896827-3990-4E0B-AC6C-15A9C07A732B}" authorId="{4830C1BC-0A85-294E-668C-E750BAD9449F}" created="2023-07-26T07:47:42.236">
    <pc:sldMkLst xmlns:pc="http://schemas.microsoft.com/office/powerpoint/2013/main/command">
      <pc:docMk/>
      <pc:sldMk cId="1597835920" sldId="1333"/>
    </pc:sldMkLst>
    <p188:txBody>
      <a:bodyPr/>
      <a:lstStyle/>
      <a:p>
        <a:r>
          <a:rPr lang="de-CH"/>
          <a:t>Im rechten Folienteil einige Beispiel-Fonts? </a:t>
        </a:r>
      </a:p>
    </p188:txBody>
  </p188:cm>
</p188:cmLst>
</file>

<file path=ppt/comments/modernComment_539_AC38754A.xml><?xml version="1.0" encoding="utf-8"?>
<p188:cmLst xmlns:a="http://schemas.openxmlformats.org/drawingml/2006/main" xmlns:r="http://schemas.openxmlformats.org/officeDocument/2006/relationships" xmlns:p188="http://schemas.microsoft.com/office/powerpoint/2018/8/main">
  <p188:cm id="{18A807C4-75E4-433E-A812-F80CF1ADD8AA}" authorId="{4830C1BC-0A85-294E-668C-E750BAD9449F}" created="2023-07-26T07:49:27.882">
    <ac:deMkLst xmlns:ac="http://schemas.microsoft.com/office/drawing/2013/main/command">
      <pc:docMk xmlns:pc="http://schemas.microsoft.com/office/powerpoint/2013/main/command"/>
      <pc:sldMk xmlns:pc="http://schemas.microsoft.com/office/powerpoint/2013/main/command" cId="2889381194" sldId="1337"/>
      <ac:spMk id="17" creationId="{1FCA3F5B-E0FB-4ABE-8133-B9606AD6238B}"/>
    </ac:deMkLst>
    <p188:txBody>
      <a:bodyPr/>
      <a:lstStyle/>
      <a:p>
        <a:r>
          <a:rPr lang="de-CH"/>
          <a:t>Fällt mir hier grad auf: Tipp oder Tip? </a:t>
        </a:r>
      </a:p>
    </p188:txBody>
  </p188:cm>
</p188:cmLst>
</file>

<file path=ppt/comments/modernComment_53F_E93FA492.xml><?xml version="1.0" encoding="utf-8"?>
<p188:cmLst xmlns:a="http://schemas.openxmlformats.org/drawingml/2006/main" xmlns:r="http://schemas.openxmlformats.org/officeDocument/2006/relationships" xmlns:p188="http://schemas.microsoft.com/office/powerpoint/2018/8/main">
  <p188:cm id="{CFA8A243-39EB-4986-B9E7-700D448E5767}" authorId="{4830C1BC-0A85-294E-668C-E750BAD9449F}" created="2023-07-26T07:53:10.798">
    <pc:sldMkLst xmlns:pc="http://schemas.microsoft.com/office/powerpoint/2013/main/command">
      <pc:docMk/>
      <pc:sldMk cId="3913262226" sldId="1343"/>
    </pc:sldMkLst>
    <p188:txBody>
      <a:bodyPr/>
      <a:lstStyle/>
      <a:p>
        <a:r>
          <a:rPr lang="de-CH"/>
          <a:t>Einige Beispiel-Icons und was Benutzer damit verbinden?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889849E-E9C8-4CF0-A8E7-F8A3C8229D12}" type="datetimeFigureOut">
              <a:rPr lang="de-CH" smtClean="0"/>
              <a:t>26.07.2023</a:t>
            </a:fld>
            <a:endParaRPr lang="de-CH"/>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203C7AA6-C104-4835-8EE6-BE1EB318E129}" type="slidenum">
              <a:rPr lang="de-CH" smtClean="0"/>
              <a:t>‹Nr.›</a:t>
            </a:fld>
            <a:endParaRPr lang="de-CH"/>
          </a:p>
        </p:txBody>
      </p:sp>
    </p:spTree>
    <p:extLst>
      <p:ext uri="{BB962C8B-B14F-4D97-AF65-F5344CB8AC3E}">
        <p14:creationId xmlns:p14="http://schemas.microsoft.com/office/powerpoint/2010/main" val="106699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647E7A6-685E-4667-9743-3A45720D1555}" type="datetimeFigureOut">
              <a:rPr lang="de-CH" smtClean="0"/>
              <a:t>26.07.2023</a:t>
            </a:fld>
            <a:endParaRPr lang="de-CH"/>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98B12D59-C065-4004-B51D-83C948A28A1B}" type="slidenum">
              <a:rPr lang="de-CH" smtClean="0"/>
              <a:t>‹Nr.›</a:t>
            </a:fld>
            <a:endParaRPr lang="de-CH"/>
          </a:p>
        </p:txBody>
      </p:sp>
    </p:spTree>
    <p:extLst>
      <p:ext uri="{BB962C8B-B14F-4D97-AF65-F5344CB8AC3E}">
        <p14:creationId xmlns:p14="http://schemas.microsoft.com/office/powerpoint/2010/main" val="303705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panose="05050102010706020507" pitchFamily="18" charset="2"/>
              <a:buChar char="Þ"/>
            </a:pPr>
            <a:endParaRPr lang="en-US" dirty="0"/>
          </a:p>
          <a:p>
            <a:endParaRPr lang="de-CH" dirty="0"/>
          </a:p>
        </p:txBody>
      </p:sp>
      <p:sp>
        <p:nvSpPr>
          <p:cNvPr id="4" name="Slide Number Placeholder 3"/>
          <p:cNvSpPr>
            <a:spLocks noGrp="1"/>
          </p:cNvSpPr>
          <p:nvPr>
            <p:ph type="sldNum" sz="quarter" idx="5"/>
          </p:nvPr>
        </p:nvSpPr>
        <p:spPr/>
        <p:txBody>
          <a:bodyPr/>
          <a:lstStyle/>
          <a:p>
            <a:fld id="{98B12D59-C065-4004-B51D-83C948A28A1B}" type="slidenum">
              <a:rPr lang="de-CH" smtClean="0"/>
              <a:t>1</a:t>
            </a:fld>
            <a:endParaRPr lang="de-CH"/>
          </a:p>
        </p:txBody>
      </p:sp>
    </p:spTree>
    <p:extLst>
      <p:ext uri="{BB962C8B-B14F-4D97-AF65-F5344CB8AC3E}">
        <p14:creationId xmlns:p14="http://schemas.microsoft.com/office/powerpoint/2010/main" val="216245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11</a:t>
            </a:fld>
            <a:endParaRPr lang="de-CH"/>
          </a:p>
        </p:txBody>
      </p:sp>
    </p:spTree>
    <p:extLst>
      <p:ext uri="{BB962C8B-B14F-4D97-AF65-F5344CB8AC3E}">
        <p14:creationId xmlns:p14="http://schemas.microsoft.com/office/powerpoint/2010/main" val="2988209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13</a:t>
            </a:fld>
            <a:endParaRPr lang="de-CH"/>
          </a:p>
        </p:txBody>
      </p:sp>
    </p:spTree>
    <p:extLst>
      <p:ext uri="{BB962C8B-B14F-4D97-AF65-F5344CB8AC3E}">
        <p14:creationId xmlns:p14="http://schemas.microsoft.com/office/powerpoint/2010/main" val="1206344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14</a:t>
            </a:fld>
            <a:endParaRPr lang="de-CH"/>
          </a:p>
        </p:txBody>
      </p:sp>
    </p:spTree>
    <p:extLst>
      <p:ext uri="{BB962C8B-B14F-4D97-AF65-F5344CB8AC3E}">
        <p14:creationId xmlns:p14="http://schemas.microsoft.com/office/powerpoint/2010/main" val="4003012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15</a:t>
            </a:fld>
            <a:endParaRPr lang="de-CH"/>
          </a:p>
        </p:txBody>
      </p:sp>
    </p:spTree>
    <p:extLst>
      <p:ext uri="{BB962C8B-B14F-4D97-AF65-F5344CB8AC3E}">
        <p14:creationId xmlns:p14="http://schemas.microsoft.com/office/powerpoint/2010/main" val="1467498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16</a:t>
            </a:fld>
            <a:endParaRPr lang="de-CH"/>
          </a:p>
        </p:txBody>
      </p:sp>
    </p:spTree>
    <p:extLst>
      <p:ext uri="{BB962C8B-B14F-4D97-AF65-F5344CB8AC3E}">
        <p14:creationId xmlns:p14="http://schemas.microsoft.com/office/powerpoint/2010/main" val="128423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17</a:t>
            </a:fld>
            <a:endParaRPr lang="de-CH"/>
          </a:p>
        </p:txBody>
      </p:sp>
    </p:spTree>
    <p:extLst>
      <p:ext uri="{BB962C8B-B14F-4D97-AF65-F5344CB8AC3E}">
        <p14:creationId xmlns:p14="http://schemas.microsoft.com/office/powerpoint/2010/main" val="1501217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18</a:t>
            </a:fld>
            <a:endParaRPr lang="de-CH"/>
          </a:p>
        </p:txBody>
      </p:sp>
    </p:spTree>
    <p:extLst>
      <p:ext uri="{BB962C8B-B14F-4D97-AF65-F5344CB8AC3E}">
        <p14:creationId xmlns:p14="http://schemas.microsoft.com/office/powerpoint/2010/main" val="60515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19</a:t>
            </a:fld>
            <a:endParaRPr lang="de-CH"/>
          </a:p>
        </p:txBody>
      </p:sp>
    </p:spTree>
    <p:extLst>
      <p:ext uri="{BB962C8B-B14F-4D97-AF65-F5344CB8AC3E}">
        <p14:creationId xmlns:p14="http://schemas.microsoft.com/office/powerpoint/2010/main" val="297299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20</a:t>
            </a:fld>
            <a:endParaRPr lang="de-CH"/>
          </a:p>
        </p:txBody>
      </p:sp>
    </p:spTree>
    <p:extLst>
      <p:ext uri="{BB962C8B-B14F-4D97-AF65-F5344CB8AC3E}">
        <p14:creationId xmlns:p14="http://schemas.microsoft.com/office/powerpoint/2010/main" val="4215598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21</a:t>
            </a:fld>
            <a:endParaRPr lang="de-CH"/>
          </a:p>
        </p:txBody>
      </p:sp>
    </p:spTree>
    <p:extLst>
      <p:ext uri="{BB962C8B-B14F-4D97-AF65-F5344CB8AC3E}">
        <p14:creationId xmlns:p14="http://schemas.microsoft.com/office/powerpoint/2010/main" val="345711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a:t>
            </a:fld>
            <a:endParaRPr lang="de-CH"/>
          </a:p>
        </p:txBody>
      </p:sp>
    </p:spTree>
    <p:extLst>
      <p:ext uri="{BB962C8B-B14F-4D97-AF65-F5344CB8AC3E}">
        <p14:creationId xmlns:p14="http://schemas.microsoft.com/office/powerpoint/2010/main" val="4149916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22</a:t>
            </a:fld>
            <a:endParaRPr lang="de-CH"/>
          </a:p>
        </p:txBody>
      </p:sp>
    </p:spTree>
    <p:extLst>
      <p:ext uri="{BB962C8B-B14F-4D97-AF65-F5344CB8AC3E}">
        <p14:creationId xmlns:p14="http://schemas.microsoft.com/office/powerpoint/2010/main" val="1853819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23</a:t>
            </a:fld>
            <a:endParaRPr lang="de-CH"/>
          </a:p>
        </p:txBody>
      </p:sp>
    </p:spTree>
    <p:extLst>
      <p:ext uri="{BB962C8B-B14F-4D97-AF65-F5344CB8AC3E}">
        <p14:creationId xmlns:p14="http://schemas.microsoft.com/office/powerpoint/2010/main" val="211885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24</a:t>
            </a:fld>
            <a:endParaRPr lang="de-CH"/>
          </a:p>
        </p:txBody>
      </p:sp>
    </p:spTree>
    <p:extLst>
      <p:ext uri="{BB962C8B-B14F-4D97-AF65-F5344CB8AC3E}">
        <p14:creationId xmlns:p14="http://schemas.microsoft.com/office/powerpoint/2010/main" val="374027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3</a:t>
            </a:fld>
            <a:endParaRPr lang="de-CH"/>
          </a:p>
        </p:txBody>
      </p:sp>
    </p:spTree>
    <p:extLst>
      <p:ext uri="{BB962C8B-B14F-4D97-AF65-F5344CB8AC3E}">
        <p14:creationId xmlns:p14="http://schemas.microsoft.com/office/powerpoint/2010/main" val="233862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5</a:t>
            </a:fld>
            <a:endParaRPr lang="de-CH"/>
          </a:p>
        </p:txBody>
      </p:sp>
    </p:spTree>
    <p:extLst>
      <p:ext uri="{BB962C8B-B14F-4D97-AF65-F5344CB8AC3E}">
        <p14:creationId xmlns:p14="http://schemas.microsoft.com/office/powerpoint/2010/main" val="327045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6</a:t>
            </a:fld>
            <a:endParaRPr lang="de-CH"/>
          </a:p>
        </p:txBody>
      </p:sp>
    </p:spTree>
    <p:extLst>
      <p:ext uri="{BB962C8B-B14F-4D97-AF65-F5344CB8AC3E}">
        <p14:creationId xmlns:p14="http://schemas.microsoft.com/office/powerpoint/2010/main" val="2048028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7</a:t>
            </a:fld>
            <a:endParaRPr lang="de-CH"/>
          </a:p>
        </p:txBody>
      </p:sp>
    </p:spTree>
    <p:extLst>
      <p:ext uri="{BB962C8B-B14F-4D97-AF65-F5344CB8AC3E}">
        <p14:creationId xmlns:p14="http://schemas.microsoft.com/office/powerpoint/2010/main" val="362227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8</a:t>
            </a:fld>
            <a:endParaRPr lang="de-CH"/>
          </a:p>
        </p:txBody>
      </p:sp>
    </p:spTree>
    <p:extLst>
      <p:ext uri="{BB962C8B-B14F-4D97-AF65-F5344CB8AC3E}">
        <p14:creationId xmlns:p14="http://schemas.microsoft.com/office/powerpoint/2010/main" val="176493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9</a:t>
            </a:fld>
            <a:endParaRPr lang="de-CH"/>
          </a:p>
        </p:txBody>
      </p:sp>
    </p:spTree>
    <p:extLst>
      <p:ext uri="{BB962C8B-B14F-4D97-AF65-F5344CB8AC3E}">
        <p14:creationId xmlns:p14="http://schemas.microsoft.com/office/powerpoint/2010/main" val="134642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10</a:t>
            </a:fld>
            <a:endParaRPr lang="de-CH"/>
          </a:p>
        </p:txBody>
      </p:sp>
    </p:spTree>
    <p:extLst>
      <p:ext uri="{BB962C8B-B14F-4D97-AF65-F5344CB8AC3E}">
        <p14:creationId xmlns:p14="http://schemas.microsoft.com/office/powerpoint/2010/main" val="4235806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1" y="0"/>
            <a:ext cx="12192000" cy="6858000"/>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21" name="Freihandform 20"/>
          <p:cNvSpPr/>
          <p:nvPr/>
        </p:nvSpPr>
        <p:spPr>
          <a:xfrm>
            <a:off x="3973335" y="679932"/>
            <a:ext cx="8218666"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12" name="Freihandform 11"/>
          <p:cNvSpPr/>
          <p:nvPr/>
        </p:nvSpPr>
        <p:spPr>
          <a:xfrm>
            <a:off x="5639470" y="1910669"/>
            <a:ext cx="6552531"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2" name="Titel 1"/>
          <p:cNvSpPr>
            <a:spLocks noGrp="1"/>
          </p:cNvSpPr>
          <p:nvPr>
            <p:ph type="title" hasCustomPrompt="1"/>
          </p:nvPr>
        </p:nvSpPr>
        <p:spPr>
          <a:xfrm>
            <a:off x="4836181" y="3239458"/>
            <a:ext cx="6787409" cy="1097269"/>
          </a:xfrm>
        </p:spPr>
        <p:txBody>
          <a:bodyPr lIns="0" tIns="0" bIns="0" anchor="b">
            <a:normAutofit/>
          </a:bodyPr>
          <a:lstStyle>
            <a:lvl1pPr>
              <a:lnSpc>
                <a:spcPct val="100000"/>
              </a:lnSpc>
              <a:defRPr sz="3198"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1531" y="1533510"/>
            <a:ext cx="2690418" cy="1264388"/>
          </a:xfrm>
          <a:prstGeom prst="rect">
            <a:avLst/>
          </a:prstGeom>
        </p:spPr>
      </p:pic>
      <p:sp>
        <p:nvSpPr>
          <p:cNvPr id="4" name="Datumsplatzhalter 3"/>
          <p:cNvSpPr>
            <a:spLocks noGrp="1"/>
          </p:cNvSpPr>
          <p:nvPr>
            <p:ph type="dt" sz="half" idx="10"/>
          </p:nvPr>
        </p:nvSpPr>
        <p:spPr>
          <a:xfrm>
            <a:off x="4830948" y="5641975"/>
            <a:ext cx="1444347" cy="184666"/>
          </a:xfrm>
          <a:prstGeom prst="rect">
            <a:avLst/>
          </a:prstGeom>
        </p:spPr>
        <p:txBody>
          <a:bodyPr wrap="square" lIns="0" tIns="0" rIns="0" bIns="0" anchor="t" anchorCtr="0">
            <a:spAutoFit/>
          </a:bodyPr>
          <a:lstStyle>
            <a:lvl1pPr algn="l">
              <a:defRPr sz="1199">
                <a:latin typeface="+mn-lt"/>
              </a:defRPr>
            </a:lvl1pPr>
          </a:lstStyle>
          <a:p>
            <a:fld id="{264CC842-4DE8-4AA6-BC4B-F04B1ED0069B}" type="datetime4">
              <a:rPr lang="de-CH" smtClean="0"/>
              <a:t>26. Juli 2023</a:t>
            </a:fld>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6181" y="6200774"/>
            <a:ext cx="5538872" cy="421346"/>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6181" y="4410389"/>
            <a:ext cx="6787409" cy="860307"/>
          </a:xfrm>
          <a:prstGeom prst="rect">
            <a:avLst/>
          </a:prstGeom>
        </p:spPr>
        <p:txBody>
          <a:bodyPr lIns="0" tIns="0" rIns="0" bIns="0">
            <a:normAutofit/>
          </a:bodyPr>
          <a:lstStyle>
            <a:lvl1pPr marL="0" indent="0">
              <a:buNone/>
              <a:defRPr sz="1999" b="1" baseline="0"/>
            </a:lvl1pPr>
            <a:lvl2pPr marL="456971"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0949" y="5342714"/>
            <a:ext cx="5544105" cy="184666"/>
          </a:xfrm>
          <a:prstGeom prst="rect">
            <a:avLst/>
          </a:prstGeom>
        </p:spPr>
        <p:txBody>
          <a:bodyPr wrap="none" lIns="0" tIns="0" rIns="0" bIns="0" anchor="b" anchorCtr="0">
            <a:noAutofit/>
          </a:bodyPr>
          <a:lstStyle>
            <a:lvl1pPr marL="0" marR="0" indent="0" algn="l" defTabSz="609463" rtl="0" eaLnBrk="1" fontAlgn="auto" latinLnBrk="0" hangingPunct="1">
              <a:lnSpc>
                <a:spcPct val="100000"/>
              </a:lnSpc>
              <a:spcBef>
                <a:spcPts val="0"/>
              </a:spcBef>
              <a:spcAft>
                <a:spcPts val="0"/>
              </a:spcAft>
              <a:buClrTx/>
              <a:buSzTx/>
              <a:buFontTx/>
              <a:buNone/>
              <a:tabLst/>
              <a:defRPr sz="1199">
                <a:latin typeface="+mn-lt"/>
              </a:defRPr>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35280378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E3D25-33ED-4CB4-B0D6-91AA046A17B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239DAE09-7CA3-4AB9-9EED-B9E7C7D5715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72EE79F7-6F8B-4ED2-9BF4-CB086E110E0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667FA5D3-B0B0-4504-A925-951E7F09416A}"/>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6" name="Fußzeilenplatzhalter 5">
            <a:extLst>
              <a:ext uri="{FF2B5EF4-FFF2-40B4-BE49-F238E27FC236}">
                <a16:creationId xmlns:a16="http://schemas.microsoft.com/office/drawing/2014/main" id="{5246415D-BA57-435B-9426-ED6C4D1B507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B23BBFE-D590-4329-8540-B7D5D74761B8}"/>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21017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4E2A9-E0F2-47E5-876D-B8D11FB5D73A}"/>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87D40198-4E39-418E-9EA5-DA34AC156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F3004F4-2476-4C3E-B4F6-B3C9A3A7824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D6511159-A9BA-4C19-ABFA-33B2F64F42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2CEE81C-3452-46E3-BF28-242E688D21F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6329122F-3416-4514-891F-D6741E49AE75}"/>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8" name="Fußzeilenplatzhalter 7">
            <a:extLst>
              <a:ext uri="{FF2B5EF4-FFF2-40B4-BE49-F238E27FC236}">
                <a16:creationId xmlns:a16="http://schemas.microsoft.com/office/drawing/2014/main" id="{E113A5A5-A48D-4AB2-8BDA-5DB1F6AC344A}"/>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D7AA49E2-9C7F-407F-BFBA-844BAA8D1642}"/>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1318779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C5FAD-2C3F-4C8E-B285-9D676C1FEE7E}"/>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345C97F-A06A-46C1-8403-D244FCFDBA83}"/>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4" name="Fußzeilenplatzhalter 3">
            <a:extLst>
              <a:ext uri="{FF2B5EF4-FFF2-40B4-BE49-F238E27FC236}">
                <a16:creationId xmlns:a16="http://schemas.microsoft.com/office/drawing/2014/main" id="{714EB464-126D-493F-9CFB-5CED2D52C3A6}"/>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1B48C6B3-BA79-4739-8142-89A3B720F65A}"/>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010713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AC2FB4-564C-4670-8985-169A6D89AC99}"/>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3" name="Fußzeilenplatzhalter 2">
            <a:extLst>
              <a:ext uri="{FF2B5EF4-FFF2-40B4-BE49-F238E27FC236}">
                <a16:creationId xmlns:a16="http://schemas.microsoft.com/office/drawing/2014/main" id="{6F24B087-0501-4E76-A548-D0046CC4C2FA}"/>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B19C5FE7-CCD0-4B80-B75B-E65393A27820}"/>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844533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94C8C-66A1-48CA-A018-AEC2F009E2A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465AE916-4D73-4E67-98B4-F930E407B8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C79F5C9-6CD6-430C-968C-D8B397A68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AEFA953-D2CB-4DA5-818E-E7299FFC78F5}"/>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6" name="Fußzeilenplatzhalter 5">
            <a:extLst>
              <a:ext uri="{FF2B5EF4-FFF2-40B4-BE49-F238E27FC236}">
                <a16:creationId xmlns:a16="http://schemas.microsoft.com/office/drawing/2014/main" id="{D9F278C5-ED34-40ED-B96F-0CC7E69CF31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460453A4-75A2-4A83-B10E-0817F5A7344C}"/>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17673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B00D4-6FDE-4937-92F3-6C237A72CD7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F3301349-350C-4480-A601-57793EEDB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894BD4E4-A96B-4C93-8711-7EC24E01B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921D0B-28E5-4A7C-BBE5-B7F4D30728C6}"/>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6" name="Fußzeilenplatzhalter 5">
            <a:extLst>
              <a:ext uri="{FF2B5EF4-FFF2-40B4-BE49-F238E27FC236}">
                <a16:creationId xmlns:a16="http://schemas.microsoft.com/office/drawing/2014/main" id="{6386DEF2-B128-473C-85B2-439A68EC1C77}"/>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A1517D3-74C5-480E-A681-3C43B99A5B71}"/>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856272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18BCE-4FAE-4118-BB9C-068E50846CDA}"/>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D83B2010-A727-4085-9031-3D7A154EB63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1B01013-78EA-4BC8-A5A0-A0AB5667AE4C}"/>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5" name="Fußzeilenplatzhalter 4">
            <a:extLst>
              <a:ext uri="{FF2B5EF4-FFF2-40B4-BE49-F238E27FC236}">
                <a16:creationId xmlns:a16="http://schemas.microsoft.com/office/drawing/2014/main" id="{A8221D10-6734-4D31-823A-86F70E8A034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2A82716-45F1-417B-A4B9-74D2E2E0A572}"/>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918593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53228F7-EAED-4748-89E9-28FB1BF653E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E44C57AC-FFD8-4FDE-AE6E-69C085FC62A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C6311B8-A5C0-4AE7-82A2-8BA6AA984613}"/>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5" name="Fußzeilenplatzhalter 4">
            <a:extLst>
              <a:ext uri="{FF2B5EF4-FFF2-40B4-BE49-F238E27FC236}">
                <a16:creationId xmlns:a16="http://schemas.microsoft.com/office/drawing/2014/main" id="{011A3D0A-93C5-443D-915D-CA5E939965B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ADDC11B-A2DE-4E69-99CB-B580557BCBBD}"/>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79567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ihandform 20"/>
          <p:cNvSpPr/>
          <p:nvPr/>
        </p:nvSpPr>
        <p:spPr>
          <a:xfrm>
            <a:off x="3973335" y="679932"/>
            <a:ext cx="8218666"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12" name="Freihandform 11"/>
          <p:cNvSpPr/>
          <p:nvPr/>
        </p:nvSpPr>
        <p:spPr>
          <a:xfrm>
            <a:off x="5639470" y="1910669"/>
            <a:ext cx="6552531"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2" name="Titel 1"/>
          <p:cNvSpPr>
            <a:spLocks noGrp="1"/>
          </p:cNvSpPr>
          <p:nvPr>
            <p:ph type="title" hasCustomPrompt="1"/>
          </p:nvPr>
        </p:nvSpPr>
        <p:spPr>
          <a:xfrm>
            <a:off x="4836181" y="3239458"/>
            <a:ext cx="6787409" cy="1097269"/>
          </a:xfrm>
        </p:spPr>
        <p:txBody>
          <a:bodyPr lIns="0" tIns="0" bIns="0" anchor="b">
            <a:normAutofit/>
          </a:bodyPr>
          <a:lstStyle>
            <a:lvl1pPr>
              <a:lnSpc>
                <a:spcPct val="100000"/>
              </a:lnSpc>
              <a:defRPr sz="3198"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1531" y="1533510"/>
            <a:ext cx="2690418" cy="1264388"/>
          </a:xfrm>
          <a:prstGeom prst="rect">
            <a:avLst/>
          </a:prstGeom>
        </p:spPr>
      </p:pic>
      <p:sp>
        <p:nvSpPr>
          <p:cNvPr id="4" name="Datumsplatzhalter 3"/>
          <p:cNvSpPr>
            <a:spLocks noGrp="1"/>
          </p:cNvSpPr>
          <p:nvPr>
            <p:ph type="dt" sz="half" idx="10"/>
          </p:nvPr>
        </p:nvSpPr>
        <p:spPr>
          <a:xfrm>
            <a:off x="4830948" y="5641975"/>
            <a:ext cx="1444347" cy="184666"/>
          </a:xfrm>
          <a:prstGeom prst="rect">
            <a:avLst/>
          </a:prstGeom>
        </p:spPr>
        <p:txBody>
          <a:bodyPr wrap="square" lIns="0" tIns="0" rIns="0" bIns="0" anchor="t" anchorCtr="0">
            <a:spAutoFit/>
          </a:bodyPr>
          <a:lstStyle>
            <a:lvl1pPr algn="l">
              <a:defRPr sz="1199">
                <a:latin typeface="+mn-lt"/>
              </a:defRPr>
            </a:lvl1pPr>
          </a:lstStyle>
          <a:p>
            <a:fld id="{264CC842-4DE8-4AA6-BC4B-F04B1ED0069B}" type="datetime4">
              <a:rPr lang="de-CH" smtClean="0"/>
              <a:t>26. Juli 2023</a:t>
            </a:fld>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6181" y="6200774"/>
            <a:ext cx="5538872" cy="421346"/>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6181" y="4410389"/>
            <a:ext cx="6787409" cy="860307"/>
          </a:xfrm>
          <a:prstGeom prst="rect">
            <a:avLst/>
          </a:prstGeom>
        </p:spPr>
        <p:txBody>
          <a:bodyPr lIns="0" tIns="0" rIns="0" bIns="0">
            <a:normAutofit/>
          </a:bodyPr>
          <a:lstStyle>
            <a:lvl1pPr marL="0" indent="0">
              <a:buNone/>
              <a:defRPr sz="1999" b="1" baseline="0"/>
            </a:lvl1pPr>
            <a:lvl2pPr marL="456971"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0949" y="5342714"/>
            <a:ext cx="5544105" cy="184666"/>
          </a:xfrm>
          <a:prstGeom prst="rect">
            <a:avLst/>
          </a:prstGeom>
        </p:spPr>
        <p:txBody>
          <a:bodyPr wrap="none" lIns="0" tIns="0" rIns="0" bIns="0" anchor="b" anchorCtr="0">
            <a:noAutofit/>
          </a:bodyPr>
          <a:lstStyle>
            <a:lvl1pPr marL="0" marR="0" indent="0" algn="l" defTabSz="609463" rtl="0" eaLnBrk="1" fontAlgn="auto" latinLnBrk="0" hangingPunct="1">
              <a:lnSpc>
                <a:spcPct val="100000"/>
              </a:lnSpc>
              <a:spcBef>
                <a:spcPts val="0"/>
              </a:spcBef>
              <a:spcAft>
                <a:spcPts val="0"/>
              </a:spcAft>
              <a:buClrTx/>
              <a:buSzTx/>
              <a:buFontTx/>
              <a:buNone/>
              <a:tabLst/>
              <a:defRPr sz="1199">
                <a:latin typeface="+mn-lt"/>
              </a:defRPr>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28468473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F2D6CD5-EBD8-4E95-8859-83C8D04BFA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96442" y="5947634"/>
            <a:ext cx="1557598" cy="732008"/>
          </a:xfrm>
          <a:prstGeom prst="rect">
            <a:avLst/>
          </a:prstGeom>
        </p:spPr>
      </p:pic>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2000" cy="5772670"/>
          </a:xfrm>
          <a:prstGeom prst="rect">
            <a:avLst/>
          </a:prstGeom>
          <a:solidFill>
            <a:schemeClr val="bg2"/>
          </a:solidFill>
        </p:spPr>
        <p:txBody>
          <a:bodyPr lIns="216000" tIns="108000" anchor="t" anchorCtr="0">
            <a:normAutofit/>
          </a:bodyPr>
          <a:lstStyle>
            <a:lvl1pPr marL="0" indent="0">
              <a:buNone/>
              <a:defRPr sz="1999" baseline="0"/>
            </a:lvl1pPr>
          </a:lstStyle>
          <a:p>
            <a:r>
              <a:rPr lang="de-CH" dirty="0"/>
              <a:t>Tipp: Zuerst das Bild einfügen (über das Bild-Icon), dann den Titel eingeben.</a:t>
            </a:r>
          </a:p>
        </p:txBody>
      </p:sp>
      <p:sp>
        <p:nvSpPr>
          <p:cNvPr id="2" name="Titel 1"/>
          <p:cNvSpPr>
            <a:spLocks noGrp="1"/>
          </p:cNvSpPr>
          <p:nvPr>
            <p:ph type="ctrTitle" hasCustomPrompt="1"/>
          </p:nvPr>
        </p:nvSpPr>
        <p:spPr>
          <a:xfrm>
            <a:off x="5335752" y="3427354"/>
            <a:ext cx="5954290" cy="797311"/>
          </a:xfrm>
          <a:solidFill>
            <a:srgbClr val="FFFFFF">
              <a:alpha val="80000"/>
            </a:srgbClr>
          </a:solidFill>
        </p:spPr>
        <p:txBody>
          <a:bodyPr wrap="square" lIns="108000" tIns="72000" rIns="108000" bIns="108000" anchor="b" anchorCtr="0">
            <a:spAutoFit/>
          </a:bodyPr>
          <a:lstStyle>
            <a:lvl1pPr algn="l">
              <a:lnSpc>
                <a:spcPct val="100000"/>
              </a:lnSpc>
              <a:defRPr sz="3998" b="1" baseline="0">
                <a:solidFill>
                  <a:schemeClr val="tx2"/>
                </a:solidFill>
              </a:defRPr>
            </a:lvl1pPr>
          </a:lstStyle>
          <a:p>
            <a:r>
              <a:rPr lang="de-DE" dirty="0"/>
              <a:t>Überschrift Titelfolie</a:t>
            </a:r>
            <a:endParaRPr lang="de-CH" dirty="0"/>
          </a:p>
        </p:txBody>
      </p:sp>
      <p:sp>
        <p:nvSpPr>
          <p:cNvPr id="4" name="Datumsplatzhalter 3"/>
          <p:cNvSpPr>
            <a:spLocks noGrp="1"/>
          </p:cNvSpPr>
          <p:nvPr>
            <p:ph type="dt" sz="half" idx="10"/>
          </p:nvPr>
        </p:nvSpPr>
        <p:spPr>
          <a:xfrm>
            <a:off x="6326069" y="6453188"/>
            <a:ext cx="3375587" cy="179387"/>
          </a:xfrm>
          <a:prstGeom prst="rect">
            <a:avLst/>
          </a:prstGeom>
        </p:spPr>
        <p:txBody>
          <a:bodyPr lIns="0" tIns="0" rIns="0" bIns="0" anchor="b" anchorCtr="0"/>
          <a:lstStyle>
            <a:lvl1pPr algn="l">
              <a:defRPr sz="1199" b="0">
                <a:solidFill>
                  <a:schemeClr val="tx1"/>
                </a:solidFill>
                <a:latin typeface="Arial" panose="020B0604020202020204" pitchFamily="34" charset="0"/>
                <a:cs typeface="Arial" panose="020B0604020202020204" pitchFamily="34" charset="0"/>
              </a:defRPr>
            </a:lvl1pPr>
          </a:lstStyle>
          <a:p>
            <a:fld id="{EC9A174D-0E41-4B3E-BB70-D85465897A57}" type="datetime4">
              <a:rPr lang="de-CH" smtClean="0"/>
              <a:t>26. Juli 2023</a:t>
            </a:fld>
            <a:endParaRPr lang="de-CH" dirty="0"/>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5314" y="4224664"/>
            <a:ext cx="4061884"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1999" baseline="0">
                <a:solidFill>
                  <a:schemeClr val="bg1"/>
                </a:solidFill>
              </a:defRPr>
            </a:lvl1pPr>
            <a:lvl2pPr marL="456971" indent="0">
              <a:buNone/>
              <a:defRPr/>
            </a:lvl2pPr>
          </a:lstStyle>
          <a:p>
            <a:pPr lvl="0"/>
            <a:r>
              <a:rPr lang="de-DE" dirty="0"/>
              <a:t>Untertitel</a:t>
            </a:r>
          </a:p>
        </p:txBody>
      </p:sp>
      <p:sp>
        <p:nvSpPr>
          <p:cNvPr id="6" name="Textplatzhalter 5"/>
          <p:cNvSpPr>
            <a:spLocks noGrp="1"/>
          </p:cNvSpPr>
          <p:nvPr>
            <p:ph type="body" sz="quarter" idx="14" hasCustomPrompt="1"/>
          </p:nvPr>
        </p:nvSpPr>
        <p:spPr>
          <a:xfrm>
            <a:off x="6326069" y="5949950"/>
            <a:ext cx="3363301" cy="503238"/>
          </a:xfrm>
          <a:prstGeom prst="rect">
            <a:avLst/>
          </a:prstGeom>
        </p:spPr>
        <p:txBody>
          <a:bodyPr lIns="0" tIns="0" rIns="0" bIns="0" anchor="t" anchorCtr="0">
            <a:normAutofit/>
          </a:bodyPr>
          <a:lstStyle>
            <a:lvl1pPr marL="0" marR="0" indent="0" algn="l" defTabSz="609463" rtl="0" eaLnBrk="1" fontAlgn="auto" latinLnBrk="0" hangingPunct="1">
              <a:lnSpc>
                <a:spcPct val="100000"/>
              </a:lnSpc>
              <a:spcBef>
                <a:spcPts val="0"/>
              </a:spcBef>
              <a:spcAft>
                <a:spcPts val="0"/>
              </a:spcAft>
              <a:buClrTx/>
              <a:buSzTx/>
              <a:buFontTx/>
              <a:buNone/>
              <a:tabLst/>
              <a:defRPr sz="1199"/>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
        <p:nvSpPr>
          <p:cNvPr id="10" name="Textplatzhalter 14">
            <a:extLst>
              <a:ext uri="{FF2B5EF4-FFF2-40B4-BE49-F238E27FC236}">
                <a16:creationId xmlns:a16="http://schemas.microsoft.com/office/drawing/2014/main" id="{2A818FE7-2817-4CCE-892B-6DE76AF6C55A}"/>
              </a:ext>
            </a:extLst>
          </p:cNvPr>
          <p:cNvSpPr>
            <a:spLocks noGrp="1"/>
          </p:cNvSpPr>
          <p:nvPr>
            <p:ph type="body" sz="quarter" idx="15" hasCustomPrompt="1"/>
          </p:nvPr>
        </p:nvSpPr>
        <p:spPr>
          <a:xfrm>
            <a:off x="806031" y="5949950"/>
            <a:ext cx="4529722" cy="647700"/>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Tree>
    <p:extLst>
      <p:ext uri="{BB962C8B-B14F-4D97-AF65-F5344CB8AC3E}">
        <p14:creationId xmlns:p14="http://schemas.microsoft.com/office/powerpoint/2010/main" val="4289150491"/>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Inhalt">
    <p:bg>
      <p:bgPr>
        <a:solidFill>
          <a:schemeClr val="bg1"/>
        </a:solidFill>
        <a:effectLst/>
      </p:bgPr>
    </p:bg>
    <p:spTree>
      <p:nvGrpSpPr>
        <p:cNvPr id="1" name=""/>
        <p:cNvGrpSpPr/>
        <p:nvPr/>
      </p:nvGrpSpPr>
      <p:grpSpPr>
        <a:xfrm>
          <a:off x="0" y="0"/>
          <a:ext cx="0" cy="0"/>
          <a:chOff x="0" y="0"/>
          <a:chExt cx="0" cy="0"/>
        </a:xfrm>
      </p:grpSpPr>
      <p:sp>
        <p:nvSpPr>
          <p:cNvPr id="9" name="Foliennummernplatzhalter 8"/>
          <p:cNvSpPr>
            <a:spLocks noGrp="1"/>
          </p:cNvSpPr>
          <p:nvPr>
            <p:ph type="sldNum" sz="quarter" idx="18"/>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a:xfrm>
            <a:off x="806031" y="230974"/>
            <a:ext cx="11048009" cy="684213"/>
          </a:xfrm>
        </p:spPr>
        <p:txBody>
          <a:bodyPr/>
          <a:lstStyle>
            <a:lvl1pPr>
              <a:defRPr>
                <a:latin typeface="Calibri" panose="020F0502020204030204" pitchFamily="34" charset="0"/>
                <a:cs typeface="Calibri" panose="020F0502020204030204" pitchFamily="34" charset="0"/>
              </a:defRPr>
            </a:lvl1pPr>
          </a:lstStyle>
          <a:p>
            <a:r>
              <a:rPr lang="de-DE" dirty="0"/>
              <a:t>Mastertitelformat bearbeiten</a:t>
            </a:r>
            <a:endParaRPr lang="de-CH" dirty="0"/>
          </a:p>
        </p:txBody>
      </p:sp>
    </p:spTree>
    <p:extLst>
      <p:ext uri="{BB962C8B-B14F-4D97-AF65-F5344CB8AC3E}">
        <p14:creationId xmlns:p14="http://schemas.microsoft.com/office/powerpoint/2010/main" val="12874211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ext &amp; Aufzählung Spiegelpunkte">
    <p:spTree>
      <p:nvGrpSpPr>
        <p:cNvPr id="1" name=""/>
        <p:cNvGrpSpPr/>
        <p:nvPr/>
      </p:nvGrpSpPr>
      <p:grpSpPr>
        <a:xfrm>
          <a:off x="0" y="0"/>
          <a:ext cx="0" cy="0"/>
          <a:chOff x="0" y="0"/>
          <a:chExt cx="0" cy="0"/>
        </a:xfrm>
      </p:grpSpPr>
      <p:sp>
        <p:nvSpPr>
          <p:cNvPr id="14" name="Titel 6"/>
          <p:cNvSpPr>
            <a:spLocks noGrp="1"/>
          </p:cNvSpPr>
          <p:nvPr>
            <p:ph type="title"/>
          </p:nvPr>
        </p:nvSpPr>
        <p:spPr>
          <a:xfrm>
            <a:off x="538739" y="928670"/>
            <a:ext cx="11083200" cy="615396"/>
          </a:xfrm>
          <a:prstGeom prst="rect">
            <a:avLst/>
          </a:prstGeom>
        </p:spPr>
        <p:txBody>
          <a:bodyPr/>
          <a:lstStyle>
            <a:lvl1pPr algn="l">
              <a:defRPr sz="2800" b="0" baseline="0">
                <a:solidFill>
                  <a:srgbClr val="332E29"/>
                </a:solidFill>
                <a:latin typeface="Arial" pitchFamily="34" charset="0"/>
                <a:cs typeface="Arial" pitchFamily="34" charset="0"/>
              </a:defRPr>
            </a:lvl1pPr>
          </a:lstStyle>
          <a:p>
            <a:r>
              <a:rPr lang="de-DE" noProof="0" dirty="0"/>
              <a:t>Titelmasterformat durch Klicken bearbeiten</a:t>
            </a:r>
            <a:endParaRPr lang="de-CH" noProof="0" dirty="0"/>
          </a:p>
        </p:txBody>
      </p:sp>
      <p:sp>
        <p:nvSpPr>
          <p:cNvPr id="4" name="Foliennummernplatzhalter 5"/>
          <p:cNvSpPr>
            <a:spLocks noGrp="1"/>
          </p:cNvSpPr>
          <p:nvPr>
            <p:ph type="sldNum" sz="quarter" idx="11"/>
          </p:nvPr>
        </p:nvSpPr>
        <p:spPr>
          <a:xfrm>
            <a:off x="11099801" y="6530975"/>
            <a:ext cx="666751" cy="306388"/>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85000"/>
                  </a:schemeClr>
                </a:solidFill>
                <a:latin typeface="Arial" pitchFamily="34" charset="0"/>
                <a:cs typeface="Arial" pitchFamily="34" charset="0"/>
              </a:defRPr>
            </a:lvl1pPr>
          </a:lstStyle>
          <a:p>
            <a:pPr>
              <a:defRPr/>
            </a:pPr>
            <a:fld id="{335626A6-BBB0-4233-8FBC-6462978121DD}" type="slidenum">
              <a:rPr lang="de-CH" smtClean="0"/>
              <a:pPr>
                <a:defRPr/>
              </a:pPr>
              <a:t>‹Nr.›</a:t>
            </a:fld>
            <a:endParaRPr lang="de-CH" dirty="0"/>
          </a:p>
        </p:txBody>
      </p:sp>
      <p:sp>
        <p:nvSpPr>
          <p:cNvPr id="5" name="Textplatzhalter 7"/>
          <p:cNvSpPr>
            <a:spLocks noGrp="1"/>
          </p:cNvSpPr>
          <p:nvPr>
            <p:ph type="body" sz="quarter" idx="12" hasCustomPrompt="1"/>
          </p:nvPr>
        </p:nvSpPr>
        <p:spPr>
          <a:xfrm>
            <a:off x="571500" y="1857365"/>
            <a:ext cx="11049000" cy="4572011"/>
          </a:xfrm>
          <a:prstGeom prst="rect">
            <a:avLst/>
          </a:prstGeom>
        </p:spPr>
        <p:txBody>
          <a:bodyPr/>
          <a:lstStyle>
            <a:lvl1pPr marL="0" indent="0">
              <a:buFont typeface="Wingdings" pitchFamily="2" charset="2"/>
              <a:buNone/>
              <a:defRPr sz="2000" baseline="0">
                <a:solidFill>
                  <a:srgbClr val="332E29"/>
                </a:solidFill>
                <a:latin typeface="+mn-lt"/>
              </a:defRPr>
            </a:lvl1pPr>
            <a:lvl2pPr marL="266700" indent="-266700">
              <a:buFont typeface="Wingdings" pitchFamily="2" charset="2"/>
              <a:buChar char="§"/>
              <a:defRPr sz="2000" baseline="0">
                <a:solidFill>
                  <a:srgbClr val="332E29"/>
                </a:solidFill>
                <a:latin typeface="+mn-lt"/>
              </a:defRPr>
            </a:lvl2pPr>
            <a:lvl3pPr marL="541338" indent="-274638">
              <a:buFont typeface="Wingdings" pitchFamily="2" charset="2"/>
              <a:buChar char="§"/>
              <a:defRPr sz="1800" baseline="0">
                <a:solidFill>
                  <a:srgbClr val="332E29"/>
                </a:solidFill>
                <a:latin typeface="+mn-lt"/>
              </a:defRPr>
            </a:lvl3pPr>
            <a:lvl4pPr marL="808038" indent="-266700">
              <a:buFont typeface="Wingdings" pitchFamily="2" charset="2"/>
              <a:buChar char="§"/>
              <a:defRPr sz="1600">
                <a:solidFill>
                  <a:srgbClr val="332E29"/>
                </a:solidFill>
                <a:latin typeface="+mn-lt"/>
              </a:defRPr>
            </a:lvl4pPr>
            <a:lvl5pPr marL="1074738" indent="-266700">
              <a:buFont typeface="Wingdings" pitchFamily="2" charset="2"/>
              <a:buChar char="§"/>
              <a:defRPr sz="1400">
                <a:solidFill>
                  <a:srgbClr val="332E29"/>
                </a:solidFill>
                <a:latin typeface="+mn-lt"/>
              </a:defRPr>
            </a:lvl5pPr>
            <a:lvl6pPr marL="1341438" indent="-266700">
              <a:buFont typeface="Wingdings" pitchFamily="2" charset="2"/>
              <a:buChar char="§"/>
              <a:defRPr sz="1200" baseline="0">
                <a:solidFill>
                  <a:srgbClr val="332E29"/>
                </a:solidFill>
              </a:defRPr>
            </a:lvl6pPr>
          </a:lstStyle>
          <a:p>
            <a:pPr lvl="0"/>
            <a:r>
              <a:rPr lang="de-CH" noProof="0" dirty="0"/>
              <a:t>Mustertext – Fliesstext ohne Einrückung auf Folgezeile (Listenebene 1), die Listebenen 2 bis 4 sind mit hierarchisch eingerückten Spiegelpunkten versehen, wobei die Schriftgrösse zur nachfolgenden Stufe jeweils um 2 Punkte abnimmt. Die quadratischen Spiegelpunkte sind unter dem Menüpunkt „Aufzählungszeichen“ anzuwählen.</a:t>
            </a:r>
          </a:p>
          <a:p>
            <a:pPr lvl="1"/>
            <a:r>
              <a:rPr lang="de-CH" noProof="0" dirty="0"/>
              <a:t>Musteraufzählung erste Ebene (Listenebene 2)</a:t>
            </a:r>
          </a:p>
          <a:p>
            <a:pPr lvl="2"/>
            <a:r>
              <a:rPr lang="de-CH" noProof="0" dirty="0"/>
              <a:t>Zweite Ebene (Listenebene 3)</a:t>
            </a:r>
          </a:p>
          <a:p>
            <a:pPr lvl="3"/>
            <a:r>
              <a:rPr lang="de-CH" noProof="0" dirty="0"/>
              <a:t>Dritte Ebene (Listenebene 4)</a:t>
            </a:r>
          </a:p>
          <a:p>
            <a:pPr lvl="4"/>
            <a:r>
              <a:rPr lang="de-CH" noProof="0" dirty="0"/>
              <a:t>Vierte Ebene (Listenebene 5)</a:t>
            </a:r>
          </a:p>
        </p:txBody>
      </p:sp>
    </p:spTree>
    <p:extLst>
      <p:ext uri="{BB962C8B-B14F-4D97-AF65-F5344CB8AC3E}">
        <p14:creationId xmlns:p14="http://schemas.microsoft.com/office/powerpoint/2010/main" val="7843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pic>
        <p:nvPicPr>
          <p:cNvPr id="4" name="Grafik 3"/>
          <p:cNvPicPr/>
          <p:nvPr userDrawn="1"/>
        </p:nvPicPr>
        <p:blipFill>
          <a:blip r:embed="rId2">
            <a:extLst>
              <a:ext uri="{28A0092B-C50C-407E-A947-70E740481C1C}">
                <a14:useLocalDpi xmlns:a14="http://schemas.microsoft.com/office/drawing/2010/main" val="0"/>
              </a:ext>
            </a:extLst>
          </a:blip>
          <a:stretch>
            <a:fillRect/>
          </a:stretch>
        </p:blipFill>
        <p:spPr>
          <a:xfrm>
            <a:off x="1525" y="858"/>
            <a:ext cx="12188951" cy="6856285"/>
          </a:xfrm>
          <a:prstGeom prst="rect">
            <a:avLst/>
          </a:prstGeom>
        </p:spPr>
      </p:pic>
      <p:sp>
        <p:nvSpPr>
          <p:cNvPr id="6" name="Textplatzhalter 7"/>
          <p:cNvSpPr>
            <a:spLocks noGrp="1"/>
          </p:cNvSpPr>
          <p:nvPr>
            <p:ph type="body" sz="quarter" idx="13" hasCustomPrompt="1"/>
          </p:nvPr>
        </p:nvSpPr>
        <p:spPr>
          <a:xfrm>
            <a:off x="1087718" y="4691789"/>
            <a:ext cx="10335934" cy="617517"/>
          </a:xfrm>
          <a:prstGeom prst="rect">
            <a:avLst/>
          </a:prstGeom>
        </p:spPr>
        <p:txBody>
          <a:bodyPr/>
          <a:lstStyle>
            <a:lvl1pPr marL="0" indent="0">
              <a:buNone/>
              <a:defRPr sz="2800" baseline="0">
                <a:solidFill>
                  <a:srgbClr val="332E29"/>
                </a:solidFill>
                <a:latin typeface="Arial Narrow" panose="020B0606020202030204" pitchFamily="34" charset="0"/>
              </a:defRPr>
            </a:lvl1pPr>
            <a:lvl2pPr marL="319088" indent="-319088">
              <a:buFont typeface="+mj-lt"/>
              <a:buAutoNum type="arabicPeriod"/>
              <a:defRPr sz="2000" baseline="0">
                <a:solidFill>
                  <a:srgbClr val="332E29"/>
                </a:solidFill>
                <a:latin typeface="+mn-lt"/>
              </a:defRPr>
            </a:lvl2pPr>
            <a:lvl3pPr marL="628650" indent="-300038">
              <a:buFont typeface="+mj-lt"/>
              <a:buAutoNum type="arabicPeriod"/>
              <a:tabLst/>
              <a:defRPr sz="1800" baseline="0">
                <a:solidFill>
                  <a:srgbClr val="332E29"/>
                </a:solidFill>
                <a:latin typeface="+mn-lt"/>
              </a:defRPr>
            </a:lvl3pPr>
            <a:lvl4pPr marL="895350" indent="-266700">
              <a:buFont typeface="+mj-lt"/>
              <a:buAutoNum type="arabicPeriod"/>
              <a:defRPr sz="1600">
                <a:solidFill>
                  <a:srgbClr val="332E29"/>
                </a:solidFill>
                <a:latin typeface="+mn-lt"/>
              </a:defRPr>
            </a:lvl4pPr>
            <a:lvl5pPr marL="1166813" indent="-271463">
              <a:buFont typeface="+mj-lt"/>
              <a:buAutoNum type="arabicPeriod"/>
              <a:defRPr sz="1400">
                <a:solidFill>
                  <a:srgbClr val="332E29"/>
                </a:solidFill>
                <a:latin typeface="+mn-lt"/>
              </a:defRPr>
            </a:lvl5pPr>
            <a:lvl6pPr marL="1341438" indent="-266700">
              <a:buFont typeface="Wingdings" pitchFamily="2" charset="2"/>
              <a:buChar char="§"/>
              <a:defRPr sz="1200" baseline="0">
                <a:solidFill>
                  <a:srgbClr val="332E29"/>
                </a:solidFill>
              </a:defRPr>
            </a:lvl6pPr>
          </a:lstStyle>
          <a:p>
            <a:pPr lvl="0"/>
            <a:r>
              <a:rPr lang="de-CH" dirty="0"/>
              <a:t>Untertitel</a:t>
            </a:r>
          </a:p>
        </p:txBody>
      </p:sp>
      <p:sp>
        <p:nvSpPr>
          <p:cNvPr id="7" name="Textplatzhalter 6"/>
          <p:cNvSpPr>
            <a:spLocks noGrp="1"/>
          </p:cNvSpPr>
          <p:nvPr>
            <p:ph type="body" sz="quarter" idx="14" hasCustomPrompt="1"/>
          </p:nvPr>
        </p:nvSpPr>
        <p:spPr>
          <a:xfrm>
            <a:off x="1087718" y="3172100"/>
            <a:ext cx="10335933" cy="1211056"/>
          </a:xfrm>
          <a:prstGeom prst="rect">
            <a:avLst/>
          </a:prstGeom>
        </p:spPr>
        <p:txBody>
          <a:bodyPr/>
          <a:lstStyle>
            <a:lvl1pPr marL="0" indent="0">
              <a:buNone/>
              <a:defRPr sz="3600" b="1">
                <a:latin typeface="Calibri "/>
              </a:defRPr>
            </a:lvl1pPr>
          </a:lstStyle>
          <a:p>
            <a:pPr lvl="0"/>
            <a:r>
              <a:rPr lang="de-CH" dirty="0"/>
              <a:t>Titel</a:t>
            </a:r>
          </a:p>
        </p:txBody>
      </p:sp>
    </p:spTree>
    <p:extLst>
      <p:ext uri="{BB962C8B-B14F-4D97-AF65-F5344CB8AC3E}">
        <p14:creationId xmlns:p14="http://schemas.microsoft.com/office/powerpoint/2010/main" val="165810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73">
          <p15:clr>
            <a:srgbClr val="FBAE40"/>
          </p15:clr>
        </p15:guide>
        <p15:guide id="2" orient="horz" pos="3181">
          <p15:clr>
            <a:srgbClr val="FBAE40"/>
          </p15:clr>
        </p15:guide>
        <p15:guide id="3" pos="756">
          <p15:clr>
            <a:srgbClr val="FBAE40"/>
          </p15:clr>
        </p15:guide>
        <p15:guide id="4" pos="71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DE284-EBC5-4A6E-913C-8A1DEA6CB2C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25DAC9E4-CEF6-4C2F-B67D-5ED61A415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75E8865-E825-443D-A9A5-496E4BFA3FF0}"/>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5" name="Fußzeilenplatzhalter 4">
            <a:extLst>
              <a:ext uri="{FF2B5EF4-FFF2-40B4-BE49-F238E27FC236}">
                <a16:creationId xmlns:a16="http://schemas.microsoft.com/office/drawing/2014/main" id="{E4A386F5-9BF6-4D7D-A782-30F85BA461B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1B09474-2979-4685-B857-902C892F9347}"/>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71802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5044B-17E8-4EAF-89B7-ED3BF5A64846}"/>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8935049-6069-4D81-9D8A-F6951A655EB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076725F-4997-4D83-9B4F-005CCA7D692C}"/>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5" name="Fußzeilenplatzhalter 4">
            <a:extLst>
              <a:ext uri="{FF2B5EF4-FFF2-40B4-BE49-F238E27FC236}">
                <a16:creationId xmlns:a16="http://schemas.microsoft.com/office/drawing/2014/main" id="{6053FF20-F05D-4CAE-9D6A-4CCF93A4ECF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5766631-BF0C-42D6-8F35-B3D40A919A5D}"/>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40810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B88B6-455C-4FAA-BADA-6DA79463105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831AC7AD-A7A0-4CD7-AB12-93D5E8110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70F8571-7FEF-48BB-9433-753DD82456F4}"/>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5" name="Fußzeilenplatzhalter 4">
            <a:extLst>
              <a:ext uri="{FF2B5EF4-FFF2-40B4-BE49-F238E27FC236}">
                <a16:creationId xmlns:a16="http://schemas.microsoft.com/office/drawing/2014/main" id="{44783078-97EA-4C42-8CBC-A04D3D07CC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2FCE486-A193-4663-A9C1-02F276AF315F}"/>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204790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Titelplatzhalter 1"/>
          <p:cNvSpPr>
            <a:spLocks noGrp="1"/>
          </p:cNvSpPr>
          <p:nvPr>
            <p:ph type="title"/>
          </p:nvPr>
        </p:nvSpPr>
        <p:spPr>
          <a:xfrm>
            <a:off x="806031" y="692151"/>
            <a:ext cx="11048009" cy="684213"/>
          </a:xfrm>
          <a:prstGeom prst="rect">
            <a:avLst/>
          </a:prstGeom>
        </p:spPr>
        <p:txBody>
          <a:bodyPr vert="horz" lIns="0" tIns="0" rIns="0" bIns="0" rtlCol="0" anchor="ctr" anchorCtr="0">
            <a:normAutofit/>
          </a:bodyPr>
          <a:lstStyle/>
          <a:p>
            <a:r>
              <a:rPr lang="de-DE" dirty="0"/>
              <a:t>Titel Inhaltsfolie einzeilig</a:t>
            </a:r>
            <a:endParaRPr lang="de-CH" dirty="0"/>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540" y="6454846"/>
            <a:ext cx="5872" cy="403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Datumsplatzhalter 2">
            <a:extLst>
              <a:ext uri="{FF2B5EF4-FFF2-40B4-BE49-F238E27FC236}">
                <a16:creationId xmlns:a16="http://schemas.microsoft.com/office/drawing/2014/main" id="{DD859570-9479-4CD6-9E5E-B8BCB591EFE1}"/>
              </a:ext>
            </a:extLst>
          </p:cNvPr>
          <p:cNvSpPr>
            <a:spLocks noGrp="1"/>
          </p:cNvSpPr>
          <p:nvPr>
            <p:ph type="dt" sz="half" idx="2"/>
          </p:nvPr>
        </p:nvSpPr>
        <p:spPr>
          <a:xfrm>
            <a:off x="6491083" y="6453187"/>
            <a:ext cx="3374892" cy="179388"/>
          </a:xfrm>
          <a:prstGeom prst="rect">
            <a:avLst/>
          </a:prstGeom>
        </p:spPr>
        <p:txBody>
          <a:bodyPr lIns="0" tIns="0" rIns="0" bIns="0"/>
          <a:lstStyle>
            <a:lvl1pPr algn="l">
              <a:defRPr sz="1199"/>
            </a:lvl1pPr>
          </a:lstStyle>
          <a:p>
            <a:fld id="{88D045DE-9EA8-4D00-A06A-18A4CA464667}" type="datetime4">
              <a:rPr lang="de-CH" smtClean="0"/>
              <a:t>26. Juli 2023</a:t>
            </a:fld>
            <a:endParaRPr lang="de-CH" dirty="0"/>
          </a:p>
        </p:txBody>
      </p: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06031" y="6454846"/>
            <a:ext cx="5361371" cy="332663"/>
          </a:xfrm>
          <a:prstGeom prst="rect">
            <a:avLst/>
          </a:prstGeom>
        </p:spPr>
        <p:txBody>
          <a:bodyPr lIns="108000" tIns="0" rIns="0" bIns="0"/>
          <a:lstStyle>
            <a:lvl1pPr algn="l">
              <a:defRPr sz="1199"/>
            </a:lvl1pPr>
          </a:lstStyle>
          <a:p>
            <a:r>
              <a:rPr lang="de-CH"/>
              <a:t>Titel ändern: Menü 'Einfügen'&gt;'Kopf- und Fusszeile'</a:t>
            </a:r>
            <a:endParaRPr lang="de-CH" dirty="0"/>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856" y="6453188"/>
            <a:ext cx="537174" cy="179387"/>
          </a:xfrm>
          <a:prstGeom prst="rect">
            <a:avLst/>
          </a:prstGeom>
        </p:spPr>
        <p:txBody>
          <a:bodyPr lIns="0" tIns="0" rIns="108000" bIns="0"/>
          <a:lstStyle>
            <a:lvl1pPr algn="r">
              <a:defRPr sz="1199">
                <a:solidFill>
                  <a:schemeClr val="tx1"/>
                </a:solidFill>
              </a:defRPr>
            </a:lvl1pPr>
          </a:lstStyle>
          <a:p>
            <a:fld id="{4EAC321B-7500-4259-A00F-915439A35E15}" type="slidenum">
              <a:rPr lang="de-CH" smtClean="0"/>
              <a:pPr/>
              <a:t>‹Nr.›</a:t>
            </a:fld>
            <a:endParaRPr lang="de-CH" dirty="0"/>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52868" y="6244316"/>
            <a:ext cx="1339527" cy="629524"/>
          </a:xfrm>
          <a:prstGeom prst="rect">
            <a:avLst/>
          </a:prstGeom>
        </p:spPr>
      </p:pic>
      <p:sp>
        <p:nvSpPr>
          <p:cNvPr id="2" name="Textplatzhalter 1"/>
          <p:cNvSpPr>
            <a:spLocks noGrp="1"/>
          </p:cNvSpPr>
          <p:nvPr>
            <p:ph type="body" idx="1"/>
          </p:nvPr>
        </p:nvSpPr>
        <p:spPr>
          <a:xfrm>
            <a:off x="802540" y="1449389"/>
            <a:ext cx="11051498" cy="4751387"/>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4"/>
            <a:endParaRPr lang="de-DE" dirty="0"/>
          </a:p>
        </p:txBody>
      </p:sp>
    </p:spTree>
    <p:extLst>
      <p:ext uri="{BB962C8B-B14F-4D97-AF65-F5344CB8AC3E}">
        <p14:creationId xmlns:p14="http://schemas.microsoft.com/office/powerpoint/2010/main" val="1896835295"/>
      </p:ext>
    </p:extLst>
  </p:cSld>
  <p:clrMap bg1="lt1" tx1="dk1" bg2="lt2" tx2="dk2" accent1="accent1" accent2="accent2" accent3="accent3" accent4="accent4" accent5="accent5" accent6="accent6" hlink="hlink" folHlink="folHlink"/>
  <p:sldLayoutIdLst>
    <p:sldLayoutId id="2147483697" r:id="rId1"/>
    <p:sldLayoutId id="2147483703" r:id="rId2"/>
    <p:sldLayoutId id="2147483698" r:id="rId3"/>
    <p:sldLayoutId id="2147483702" r:id="rId4"/>
    <p:sldLayoutId id="2147483704" r:id="rId5"/>
    <p:sldLayoutId id="2147483718" r:id="rId6"/>
  </p:sldLayoutIdLst>
  <p:hf hdr="0"/>
  <p:txStyles>
    <p:titleStyle>
      <a:lvl1pPr algn="l" defTabSz="609463" rtl="0" eaLnBrk="1" latinLnBrk="0" hangingPunct="1">
        <a:lnSpc>
          <a:spcPct val="120000"/>
        </a:lnSpc>
        <a:spcBef>
          <a:spcPct val="0"/>
        </a:spcBef>
        <a:buNone/>
        <a:defRPr sz="3198" b="1" kern="1200" baseline="0">
          <a:solidFill>
            <a:schemeClr val="tx2"/>
          </a:solidFill>
          <a:latin typeface="+mj-lt"/>
          <a:ea typeface="+mj-ea"/>
          <a:cs typeface="+mj-cs"/>
        </a:defRPr>
      </a:lvl1pPr>
    </p:titleStyle>
    <p:body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de-DE"/>
      </a:defPPr>
      <a:lvl1pPr marL="0" algn="l" defTabSz="609463" rtl="0" eaLnBrk="1" latinLnBrk="0" hangingPunct="1">
        <a:defRPr sz="1399" kern="1200">
          <a:solidFill>
            <a:schemeClr val="tx1"/>
          </a:solidFill>
          <a:latin typeface="+mn-lt"/>
          <a:ea typeface="+mn-ea"/>
          <a:cs typeface="+mn-cs"/>
        </a:defRPr>
      </a:lvl1pPr>
      <a:lvl2pPr marL="609463" algn="l" defTabSz="609463" rtl="0" eaLnBrk="1" latinLnBrk="0" hangingPunct="1">
        <a:defRPr sz="1399" kern="1200">
          <a:solidFill>
            <a:schemeClr val="tx1"/>
          </a:solidFill>
          <a:latin typeface="+mn-lt"/>
          <a:ea typeface="+mn-ea"/>
          <a:cs typeface="+mn-cs"/>
        </a:defRPr>
      </a:lvl2pPr>
      <a:lvl3pPr marL="1218925" algn="l" defTabSz="609463" rtl="0" eaLnBrk="1" latinLnBrk="0" hangingPunct="1">
        <a:defRPr sz="1399" kern="1200">
          <a:solidFill>
            <a:schemeClr val="tx1"/>
          </a:solidFill>
          <a:latin typeface="+mn-lt"/>
          <a:ea typeface="+mn-ea"/>
          <a:cs typeface="+mn-cs"/>
        </a:defRPr>
      </a:lvl3pPr>
      <a:lvl4pPr marL="1828388" algn="l" defTabSz="609463" rtl="0" eaLnBrk="1" latinLnBrk="0" hangingPunct="1">
        <a:defRPr sz="1399" kern="1200">
          <a:solidFill>
            <a:schemeClr val="tx1"/>
          </a:solidFill>
          <a:latin typeface="+mn-lt"/>
          <a:ea typeface="+mn-ea"/>
          <a:cs typeface="+mn-cs"/>
        </a:defRPr>
      </a:lvl4pPr>
      <a:lvl5pPr marL="2437851" algn="l" defTabSz="609463" rtl="0" eaLnBrk="1" latinLnBrk="0" hangingPunct="1">
        <a:defRPr sz="1399" kern="1200">
          <a:solidFill>
            <a:schemeClr val="tx1"/>
          </a:solidFill>
          <a:latin typeface="+mn-lt"/>
          <a:ea typeface="+mn-ea"/>
          <a:cs typeface="+mn-cs"/>
        </a:defRPr>
      </a:lvl5pPr>
      <a:lvl6pPr marL="3047314" algn="l" defTabSz="609463" rtl="0" eaLnBrk="1" latinLnBrk="0" hangingPunct="1">
        <a:defRPr sz="1399" kern="1200">
          <a:solidFill>
            <a:schemeClr val="tx1"/>
          </a:solidFill>
          <a:latin typeface="+mn-lt"/>
          <a:ea typeface="+mn-ea"/>
          <a:cs typeface="+mn-cs"/>
        </a:defRPr>
      </a:lvl6pPr>
      <a:lvl7pPr marL="3656777" algn="l" defTabSz="609463" rtl="0" eaLnBrk="1" latinLnBrk="0" hangingPunct="1">
        <a:defRPr sz="1399" kern="1200">
          <a:solidFill>
            <a:schemeClr val="tx1"/>
          </a:solidFill>
          <a:latin typeface="+mn-lt"/>
          <a:ea typeface="+mn-ea"/>
          <a:cs typeface="+mn-cs"/>
        </a:defRPr>
      </a:lvl7pPr>
      <a:lvl8pPr marL="4266239" algn="l" defTabSz="609463" rtl="0" eaLnBrk="1" latinLnBrk="0" hangingPunct="1">
        <a:defRPr sz="1399" kern="1200">
          <a:solidFill>
            <a:schemeClr val="tx1"/>
          </a:solidFill>
          <a:latin typeface="+mn-lt"/>
          <a:ea typeface="+mn-ea"/>
          <a:cs typeface="+mn-cs"/>
        </a:defRPr>
      </a:lvl8pPr>
      <a:lvl9pPr marL="4875702" algn="l" defTabSz="609463" rtl="0" eaLnBrk="1" latinLnBrk="0" hangingPunct="1">
        <a:defRPr sz="1399"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84057E4-63F1-496E-82CA-5A9012DC0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3D9E1F03-6010-44D5-9D52-446D57340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76C5385-0BFB-4358-9810-6235D49F1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C7289-4DF6-4E7C-81B8-62212FAF46B1}" type="datetimeFigureOut">
              <a:rPr lang="de-CH" smtClean="0"/>
              <a:t>26.07.2023</a:t>
            </a:fld>
            <a:endParaRPr lang="de-CH"/>
          </a:p>
        </p:txBody>
      </p:sp>
      <p:sp>
        <p:nvSpPr>
          <p:cNvPr id="5" name="Fußzeilenplatzhalter 4">
            <a:extLst>
              <a:ext uri="{FF2B5EF4-FFF2-40B4-BE49-F238E27FC236}">
                <a16:creationId xmlns:a16="http://schemas.microsoft.com/office/drawing/2014/main" id="{A6D10858-7F80-4CC2-8DF6-6DC55DE38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774E168-D9FE-4254-BEC4-35DE4D0F1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154DD-9E4B-482E-810D-84F98BD0F0FB}" type="slidenum">
              <a:rPr lang="de-CH" smtClean="0"/>
              <a:t>‹Nr.›</a:t>
            </a:fld>
            <a:endParaRPr lang="de-CH"/>
          </a:p>
        </p:txBody>
      </p:sp>
    </p:spTree>
    <p:extLst>
      <p:ext uri="{BB962C8B-B14F-4D97-AF65-F5344CB8AC3E}">
        <p14:creationId xmlns:p14="http://schemas.microsoft.com/office/powerpoint/2010/main" val="42164166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igma.com/" TargetMode="External"/><Relationship Id="rId7" Type="http://schemas.openxmlformats.org/officeDocument/2006/relationships/hyperlink" Target="https://www.figma.com/education/apply"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figma.com/signup" TargetMode="External"/><Relationship Id="rId11" Type="http://schemas.openxmlformats.org/officeDocument/2006/relationships/image" Target="../media/image13.png"/><Relationship Id="rId5" Type="http://schemas.openxmlformats.org/officeDocument/2006/relationships/hyperlink" Target="https://www.youtube.com/watch?v=OwB_YDPx2gY" TargetMode="External"/><Relationship Id="rId10" Type="http://schemas.openxmlformats.org/officeDocument/2006/relationships/image" Target="../media/image7.png"/><Relationship Id="rId4" Type="http://schemas.openxmlformats.org/officeDocument/2006/relationships/hyperlink" Target="https://www.youtube.com/watch?v=5jHTdapObRk" TargetMode="Externa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youtube.com/watch?v=2vhBVf_hmwo"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hyperlink" Target="https://www.usabilityreport.de/usability-heuristiken-nielsen"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color.adobe.co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color.adobe.com/" TargetMode="Externa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m3.material.io/theme-builder#/custom" TargetMode="Externa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535_5F3D0A90.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18/10/relationships/comments" Target="../comments/modernComment_539_AC38754A.xml"/><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www.youtube.com/watch?v=7ifvqJ4VhDc" TargetMode="External"/><Relationship Id="rId4" Type="http://schemas.openxmlformats.org/officeDocument/2006/relationships/hyperlink" Target="https://help.figma.com/hc/en-us/articles/4409078832791-Copy-and-paste-objects-in-the-canvas" TargetMode="Externa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fontawesome.com/search?o=r&amp;m=free" TargetMode="External"/><Relationship Id="rId3" Type="http://schemas.microsoft.com/office/2018/10/relationships/comments" Target="../comments/modernComment_53F_E93FA492.xml"/><Relationship Id="rId7" Type="http://schemas.openxmlformats.org/officeDocument/2006/relationships/hyperlink" Target="https://www.figma.com/community/plugin/774202616885508874/Font-Awesome-Icon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figma.com/community/file/1014241558898418245/Material-Design-Icons" TargetMode="External"/><Relationship Id="rId11" Type="http://schemas.openxmlformats.org/officeDocument/2006/relationships/image" Target="../media/image7.png"/><Relationship Id="rId5" Type="http://schemas.openxmlformats.org/officeDocument/2006/relationships/hyperlink" Target="https://fonts.google.com/icons" TargetMode="External"/><Relationship Id="rId10" Type="http://schemas.openxmlformats.org/officeDocument/2006/relationships/image" Target="../media/image6.png"/><Relationship Id="rId4" Type="http://schemas.openxmlformats.org/officeDocument/2006/relationships/hyperlink" Target="https://www.youtube.com/watch?v=Mpw06gmRcFE" TargetMode="Externa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THZ4DfyGsgM" TargetMode="External"/><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vdyx2WUJWE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500_FEAB7FE4.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verasolutions.org/10-criteria-to-evaluate-when-choosing-a-new-technology/"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youtube.com/watch?v=qWFylIMMKCE"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18/10/relationships/comments" Target="../comments/modernComment_52E_222A1740.xm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m3.material.io/get-started" TargetMode="External"/><Relationship Id="rId5" Type="http://schemas.openxmlformats.org/officeDocument/2006/relationships/hyperlink" Target="https://www.microsoft.com/design/fluent/" TargetMode="External"/><Relationship Id="rId10" Type="http://schemas.openxmlformats.org/officeDocument/2006/relationships/image" Target="../media/image12.png"/><Relationship Id="rId4" Type="http://schemas.openxmlformats.org/officeDocument/2006/relationships/hyperlink" Target="https://developer.apple.com/design/human-interface-guidelines/guidelines/overview/" TargetMode="Externa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18/10/relationships/comments" Target="../comments/modernComment_531_8B2BE068.xml"/><Relationship Id="rId7" Type="http://schemas.openxmlformats.org/officeDocument/2006/relationships/hyperlink" Target="https://www.youtube.com/watch?v=n_V_aLqYPI0"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hyperlink" Target="https://www.invisionapp.com/" TargetMode="External"/><Relationship Id="rId3" Type="http://schemas.openxmlformats.org/officeDocument/2006/relationships/hyperlink" Target="https://app.diagrams.net/" TargetMode="External"/><Relationship Id="rId7" Type="http://schemas.openxmlformats.org/officeDocument/2006/relationships/hyperlink" Target="https://miro.com/de/templates/wirefram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figma.com/signup" TargetMode="External"/><Relationship Id="rId11" Type="http://schemas.openxmlformats.org/officeDocument/2006/relationships/image" Target="../media/image6.png"/><Relationship Id="rId5" Type="http://schemas.openxmlformats.org/officeDocument/2006/relationships/hyperlink" Target="https://balsamiq.cloud/" TargetMode="External"/><Relationship Id="rId10" Type="http://schemas.openxmlformats.org/officeDocument/2006/relationships/image" Target="../media/image5.png"/><Relationship Id="rId4" Type="http://schemas.openxmlformats.org/officeDocument/2006/relationships/hyperlink" Target="https://www.sketch.com/prototype/" TargetMode="External"/><Relationship Id="rId9" Type="http://schemas.openxmlformats.org/officeDocument/2006/relationships/hyperlink" Target="https://www.justinmind.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mbnrta-BK1w" TargetMode="Externa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www.figma.com/signup" TargetMode="External"/><Relationship Id="rId4" Type="http://schemas.openxmlformats.org/officeDocument/2006/relationships/hyperlink" Target="https://www.youtube.com/watch?v=qHzZbmhJ_h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4A1A3-471A-4B09-AD3F-456306359013}"/>
              </a:ext>
            </a:extLst>
          </p:cNvPr>
          <p:cNvSpPr>
            <a:spLocks noGrp="1"/>
          </p:cNvSpPr>
          <p:nvPr>
            <p:ph type="title"/>
          </p:nvPr>
        </p:nvSpPr>
        <p:spPr>
          <a:xfrm>
            <a:off x="4836181" y="3602183"/>
            <a:ext cx="6787409" cy="1126836"/>
          </a:xfrm>
        </p:spPr>
        <p:txBody>
          <a:bodyPr>
            <a:normAutofit/>
          </a:bodyPr>
          <a:lstStyle/>
          <a:p>
            <a:r>
              <a:rPr lang="de-CH" sz="4900" dirty="0">
                <a:latin typeface="Calibri" panose="020F0502020204030204" pitchFamily="34" charset="0"/>
                <a:cs typeface="Calibri" panose="020F0502020204030204" pitchFamily="34" charset="0"/>
              </a:rPr>
              <a:t>LLab1 / UX</a:t>
            </a:r>
            <a:endParaRPr lang="de-CH" sz="3200" b="0" dirty="0">
              <a:latin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81916124-6597-4A9A-A98F-950F24A70F16}"/>
              </a:ext>
            </a:extLst>
          </p:cNvPr>
          <p:cNvSpPr>
            <a:spLocks noGrp="1"/>
          </p:cNvSpPr>
          <p:nvPr>
            <p:ph type="body" sz="quarter" idx="14"/>
          </p:nvPr>
        </p:nvSpPr>
        <p:spPr>
          <a:xfrm>
            <a:off x="4836181" y="3429000"/>
            <a:ext cx="5538872" cy="421346"/>
          </a:xfrm>
        </p:spPr>
        <p:txBody>
          <a:bodyPr>
            <a:normAutofit fontScale="92500" lnSpcReduction="10000"/>
          </a:bodyPr>
          <a:lstStyle/>
          <a:p>
            <a:r>
              <a:rPr lang="en-US" sz="3200" b="1" dirty="0">
                <a:solidFill>
                  <a:schemeClr val="tx1"/>
                </a:solidFill>
                <a:latin typeface="Barlow Condensed SemiBold" panose="00000706000000000000" pitchFamily="2" charset="0"/>
                <a:cs typeface="Cavolini" panose="03000502040302020204" pitchFamily="66" charset="0"/>
              </a:rPr>
              <a:t>Part 3 &amp; 4</a:t>
            </a:r>
            <a:endParaRPr lang="de-CH" sz="3200" b="0" dirty="0">
              <a:solidFill>
                <a:schemeClr val="tx1">
                  <a:lumMod val="75000"/>
                  <a:lumOff val="25000"/>
                </a:schemeClr>
              </a:solidFill>
              <a:latin typeface="Barlow Condensed SemiBold" panose="00000706000000000000" pitchFamily="2" charset="0"/>
              <a:cs typeface="Calibri" panose="020F0502020204030204" pitchFamily="34" charset="0"/>
            </a:endParaRPr>
          </a:p>
        </p:txBody>
      </p:sp>
      <p:sp>
        <p:nvSpPr>
          <p:cNvPr id="4" name="Textplatzhalter 2">
            <a:extLst>
              <a:ext uri="{FF2B5EF4-FFF2-40B4-BE49-F238E27FC236}">
                <a16:creationId xmlns:a16="http://schemas.microsoft.com/office/drawing/2014/main" id="{B2C23847-CF40-475A-8DC0-D286A0C2BA90}"/>
              </a:ext>
            </a:extLst>
          </p:cNvPr>
          <p:cNvSpPr txBox="1">
            <a:spLocks/>
          </p:cNvSpPr>
          <p:nvPr/>
        </p:nvSpPr>
        <p:spPr>
          <a:xfrm>
            <a:off x="4836181" y="5208181"/>
            <a:ext cx="5538872" cy="421346"/>
          </a:xfrm>
          <a:prstGeom prst="rect">
            <a:avLst/>
          </a:prstGeom>
        </p:spPr>
        <p:txBody>
          <a:bodyPr vert="horz" wrap="none" lIns="0" tIns="0" rIns="0" bIns="0" rtlCol="0">
            <a:normAutofit fontScale="92500" lnSpcReduction="10000"/>
          </a:bodyPr>
          <a:lstStyle>
            <a:lvl1pPr marL="0" indent="0" algn="l" defTabSz="609463" rtl="0" eaLnBrk="1" latinLnBrk="0" hangingPunct="1">
              <a:spcBef>
                <a:spcPts val="1799"/>
              </a:spcBef>
              <a:buClr>
                <a:schemeClr val="tx2"/>
              </a:buClr>
              <a:buFont typeface="Arial" panose="020B0604020202020204" pitchFamily="34" charset="0"/>
              <a:buNone/>
              <a:defRPr sz="11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r>
              <a:rPr lang="de-CH" sz="3200" dirty="0">
                <a:solidFill>
                  <a:schemeClr val="tx1">
                    <a:lumMod val="75000"/>
                    <a:lumOff val="25000"/>
                  </a:schemeClr>
                </a:solidFill>
                <a:latin typeface="Calibri" panose="020F0502020204030204" pitchFamily="34" charset="0"/>
                <a:cs typeface="Calibri" panose="020F0502020204030204" pitchFamily="34" charset="0"/>
              </a:rPr>
              <a:t>HS2023</a:t>
            </a:r>
          </a:p>
        </p:txBody>
      </p:sp>
    </p:spTree>
    <p:extLst>
      <p:ext uri="{BB962C8B-B14F-4D97-AF65-F5344CB8AC3E}">
        <p14:creationId xmlns:p14="http://schemas.microsoft.com/office/powerpoint/2010/main" val="4290294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1"/>
            <a:ext cx="3421850" cy="571467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err="1">
                <a:solidFill>
                  <a:srgbClr val="D72864"/>
                </a:solidFill>
                <a:latin typeface="Cavolini" panose="03000502040302020204" pitchFamily="66" charset="0"/>
                <a:cs typeface="Cavolini" panose="03000502040302020204" pitchFamily="66" charset="0"/>
              </a:rPr>
              <a:t>figma</a:t>
            </a:r>
            <a:endParaRPr lang="de-CH" sz="2600" b="1" dirty="0">
              <a:solidFill>
                <a:srgbClr val="D72864"/>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In der Kategorie der durchgängigen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UI </a:t>
            </a:r>
            <a:r>
              <a:rPr lang="de-CH" sz="800" b="1" dirty="0" err="1">
                <a:solidFill>
                  <a:schemeClr val="tx1"/>
                </a:solidFill>
                <a:latin typeface="Cavolini" panose="03000502040302020204" pitchFamily="66" charset="0"/>
                <a:cs typeface="Cavolini" panose="03000502040302020204" pitchFamily="66" charset="0"/>
              </a:rPr>
              <a:t>Prototyping</a:t>
            </a:r>
            <a:r>
              <a:rPr lang="de-CH" sz="800" b="1" dirty="0">
                <a:solidFill>
                  <a:schemeClr val="tx1"/>
                </a:solidFill>
                <a:latin typeface="Cavolini" panose="03000502040302020204" pitchFamily="66" charset="0"/>
                <a:cs typeface="Cavolini" panose="03000502040302020204" pitchFamily="66" charset="0"/>
              </a:rPr>
              <a:t> Tools hat sich </a:t>
            </a:r>
            <a:r>
              <a:rPr lang="de-CH" sz="800" b="1" dirty="0" err="1">
                <a:solidFill>
                  <a:schemeClr val="tx1"/>
                </a:solidFill>
                <a:latin typeface="Cavolini" panose="03000502040302020204" pitchFamily="66" charset="0"/>
                <a:cs typeface="Cavolini" panose="03000502040302020204" pitchFamily="66" charset="0"/>
                <a:hlinkClick r:id="rId3"/>
              </a:rPr>
              <a:t>figma</a:t>
            </a:r>
            <a:r>
              <a:rPr lang="de-CH" sz="800" b="1" dirty="0">
                <a:solidFill>
                  <a:schemeClr val="tx1"/>
                </a:solidFill>
                <a:latin typeface="Cavolini" panose="03000502040302020204" pitchFamily="66" charset="0"/>
                <a:cs typeface="Cavolini" panose="03000502040302020204" pitchFamily="66" charset="0"/>
              </a:rPr>
              <a:t> bewährt. Falls Sie sich für </a:t>
            </a:r>
            <a:r>
              <a:rPr lang="de-CH" sz="800" b="1" dirty="0" err="1">
                <a:solidFill>
                  <a:schemeClr val="tx1"/>
                </a:solidFill>
                <a:latin typeface="Cavolini" panose="03000502040302020204" pitchFamily="66" charset="0"/>
                <a:cs typeface="Cavolini" panose="03000502040302020204" pitchFamily="66" charset="0"/>
                <a:hlinkClick r:id="rId3"/>
              </a:rPr>
              <a:t>figma</a:t>
            </a:r>
            <a:r>
              <a:rPr lang="de-CH" sz="800" b="1" dirty="0">
                <a:solidFill>
                  <a:schemeClr val="tx1"/>
                </a:solidFill>
                <a:latin typeface="Cavolini" panose="03000502040302020204" pitchFamily="66" charset="0"/>
                <a:cs typeface="Cavolini" panose="03000502040302020204" pitchFamily="66" charset="0"/>
              </a:rPr>
              <a:t> entscheiden, schauen Sie sich das </a:t>
            </a:r>
            <a:r>
              <a:rPr lang="de-CH" sz="800" b="1" dirty="0" err="1">
                <a:solidFill>
                  <a:schemeClr val="tx1"/>
                </a:solidFill>
                <a:latin typeface="Cavolini" panose="03000502040302020204" pitchFamily="66" charset="0"/>
                <a:cs typeface="Cavolini" panose="03000502040302020204" pitchFamily="66" charset="0"/>
                <a:hlinkClick r:id="rId4"/>
              </a:rPr>
              <a:t>figma</a:t>
            </a:r>
            <a:r>
              <a:rPr lang="de-CH" sz="800" b="1" dirty="0">
                <a:solidFill>
                  <a:schemeClr val="tx1"/>
                </a:solidFill>
                <a:latin typeface="Cavolini" panose="03000502040302020204" pitchFamily="66" charset="0"/>
                <a:cs typeface="Cavolini" panose="03000502040302020204" pitchFamily="66" charset="0"/>
                <a:hlinkClick r:id="rId4"/>
              </a:rPr>
              <a:t>-Tutorial von Indra Burkart</a:t>
            </a:r>
            <a:r>
              <a:rPr lang="de-CH" sz="800" b="1" dirty="0">
                <a:solidFill>
                  <a:schemeClr val="tx1"/>
                </a:solidFill>
                <a:latin typeface="Cavolini" panose="03000502040302020204" pitchFamily="66" charset="0"/>
                <a:cs typeface="Cavolini" panose="03000502040302020204" pitchFamily="66" charset="0"/>
              </a:rPr>
              <a:t> als Grundlage sowie das </a:t>
            </a:r>
            <a:r>
              <a:rPr lang="de-CH" sz="800" b="1" dirty="0" err="1">
                <a:solidFill>
                  <a:schemeClr val="tx1"/>
                </a:solidFill>
                <a:latin typeface="Cavolini" panose="03000502040302020204" pitchFamily="66" charset="0"/>
                <a:cs typeface="Cavolini" panose="03000502040302020204" pitchFamily="66" charset="0"/>
                <a:hlinkClick r:id="rId5"/>
              </a:rPr>
              <a:t>figma</a:t>
            </a:r>
            <a:r>
              <a:rPr lang="de-CH" sz="800" b="1" dirty="0">
                <a:solidFill>
                  <a:schemeClr val="tx1"/>
                </a:solidFill>
                <a:latin typeface="Cavolini" panose="03000502040302020204" pitchFamily="66" charset="0"/>
                <a:cs typeface="Cavolini" panose="03000502040302020204" pitchFamily="66" charset="0"/>
                <a:hlinkClick r:id="rId5"/>
              </a:rPr>
              <a:t> Frame Tutorial für das Erstellen von Grids</a:t>
            </a:r>
            <a:r>
              <a:rPr lang="de-CH" sz="800" b="1" dirty="0">
                <a:solidFill>
                  <a:schemeClr val="tx1"/>
                </a:solidFill>
                <a:latin typeface="Cavolini" panose="03000502040302020204" pitchFamily="66" charset="0"/>
                <a:cs typeface="Cavolini" panose="03000502040302020204" pitchFamily="66" charset="0"/>
              </a:rPr>
              <a:t> an.</a:t>
            </a:r>
          </a:p>
          <a:p>
            <a:endParaRPr lang="de-CH" sz="800" b="1" dirty="0">
              <a:solidFill>
                <a:schemeClr val="tx1"/>
              </a:solidFill>
              <a:latin typeface="Cavolini" panose="03000502040302020204" pitchFamily="66" charset="0"/>
              <a:cs typeface="Cavolini" panose="03000502040302020204" pitchFamily="66" charset="0"/>
            </a:endParaRPr>
          </a:p>
          <a:p>
            <a:r>
              <a:rPr lang="de-CH" sz="800" b="1" u="sng" dirty="0" err="1">
                <a:solidFill>
                  <a:schemeClr val="tx1"/>
                </a:solidFill>
                <a:latin typeface="Cavolini" panose="03000502040302020204" pitchFamily="66" charset="0"/>
                <a:cs typeface="Cavolini" panose="03000502040302020204" pitchFamily="66" charset="0"/>
              </a:rPr>
              <a:t>figma</a:t>
            </a:r>
            <a:r>
              <a:rPr lang="de-CH" sz="800" b="1" u="sng" dirty="0">
                <a:solidFill>
                  <a:schemeClr val="tx1"/>
                </a:solidFill>
                <a:latin typeface="Cavolini" panose="03000502040302020204" pitchFamily="66" charset="0"/>
                <a:cs typeface="Cavolini" panose="03000502040302020204" pitchFamily="66" charset="0"/>
              </a:rPr>
              <a:t> Education</a:t>
            </a:r>
            <a:r>
              <a:rPr lang="de-CH" sz="800" b="1" dirty="0">
                <a:solidFill>
                  <a:schemeClr val="tx1"/>
                </a:solidFill>
                <a:latin typeface="Cavolini" panose="03000502040302020204" pitchFamily="66" charset="0"/>
                <a:cs typeface="Cavolini" panose="03000502040302020204" pitchFamily="66" charset="0"/>
              </a:rPr>
              <a:t>: Starten Sie im Anschluss mit einem neuen Design («</a:t>
            </a:r>
            <a:r>
              <a:rPr lang="de-CH" sz="800" b="1" dirty="0">
                <a:solidFill>
                  <a:srgbClr val="D72864"/>
                </a:solidFill>
                <a:latin typeface="Cavolini" panose="03000502040302020204" pitchFamily="66" charset="0"/>
                <a:cs typeface="Cavolini" panose="03000502040302020204" pitchFamily="66" charset="0"/>
              </a:rPr>
              <a:t>New design </a:t>
            </a:r>
            <a:r>
              <a:rPr lang="de-CH" sz="800" b="1" dirty="0" err="1">
                <a:solidFill>
                  <a:srgbClr val="D72864"/>
                </a:solidFill>
                <a:latin typeface="Cavolini" panose="03000502040302020204" pitchFamily="66" charset="0"/>
                <a:cs typeface="Cavolini" panose="03000502040302020204" pitchFamily="66" charset="0"/>
              </a:rPr>
              <a:t>file</a:t>
            </a:r>
            <a:r>
              <a:rPr lang="de-CH" sz="800" b="1" dirty="0">
                <a:solidFill>
                  <a:schemeClr val="tx1"/>
                </a:solidFill>
                <a:latin typeface="Cavolini" panose="03000502040302020204" pitchFamily="66" charset="0"/>
                <a:cs typeface="Cavolini" panose="03000502040302020204" pitchFamily="66" charset="0"/>
              </a:rPr>
              <a:t>» auf der Startseite). Für ein einfaches Wireframe sollten die vorhandenen Werkzeuge ausreichen; später werden wir voraussichtlich weitere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 Plugins benötigen.</a:t>
            </a:r>
          </a:p>
          <a:p>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Als Student sind Sie qualifiziert für eine gratis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 Education-Lizenz, welche sämtliche Pro-Features enthält. Erstellen Sie dazu </a:t>
            </a:r>
            <a:r>
              <a:rPr lang="de-CH" sz="800" b="1" dirty="0">
                <a:solidFill>
                  <a:schemeClr val="tx1"/>
                </a:solidFill>
                <a:latin typeface="Cavolini" panose="03000502040302020204" pitchFamily="66" charset="0"/>
                <a:cs typeface="Cavolini" panose="03000502040302020204" pitchFamily="66" charset="0"/>
                <a:hlinkClick r:id="rId6"/>
              </a:rPr>
              <a:t>einen </a:t>
            </a:r>
            <a:r>
              <a:rPr lang="de-CH" sz="800" b="1" dirty="0" err="1">
                <a:solidFill>
                  <a:schemeClr val="tx1"/>
                </a:solidFill>
                <a:latin typeface="Cavolini" panose="03000502040302020204" pitchFamily="66" charset="0"/>
                <a:cs typeface="Cavolini" panose="03000502040302020204" pitchFamily="66" charset="0"/>
                <a:hlinkClick r:id="rId6"/>
              </a:rPr>
              <a:t>figma</a:t>
            </a:r>
            <a:r>
              <a:rPr lang="de-CH" sz="800" b="1" dirty="0">
                <a:solidFill>
                  <a:schemeClr val="tx1"/>
                </a:solidFill>
                <a:latin typeface="Cavolini" panose="03000502040302020204" pitchFamily="66" charset="0"/>
                <a:cs typeface="Cavolini" panose="03000502040302020204" pitchFamily="66" charset="0"/>
                <a:hlinkClick r:id="rId6"/>
              </a:rPr>
              <a:t>-Account </a:t>
            </a:r>
            <a:r>
              <a:rPr lang="de-CH" sz="800" b="1" dirty="0">
                <a:solidFill>
                  <a:schemeClr val="tx1"/>
                </a:solidFill>
                <a:latin typeface="Cavolini" panose="03000502040302020204" pitchFamily="66" charset="0"/>
                <a:cs typeface="Cavolini" panose="03000502040302020204" pitchFamily="66" charset="0"/>
              </a:rPr>
              <a:t>und verifizieren Ihren Account unter </a:t>
            </a:r>
            <a:r>
              <a:rPr lang="de-CH" sz="800" b="1" dirty="0" err="1">
                <a:solidFill>
                  <a:schemeClr val="tx1"/>
                </a:solidFill>
                <a:latin typeface="Cavolini" panose="03000502040302020204" pitchFamily="66" charset="0"/>
                <a:cs typeface="Cavolini" panose="03000502040302020204" pitchFamily="66" charset="0"/>
                <a:hlinkClick r:id="rId7"/>
              </a:rPr>
              <a:t>Figma</a:t>
            </a:r>
            <a:r>
              <a:rPr lang="de-CH" sz="800" b="1" dirty="0">
                <a:solidFill>
                  <a:schemeClr val="tx1"/>
                </a:solidFill>
                <a:latin typeface="Cavolini" panose="03000502040302020204" pitchFamily="66" charset="0"/>
                <a:cs typeface="Cavolini" panose="03000502040302020204" pitchFamily="66" charset="0"/>
                <a:hlinkClick r:id="rId7"/>
              </a:rPr>
              <a:t> Education plan </a:t>
            </a:r>
            <a:r>
              <a:rPr lang="de-CH" sz="800" b="1" dirty="0">
                <a:solidFill>
                  <a:schemeClr val="tx1"/>
                </a:solidFill>
                <a:latin typeface="Cavolini" panose="03000502040302020204" pitchFamily="66" charset="0"/>
                <a:cs typeface="Cavolini" panose="03000502040302020204" pitchFamily="66" charset="0"/>
              </a:rPr>
              <a:t>für die freie Lizenz. Geben Sie als Schulname </a:t>
            </a:r>
            <a:r>
              <a:rPr lang="de-CH" sz="800" b="1" dirty="0">
                <a:solidFill>
                  <a:srgbClr val="D72864"/>
                </a:solidFill>
                <a:latin typeface="Cavolini" panose="03000502040302020204" pitchFamily="66" charset="0"/>
                <a:cs typeface="Cavolini" panose="03000502040302020204" pitchFamily="66" charset="0"/>
              </a:rPr>
              <a:t>Eastern </a:t>
            </a:r>
            <a:r>
              <a:rPr lang="de-CH" sz="800" b="1" dirty="0" err="1">
                <a:solidFill>
                  <a:srgbClr val="D72864"/>
                </a:solidFill>
                <a:latin typeface="Cavolini" panose="03000502040302020204" pitchFamily="66" charset="0"/>
                <a:cs typeface="Cavolini" panose="03000502040302020204" pitchFamily="66" charset="0"/>
              </a:rPr>
              <a:t>Switzerland</a:t>
            </a:r>
            <a:r>
              <a:rPr lang="de-CH" sz="800" b="1" dirty="0">
                <a:solidFill>
                  <a:srgbClr val="D72864"/>
                </a:solidFill>
                <a:latin typeface="Cavolini" panose="03000502040302020204" pitchFamily="66" charset="0"/>
                <a:cs typeface="Cavolini" panose="03000502040302020204" pitchFamily="66" charset="0"/>
              </a:rPr>
              <a:t> University </a:t>
            </a:r>
            <a:r>
              <a:rPr lang="de-CH" sz="800" b="1" dirty="0" err="1">
                <a:solidFill>
                  <a:srgbClr val="D72864"/>
                </a:solidFill>
                <a:latin typeface="Cavolini" panose="03000502040302020204" pitchFamily="66" charset="0"/>
                <a:cs typeface="Cavolini" panose="03000502040302020204" pitchFamily="66" charset="0"/>
              </a:rPr>
              <a:t>of</a:t>
            </a:r>
            <a:r>
              <a:rPr lang="de-CH" sz="800" b="1" dirty="0">
                <a:solidFill>
                  <a:srgbClr val="D72864"/>
                </a:solidFill>
                <a:latin typeface="Cavolini" panose="03000502040302020204" pitchFamily="66" charset="0"/>
                <a:cs typeface="Cavolini" panose="03000502040302020204" pitchFamily="66" charset="0"/>
              </a:rPr>
              <a:t> Applied Sciences</a:t>
            </a:r>
            <a:r>
              <a:rPr lang="de-CH" sz="800" b="1" dirty="0">
                <a:solidFill>
                  <a:schemeClr val="tx1"/>
                </a:solidFill>
                <a:latin typeface="Cavolini" panose="03000502040302020204" pitchFamily="66" charset="0"/>
                <a:cs typeface="Cavolini" panose="03000502040302020204" pitchFamily="66" charset="0"/>
              </a:rPr>
              <a:t> und als Webseite </a:t>
            </a:r>
            <a:r>
              <a:rPr lang="de-CH" sz="800" b="1" dirty="0">
                <a:solidFill>
                  <a:srgbClr val="D72864"/>
                </a:solidFill>
                <a:latin typeface="Cavolini" panose="03000502040302020204" pitchFamily="66" charset="0"/>
                <a:cs typeface="Cavolini" panose="03000502040302020204" pitchFamily="66" charset="0"/>
              </a:rPr>
              <a:t>https://www.ost.ch </a:t>
            </a:r>
            <a:r>
              <a:rPr lang="de-CH" sz="800" b="1" dirty="0">
                <a:solidFill>
                  <a:schemeClr val="tx1"/>
                </a:solidFill>
                <a:latin typeface="Cavolini" panose="03000502040302020204" pitchFamily="66" charset="0"/>
                <a:cs typeface="Cavolini" panose="03000502040302020204" pitchFamily="66" charset="0"/>
              </a:rPr>
              <a:t>an.</a:t>
            </a:r>
          </a:p>
          <a:p>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8"/>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9"/>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5106039"/>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Optional</a:t>
            </a:r>
            <a:r>
              <a:rPr lang="de-CH" sz="3200" b="1" dirty="0">
                <a:solidFill>
                  <a:schemeClr val="bg1"/>
                </a:solidFill>
                <a:latin typeface="Calibri" panose="020F0502020204030204" pitchFamily="34" charset="0"/>
                <a:cs typeface="Calibri" panose="020F0502020204030204" pitchFamily="34" charset="0"/>
              </a:rPr>
              <a:t>: </a:t>
            </a:r>
            <a:r>
              <a:rPr lang="de-CH" sz="3200" b="1" dirty="0" err="1">
                <a:solidFill>
                  <a:schemeClr val="bg1"/>
                </a:solidFill>
                <a:latin typeface="Calibri" panose="020F0502020204030204" pitchFamily="34" charset="0"/>
                <a:cs typeface="Calibri" panose="020F0502020204030204" pitchFamily="34" charset="0"/>
              </a:rPr>
              <a:t>figma</a:t>
            </a:r>
            <a:r>
              <a:rPr lang="de-CH" sz="3200" b="1" dirty="0">
                <a:solidFill>
                  <a:schemeClr val="bg1"/>
                </a:solidFill>
                <a:latin typeface="Calibri" panose="020F0502020204030204" pitchFamily="34" charset="0"/>
                <a:cs typeface="Calibri" panose="020F0502020204030204" pitchFamily="34" charset="0"/>
              </a:rPr>
              <a:t> Education einsetzen</a:t>
            </a:r>
          </a:p>
          <a:p>
            <a:pPr marL="0" indent="0">
              <a:buNone/>
            </a:pPr>
            <a:endParaRPr lang="de-CH" sz="3200" b="1" dirty="0">
              <a:solidFill>
                <a:schemeClr val="bg1"/>
              </a:solidFill>
              <a:latin typeface="Calibri" panose="020F0502020204030204" pitchFamily="34" charset="0"/>
              <a:cs typeface="Calibri" panose="020F0502020204030204" pitchFamily="34" charset="0"/>
            </a:endParaRPr>
          </a:p>
          <a:p>
            <a:pPr marL="0" indent="0">
              <a:buNone/>
            </a:pP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2" name="Grafik 1">
            <a:extLst>
              <a:ext uri="{FF2B5EF4-FFF2-40B4-BE49-F238E27FC236}">
                <a16:creationId xmlns:a16="http://schemas.microsoft.com/office/drawing/2014/main" id="{19A98E05-D47A-0448-3FFD-7D3FBF370806}"/>
              </a:ext>
            </a:extLst>
          </p:cNvPr>
          <p:cNvPicPr>
            <a:picLocks noChangeAspect="1"/>
          </p:cNvPicPr>
          <p:nvPr/>
        </p:nvPicPr>
        <p:blipFill>
          <a:blip r:embed="rId10"/>
          <a:stretch>
            <a:fillRect/>
          </a:stretch>
        </p:blipFill>
        <p:spPr>
          <a:xfrm>
            <a:off x="1062114" y="1757564"/>
            <a:ext cx="558413" cy="229243"/>
          </a:xfrm>
          <a:prstGeom prst="rect">
            <a:avLst/>
          </a:prstGeom>
        </p:spPr>
      </p:pic>
      <p:sp>
        <p:nvSpPr>
          <p:cNvPr id="4" name="Rechteck 3">
            <a:extLst>
              <a:ext uri="{FF2B5EF4-FFF2-40B4-BE49-F238E27FC236}">
                <a16:creationId xmlns:a16="http://schemas.microsoft.com/office/drawing/2014/main" id="{69699873-07FC-9DD0-DA2F-F617AFBA588B}"/>
              </a:ext>
            </a:extLst>
          </p:cNvPr>
          <p:cNvSpPr/>
          <p:nvPr/>
        </p:nvSpPr>
        <p:spPr>
          <a:xfrm>
            <a:off x="1036713" y="176264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Optional</a:t>
            </a:r>
            <a:endParaRPr lang="LID4096" sz="600" b="1" dirty="0">
              <a:solidFill>
                <a:schemeClr val="bg1"/>
              </a:solidFill>
              <a:latin typeface="Cavolini" panose="03000502040302020204" pitchFamily="66" charset="0"/>
              <a:cs typeface="Cavolini" panose="03000502040302020204" pitchFamily="66" charset="0"/>
            </a:endParaRPr>
          </a:p>
        </p:txBody>
      </p:sp>
      <p:pic>
        <p:nvPicPr>
          <p:cNvPr id="7" name="Grafik 6">
            <a:extLst>
              <a:ext uri="{FF2B5EF4-FFF2-40B4-BE49-F238E27FC236}">
                <a16:creationId xmlns:a16="http://schemas.microsoft.com/office/drawing/2014/main" id="{3FCEFDC4-015D-9E68-754A-4DBC95D6CA9E}"/>
              </a:ext>
            </a:extLst>
          </p:cNvPr>
          <p:cNvPicPr>
            <a:picLocks noChangeAspect="1"/>
          </p:cNvPicPr>
          <p:nvPr/>
        </p:nvPicPr>
        <p:blipFill>
          <a:blip r:embed="rId11"/>
          <a:stretch>
            <a:fillRect/>
          </a:stretch>
        </p:blipFill>
        <p:spPr>
          <a:xfrm>
            <a:off x="1639893" y="3559419"/>
            <a:ext cx="2933678" cy="2174717"/>
          </a:xfrm>
          <a:prstGeom prst="rect">
            <a:avLst/>
          </a:prstGeom>
        </p:spPr>
      </p:pic>
    </p:spTree>
    <p:extLst>
      <p:ext uri="{BB962C8B-B14F-4D97-AF65-F5344CB8AC3E}">
        <p14:creationId xmlns:p14="http://schemas.microsoft.com/office/powerpoint/2010/main" val="1018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284375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MOCKUP &amp;</a:t>
            </a:r>
          </a:p>
          <a:p>
            <a:pPr algn="l"/>
            <a:r>
              <a:rPr lang="de-CH" sz="2600" b="1" dirty="0">
                <a:solidFill>
                  <a:srgbClr val="D72864"/>
                </a:solidFill>
                <a:latin typeface="Cavolini" panose="03000502040302020204" pitchFamily="66" charset="0"/>
                <a:cs typeface="Cavolini" panose="03000502040302020204" pitchFamily="66" charset="0"/>
              </a:rPr>
              <a:t>VISUAL DESIGN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Sie haben nun eine konkretere Vorstellung, wie Ihre Anwendung aussehen soll, wie die Interaktions- und Multimedia-Elemente platziert werden, sowie über welche Funktionalität Ihre Anwendung verfügen soll.</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In diesem Schritt wird auf die Farbgebung sowie die visuelle Gestaltung der Benutzeroberfläche eingegangen, sodass schlussendlich ein «High Fidelity» Prototyp resultiert.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Bevor wir aber zur künstlerischen Ausgestaltung der Benutzerschnittstelle übergehen, sollen im Folgenden die 10 Heuristiken nach Nielsen &amp; </a:t>
            </a:r>
            <a:r>
              <a:rPr lang="de-CH" sz="800" b="1" dirty="0" err="1">
                <a:solidFill>
                  <a:schemeClr val="tx1"/>
                </a:solidFill>
                <a:latin typeface="Cavolini" panose="03000502040302020204" pitchFamily="66" charset="0"/>
                <a:cs typeface="Cavolini" panose="03000502040302020204" pitchFamily="66" charset="0"/>
              </a:rPr>
              <a:t>Molich</a:t>
            </a:r>
            <a:r>
              <a:rPr lang="de-CH" sz="800" b="1" dirty="0">
                <a:solidFill>
                  <a:schemeClr val="tx1"/>
                </a:solidFill>
                <a:latin typeface="Cavolini" panose="03000502040302020204" pitchFamily="66" charset="0"/>
                <a:cs typeface="Cavolini" panose="03000502040302020204" pitchFamily="66" charset="0"/>
              </a:rPr>
              <a:t> betrachtet werden. Diese bilden eine gute Basis für die Entwicklung benutzerfreundlicher Anwendungen.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5"/>
          <a:stretch>
            <a:fillRect/>
          </a:stretch>
        </p:blipFill>
        <p:spPr>
          <a:xfrm>
            <a:off x="1031634" y="3369384"/>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337446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1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27" name="Rechteck 26">
            <a:extLst>
              <a:ext uri="{FF2B5EF4-FFF2-40B4-BE49-F238E27FC236}">
                <a16:creationId xmlns:a16="http://schemas.microsoft.com/office/drawing/2014/main" id="{97CB5DA7-A273-8DBF-1F30-0A510B08058E}"/>
              </a:ext>
            </a:extLst>
          </p:cNvPr>
          <p:cNvSpPr/>
          <p:nvPr/>
        </p:nvSpPr>
        <p:spPr>
          <a:xfrm>
            <a:off x="1572184" y="3357505"/>
            <a:ext cx="3421850" cy="272677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de-CH" sz="800" b="1" dirty="0">
                <a:solidFill>
                  <a:schemeClr val="tx1"/>
                </a:solidFill>
                <a:latin typeface="Cavolini" panose="03000502040302020204" pitchFamily="66" charset="0"/>
                <a:cs typeface="Cavolini" panose="03000502040302020204" pitchFamily="66" charset="0"/>
              </a:rPr>
              <a:t>Schauen Sie sich </a:t>
            </a:r>
            <a:r>
              <a:rPr lang="de-CH" sz="800" b="1" dirty="0">
                <a:solidFill>
                  <a:schemeClr val="tx1"/>
                </a:solidFill>
                <a:latin typeface="Cavolini" panose="03000502040302020204" pitchFamily="66" charset="0"/>
                <a:cs typeface="Cavolini" panose="03000502040302020204" pitchFamily="66" charset="0"/>
                <a:hlinkClick r:id="rId6"/>
              </a:rPr>
              <a:t>das Video von Indra Burkart zum Thema Heuristiken</a:t>
            </a:r>
            <a:r>
              <a:rPr lang="de-CH" sz="800" b="1" dirty="0">
                <a:solidFill>
                  <a:schemeClr val="tx1"/>
                </a:solidFill>
                <a:latin typeface="Cavolini" panose="03000502040302020204" pitchFamily="66" charset="0"/>
                <a:cs typeface="Cavolini" panose="03000502040302020204" pitchFamily="66" charset="0"/>
              </a:rPr>
              <a:t> nach Nielsen und </a:t>
            </a:r>
            <a:r>
              <a:rPr lang="de-CH" sz="800" b="1" dirty="0" err="1">
                <a:solidFill>
                  <a:schemeClr val="tx1"/>
                </a:solidFill>
                <a:latin typeface="Cavolini" panose="03000502040302020204" pitchFamily="66" charset="0"/>
                <a:cs typeface="Cavolini" panose="03000502040302020204" pitchFamily="66" charset="0"/>
              </a:rPr>
              <a:t>Molich</a:t>
            </a:r>
            <a:r>
              <a:rPr lang="de-CH" sz="800" b="1" dirty="0">
                <a:solidFill>
                  <a:schemeClr val="tx1"/>
                </a:solidFill>
                <a:latin typeface="Cavolini" panose="03000502040302020204" pitchFamily="66" charset="0"/>
                <a:cs typeface="Cavolini" panose="03000502040302020204" pitchFamily="66" charset="0"/>
              </a:rPr>
              <a:t> an.</a:t>
            </a:r>
            <a:br>
              <a:rPr lang="de-CH" sz="800" b="1" dirty="0">
                <a:solidFill>
                  <a:schemeClr val="tx1"/>
                </a:solidFill>
                <a:latin typeface="Cavolini" panose="03000502040302020204" pitchFamily="66" charset="0"/>
                <a:cs typeface="Cavolini" panose="03000502040302020204" pitchFamily="66" charset="0"/>
              </a:rPr>
            </a:br>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Welche Verbesserungsmöglichkeiten sind erkennbar und wie könnten die Heuristiken helfen, Ihre Anwendung noch intuitiver zu machen? Könnten diese Erkenntnisse bereits im Wireframe umgesetzt werden?</a:t>
            </a: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Prinzipiell sollen Ihnen die Heuristiken von Nielsen und </a:t>
            </a:r>
            <a:r>
              <a:rPr lang="de-CH" sz="800" b="1" dirty="0" err="1">
                <a:solidFill>
                  <a:schemeClr val="tx1"/>
                </a:solidFill>
                <a:latin typeface="Cavolini" panose="03000502040302020204" pitchFamily="66" charset="0"/>
                <a:cs typeface="Cavolini" panose="03000502040302020204" pitchFamily="66" charset="0"/>
              </a:rPr>
              <a:t>Molich</a:t>
            </a:r>
            <a:r>
              <a:rPr lang="de-CH" sz="800" b="1" dirty="0">
                <a:solidFill>
                  <a:schemeClr val="tx1"/>
                </a:solidFill>
                <a:latin typeface="Cavolini" panose="03000502040302020204" pitchFamily="66" charset="0"/>
                <a:cs typeface="Cavolini" panose="03000502040302020204" pitchFamily="66" charset="0"/>
              </a:rPr>
              <a:t> eine Checklist in die Hand geben, wie Sie Ihre Benutzerschnittstelle nach den gängigen Usability-Prinzipien validieren können. Sie können die Heuristiken auch später, im weiteren Verlauf des Projekts, wieder zur Hand nehmen und Ihre Benutzeroberfläche damit validieren.</a:t>
            </a: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1: </a:t>
            </a:r>
            <a:r>
              <a:rPr lang="de-CH" sz="3200" b="1" dirty="0">
                <a:solidFill>
                  <a:schemeClr val="bg1"/>
                </a:solidFill>
                <a:latin typeface="Calibri" panose="020F0502020204030204" pitchFamily="34" charset="0"/>
                <a:cs typeface="Calibri" panose="020F0502020204030204" pitchFamily="34" charset="0"/>
              </a:rPr>
              <a:t>Heuristiken von Nielsen </a:t>
            </a:r>
            <a:r>
              <a:rPr lang="de-CH" sz="3200" b="1" dirty="0" err="1">
                <a:solidFill>
                  <a:schemeClr val="bg1"/>
                </a:solidFill>
                <a:latin typeface="Calibri" panose="020F0502020204030204" pitchFamily="34" charset="0"/>
                <a:cs typeface="Calibri" panose="020F0502020204030204" pitchFamily="34" charset="0"/>
              </a:rPr>
              <a:t>Molich</a:t>
            </a:r>
            <a:r>
              <a:rPr lang="de-CH" sz="3200" b="1" dirty="0">
                <a:solidFill>
                  <a:schemeClr val="bg1"/>
                </a:solidFill>
                <a:latin typeface="Calibri" panose="020F0502020204030204" pitchFamily="34" charset="0"/>
                <a:cs typeface="Calibri" panose="020F0502020204030204" pitchFamily="34" charset="0"/>
              </a:rPr>
              <a:t> anwenden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2" name="Grafik 1">
            <a:extLst>
              <a:ext uri="{FF2B5EF4-FFF2-40B4-BE49-F238E27FC236}">
                <a16:creationId xmlns:a16="http://schemas.microsoft.com/office/drawing/2014/main" id="{55FC70DA-623A-C5E6-B779-7932670C73DB}"/>
              </a:ext>
            </a:extLst>
          </p:cNvPr>
          <p:cNvPicPr>
            <a:picLocks noChangeAspect="1"/>
          </p:cNvPicPr>
          <p:nvPr/>
        </p:nvPicPr>
        <p:blipFill>
          <a:blip r:embed="rId7"/>
          <a:stretch>
            <a:fillRect/>
          </a:stretch>
        </p:blipFill>
        <p:spPr>
          <a:xfrm>
            <a:off x="1597585" y="4301990"/>
            <a:ext cx="3353790" cy="676952"/>
          </a:xfrm>
          <a:prstGeom prst="rect">
            <a:avLst/>
          </a:prstGeom>
        </p:spPr>
      </p:pic>
    </p:spTree>
    <p:extLst>
      <p:ext uri="{BB962C8B-B14F-4D97-AF65-F5344CB8AC3E}">
        <p14:creationId xmlns:p14="http://schemas.microsoft.com/office/powerpoint/2010/main" val="311201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pPr>
              <a:defRPr/>
            </a:pPr>
            <a:fld id="{335626A6-BBB0-4233-8FBC-6462978121DD}" type="slidenum">
              <a:rPr lang="de-CH" smtClean="0"/>
              <a:pPr>
                <a:defRPr/>
              </a:pPr>
              <a:t>12</a:t>
            </a:fld>
            <a:endParaRPr lang="de-CH" dirty="0"/>
          </a:p>
        </p:txBody>
      </p:sp>
      <p:sp>
        <p:nvSpPr>
          <p:cNvPr id="5" name="Rechteck 4">
            <a:extLst>
              <a:ext uri="{FF2B5EF4-FFF2-40B4-BE49-F238E27FC236}">
                <a16:creationId xmlns:a16="http://schemas.microsoft.com/office/drawing/2014/main" id="{6821E940-D22C-4351-9543-E82A13E420EA}"/>
              </a:ext>
            </a:extLst>
          </p:cNvPr>
          <p:cNvSpPr/>
          <p:nvPr/>
        </p:nvSpPr>
        <p:spPr>
          <a:xfrm>
            <a:off x="631876" y="2142152"/>
            <a:ext cx="9124374" cy="3785652"/>
          </a:xfrm>
          <a:prstGeom prst="rect">
            <a:avLst/>
          </a:prstGeom>
        </p:spPr>
        <p:txBody>
          <a:bodyPr wrap="square">
            <a:spAutoFit/>
          </a:bodyPr>
          <a:lstStyle/>
          <a:p>
            <a:pPr marL="457200" indent="-457200">
              <a:buAutoNum type="arabicParenBoth"/>
            </a:pPr>
            <a:r>
              <a:rPr lang="en-GB" sz="2400" b="1" dirty="0" err="1">
                <a:solidFill>
                  <a:srgbClr val="92D050"/>
                </a:solidFill>
                <a:latin typeface="Calibri" panose="020F0502020204030204" pitchFamily="34" charset="0"/>
                <a:cs typeface="Calibri" panose="020F0502020204030204" pitchFamily="34" charset="0"/>
              </a:rPr>
              <a:t>Sichtbarkeit</a:t>
            </a:r>
            <a:r>
              <a:rPr lang="en-GB" sz="2400" b="1" dirty="0">
                <a:solidFill>
                  <a:srgbClr val="92D050"/>
                </a:solidFill>
                <a:latin typeface="Calibri" panose="020F0502020204030204" pitchFamily="34" charset="0"/>
                <a:cs typeface="Calibri" panose="020F0502020204030204" pitchFamily="34" charset="0"/>
              </a:rPr>
              <a:t> des </a:t>
            </a:r>
            <a:r>
              <a:rPr lang="en-GB" sz="2400" b="1" dirty="0" err="1">
                <a:solidFill>
                  <a:srgbClr val="92D050"/>
                </a:solidFill>
                <a:latin typeface="Calibri" panose="020F0502020204030204" pitchFamily="34" charset="0"/>
                <a:cs typeface="Calibri" panose="020F0502020204030204" pitchFamily="34" charset="0"/>
              </a:rPr>
              <a:t>Systemstatus</a:t>
            </a:r>
            <a:endParaRPr lang="en-GB" sz="2400" b="1" dirty="0">
              <a:solidFill>
                <a:srgbClr val="92D050"/>
              </a:solidFill>
              <a:latin typeface="Calibri" panose="020F0502020204030204" pitchFamily="34" charset="0"/>
              <a:cs typeface="Calibri" panose="020F0502020204030204" pitchFamily="34" charset="0"/>
            </a:endParaRP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Übereinstimmung von System und Wirklichkeit</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Nutzerkontrolle und Freiheit</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Beständigkeit und Standards</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Fehlervermeidung</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Wiedererkennung statt Erinnerung</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Flexibilität und Effizienz</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Ästhetisches und minimalistisches Design</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Hilfestellung beim Erkennen, Bewerten und Beheben von Fehlern</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Hilfe und Dokumentation</a:t>
            </a:r>
          </a:p>
        </p:txBody>
      </p:sp>
      <p:sp>
        <p:nvSpPr>
          <p:cNvPr id="10" name="Titel 1">
            <a:extLst>
              <a:ext uri="{FF2B5EF4-FFF2-40B4-BE49-F238E27FC236}">
                <a16:creationId xmlns:a16="http://schemas.microsoft.com/office/drawing/2014/main" id="{1F9632C0-3D27-4AC1-90D4-B3CFC082DDA6}"/>
              </a:ext>
            </a:extLst>
          </p:cNvPr>
          <p:cNvSpPr txBox="1">
            <a:spLocks/>
          </p:cNvSpPr>
          <p:nvPr/>
        </p:nvSpPr>
        <p:spPr>
          <a:xfrm>
            <a:off x="585697" y="1273057"/>
            <a:ext cx="11049000" cy="615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0" kern="1200" baseline="0">
                <a:solidFill>
                  <a:srgbClr val="332E29"/>
                </a:solidFill>
                <a:latin typeface="Arial" pitchFamily="34" charset="0"/>
                <a:ea typeface="+mj-ea"/>
                <a:cs typeface="Arial" pitchFamily="34" charset="0"/>
              </a:defRPr>
            </a:lvl1pPr>
          </a:lstStyle>
          <a:p>
            <a:r>
              <a:rPr lang="de-CH" b="1" dirty="0">
                <a:solidFill>
                  <a:schemeClr val="tx1">
                    <a:lumMod val="85000"/>
                    <a:lumOff val="15000"/>
                  </a:schemeClr>
                </a:solidFill>
                <a:latin typeface="+mn-lt"/>
              </a:rPr>
              <a:t>Usability </a:t>
            </a:r>
            <a:r>
              <a:rPr lang="de-CH" b="1" dirty="0" err="1">
                <a:solidFill>
                  <a:schemeClr val="tx1">
                    <a:lumMod val="85000"/>
                    <a:lumOff val="15000"/>
                  </a:schemeClr>
                </a:solidFill>
                <a:latin typeface="+mn-lt"/>
              </a:rPr>
              <a:t>Guidlines</a:t>
            </a:r>
            <a:br>
              <a:rPr lang="de-CH" b="1" dirty="0">
                <a:latin typeface="+mn-lt"/>
              </a:rPr>
            </a:br>
            <a:r>
              <a:rPr lang="de-CH" b="1" dirty="0">
                <a:solidFill>
                  <a:schemeClr val="bg1">
                    <a:lumMod val="65000"/>
                  </a:schemeClr>
                </a:solidFill>
                <a:latin typeface="+mn-lt"/>
              </a:rPr>
              <a:t>Umsetzungsideen: </a:t>
            </a:r>
            <a:r>
              <a:rPr lang="de-CH" b="1" dirty="0">
                <a:solidFill>
                  <a:srgbClr val="92D050"/>
                </a:solidFill>
                <a:latin typeface="+mn-lt"/>
              </a:rPr>
              <a:t>10 Usability Heuristiken</a:t>
            </a:r>
            <a:r>
              <a:rPr lang="de-CH" sz="1600" b="1" dirty="0">
                <a:solidFill>
                  <a:srgbClr val="92D050"/>
                </a:solidFill>
                <a:latin typeface="+mn-lt"/>
              </a:rPr>
              <a:t> (Nielsen &amp; </a:t>
            </a:r>
            <a:r>
              <a:rPr lang="de-CH" sz="1600" b="1" dirty="0" err="1">
                <a:solidFill>
                  <a:srgbClr val="92D050"/>
                </a:solidFill>
                <a:latin typeface="+mn-lt"/>
              </a:rPr>
              <a:t>Molich</a:t>
            </a:r>
            <a:r>
              <a:rPr lang="de-CH" sz="1600" b="1" dirty="0">
                <a:solidFill>
                  <a:srgbClr val="92D050"/>
                </a:solidFill>
                <a:latin typeface="+mn-lt"/>
              </a:rPr>
              <a:t>, 1995)</a:t>
            </a:r>
            <a:br>
              <a:rPr lang="de-CH" dirty="0">
                <a:solidFill>
                  <a:srgbClr val="92D050"/>
                </a:solidFill>
                <a:latin typeface="+mn-lt"/>
              </a:rPr>
            </a:br>
            <a:endParaRPr lang="de-CH" dirty="0">
              <a:solidFill>
                <a:srgbClr val="92D050"/>
              </a:solidFill>
              <a:latin typeface="+mn-lt"/>
            </a:endParaRPr>
          </a:p>
        </p:txBody>
      </p:sp>
      <p:sp>
        <p:nvSpPr>
          <p:cNvPr id="4" name="TextBox 3">
            <a:extLst>
              <a:ext uri="{FF2B5EF4-FFF2-40B4-BE49-F238E27FC236}">
                <a16:creationId xmlns:a16="http://schemas.microsoft.com/office/drawing/2014/main" id="{332B3E23-26F7-D8EF-76BF-4226C076777D}"/>
              </a:ext>
            </a:extLst>
          </p:cNvPr>
          <p:cNvSpPr txBox="1"/>
          <p:nvPr/>
        </p:nvSpPr>
        <p:spPr>
          <a:xfrm>
            <a:off x="6210300" y="6315531"/>
            <a:ext cx="6096000" cy="215444"/>
          </a:xfrm>
          <a:prstGeom prst="rect">
            <a:avLst/>
          </a:prstGeom>
          <a:noFill/>
        </p:spPr>
        <p:txBody>
          <a:bodyPr wrap="square">
            <a:spAutoFit/>
          </a:bodyPr>
          <a:lstStyle/>
          <a:p>
            <a:r>
              <a:rPr lang="de-CH" sz="800" dirty="0">
                <a:hlinkClick r:id="rId2"/>
              </a:rPr>
              <a:t>10 Usability Heuristiken nach Nielsen - Systeme bewerten ohne zu fluchen (usabilityreport.de)</a:t>
            </a:r>
            <a:endParaRPr lang="de-CH" sz="800" dirty="0"/>
          </a:p>
        </p:txBody>
      </p:sp>
    </p:spTree>
    <p:extLst>
      <p:ext uri="{BB962C8B-B14F-4D97-AF65-F5344CB8AC3E}">
        <p14:creationId xmlns:p14="http://schemas.microsoft.com/office/powerpoint/2010/main" val="65342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1"/>
            <a:ext cx="3421850" cy="567957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FARBEN</a:t>
            </a:r>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Farben sind etwas emotionales, so sind</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die Meinungen zur Lieblingsfarbe weit gestreut.</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Trotzdem gibt es einige Kriterien, welche uns helfen die richtige Farbegestaltung für unsere Anwendung zu wählen.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Die Farbauswahl kann einerseits das Benutzererlebnis besser gestalten, andererseits muss darauf geachtet werden, die Farbgestaltung aufs Wesentliche zu beschränken, um die Übersicht zu gewährleisten. So wählt man für eine gute Farbpalette einer Applikation eine Farbe mit zwei ergänzenden Farben für Abstufungen und potentiell eine Komplementärfarbe.</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Die Komplementärfarbe sollte aber nur sehr spärlich für hervorzuhebende Elemente verwendet werden.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Beispielsweise wurde im Farbkreis</a:t>
            </a:r>
          </a:p>
          <a:p>
            <a:pPr algn="l"/>
            <a:r>
              <a:rPr lang="de-CH" sz="800" b="1" dirty="0">
                <a:solidFill>
                  <a:schemeClr val="tx1"/>
                </a:solidFill>
                <a:latin typeface="Cavolini" panose="03000502040302020204" pitchFamily="66" charset="0"/>
                <a:cs typeface="Cavolini" panose="03000502040302020204" pitchFamily="66" charset="0"/>
              </a:rPr>
              <a:t>rechts als Grundfarbe </a:t>
            </a:r>
            <a:r>
              <a:rPr lang="de-CH" sz="800" b="1" dirty="0">
                <a:solidFill>
                  <a:srgbClr val="4F7BE6"/>
                </a:solidFill>
                <a:latin typeface="Cavolini" panose="03000502040302020204" pitchFamily="66" charset="0"/>
                <a:cs typeface="Cavolini" panose="03000502040302020204" pitchFamily="66" charset="0"/>
              </a:rPr>
              <a:t>blau</a:t>
            </a:r>
            <a:r>
              <a:rPr lang="de-CH" sz="800" b="1" dirty="0">
                <a:solidFill>
                  <a:schemeClr val="tx1"/>
                </a:solidFill>
                <a:latin typeface="Cavolini" panose="03000502040302020204" pitchFamily="66" charset="0"/>
                <a:cs typeface="Cavolini" panose="03000502040302020204" pitchFamily="66" charset="0"/>
              </a:rPr>
              <a:t> mit den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Abstufungsfarben </a:t>
            </a:r>
            <a:r>
              <a:rPr lang="de-CH" sz="800" b="1" dirty="0">
                <a:solidFill>
                  <a:srgbClr val="7D5AE6"/>
                </a:solidFill>
                <a:latin typeface="Cavolini" panose="03000502040302020204" pitchFamily="66" charset="0"/>
                <a:cs typeface="Cavolini" panose="03000502040302020204" pitchFamily="66" charset="0"/>
              </a:rPr>
              <a:t>violett</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und </a:t>
            </a:r>
            <a:r>
              <a:rPr lang="de-CH" sz="800" b="1" dirty="0">
                <a:solidFill>
                  <a:srgbClr val="43C6E6"/>
                </a:solidFill>
                <a:latin typeface="Cavolini" panose="03000502040302020204" pitchFamily="66" charset="0"/>
                <a:cs typeface="Cavolini" panose="03000502040302020204" pitchFamily="66" charset="0"/>
              </a:rPr>
              <a:t>türkis</a:t>
            </a:r>
            <a:r>
              <a:rPr lang="de-CH" sz="800" b="1" dirty="0">
                <a:solidFill>
                  <a:schemeClr val="tx1"/>
                </a:solidFill>
                <a:latin typeface="Cavolini" panose="03000502040302020204" pitchFamily="66" charset="0"/>
                <a:cs typeface="Cavolini" panose="03000502040302020204" pitchFamily="66" charset="0"/>
              </a:rPr>
              <a:t>, sowie eine</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Komplementärfarbe</a:t>
            </a:r>
          </a:p>
          <a:p>
            <a:pPr algn="l"/>
            <a:r>
              <a:rPr lang="de-CH" sz="800" b="1" dirty="0">
                <a:solidFill>
                  <a:schemeClr val="tx1"/>
                </a:solidFill>
                <a:latin typeface="Cavolini" panose="03000502040302020204" pitchFamily="66" charset="0"/>
                <a:cs typeface="Cavolini" panose="03000502040302020204" pitchFamily="66" charset="0"/>
              </a:rPr>
              <a:t>(gelb oder orange) gewählt.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Hier dient als Hilfsmittel das</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hlinkClick r:id="rId3"/>
              </a:rPr>
              <a:t>Adobe Color Wheel</a:t>
            </a:r>
            <a:r>
              <a:rPr lang="de-CH" sz="800" b="1" dirty="0">
                <a:solidFill>
                  <a:schemeClr val="tx1"/>
                </a:solidFill>
                <a:latin typeface="Cavolini" panose="03000502040302020204" pitchFamily="66" charset="0"/>
                <a:cs typeface="Cavolini" panose="03000502040302020204" pitchFamily="66" charset="0"/>
              </a:rPr>
              <a:t> in der</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rgbClr val="D72864"/>
                </a:solidFill>
                <a:latin typeface="Cavolini" panose="03000502040302020204" pitchFamily="66" charset="0"/>
                <a:cs typeface="Cavolini" panose="03000502040302020204" pitchFamily="66" charset="0"/>
              </a:rPr>
              <a:t>Double Split </a:t>
            </a:r>
            <a:r>
              <a:rPr lang="de-CH" sz="800" b="1" dirty="0" err="1">
                <a:solidFill>
                  <a:srgbClr val="D72864"/>
                </a:solidFill>
                <a:latin typeface="Cavolini" panose="03000502040302020204" pitchFamily="66" charset="0"/>
                <a:cs typeface="Cavolini" panose="03000502040302020204" pitchFamily="66" charset="0"/>
              </a:rPr>
              <a:t>Complementary</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Option.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Um den Kontrast zu gewährleisten, sollten die eingesetzten Farbtöne nicht zu nahe aneinander liegen; auch in Bezug zur Hintergrundfarbe. Ebenfalls gilt es zu beachten, dass viele Menschen die roten und grünen Farbtöne schwer unterscheiden können. Sie können dem entgegenwirken, indem den Farbtönen mehr Blau beigemischt wird.</a:t>
            </a:r>
          </a:p>
          <a:p>
            <a:pPr algn="l"/>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Beachten Sie für die Farbenwahl Ihrer Anwendung ebenfalls die Zielgruppe. So sind die Farben je nach Kulturkreis, Geschlecht, Alter, Mode, usw. unterschiedlich zu wählen. Denn Farbe kann Ihre Anwendung nicht nur schöner, sondern auch unbenutzbar machen und sogar Aversionen bei den Benutzern hervorrufen. Heute versucht man daher durch minimalistische Farbwahl punktuell Elemente einer Anwendung hervorzuheben.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4"/>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5"/>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9" name="Grafik 8">
            <a:extLst>
              <a:ext uri="{FF2B5EF4-FFF2-40B4-BE49-F238E27FC236}">
                <a16:creationId xmlns:a16="http://schemas.microsoft.com/office/drawing/2014/main" id="{8C8FF05A-0DBF-2E93-EBBD-97C62F9B9219}"/>
              </a:ext>
            </a:extLst>
          </p:cNvPr>
          <p:cNvPicPr>
            <a:picLocks noChangeAspect="1"/>
          </p:cNvPicPr>
          <p:nvPr/>
        </p:nvPicPr>
        <p:blipFill rotWithShape="1">
          <a:blip r:embed="rId6"/>
          <a:srcRect l="14514" t="7024" r="9542" b="4652"/>
          <a:stretch/>
        </p:blipFill>
        <p:spPr>
          <a:xfrm>
            <a:off x="3553968" y="2914262"/>
            <a:ext cx="1214939" cy="1264276"/>
          </a:xfrm>
          <a:prstGeom prst="ellipse">
            <a:avLst/>
          </a:prstGeom>
          <a:ln w="63500" cap="rnd">
            <a:noFill/>
          </a:ln>
          <a:effectLst>
            <a:outerShdw blurRad="50800" dist="38100" dir="2700000" algn="tl" rotWithShape="0">
              <a:schemeClr val="tx1">
                <a:alpha val="40000"/>
              </a:scheme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95963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1"/>
            <a:ext cx="3421850" cy="567957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COLOR</a:t>
            </a:r>
            <a:br>
              <a:rPr lang="de-CH" sz="2600" b="1" dirty="0">
                <a:solidFill>
                  <a:srgbClr val="D72864"/>
                </a:solidFill>
                <a:latin typeface="Cavolini" panose="03000502040302020204" pitchFamily="66" charset="0"/>
                <a:cs typeface="Cavolini" panose="03000502040302020204" pitchFamily="66" charset="0"/>
              </a:rPr>
            </a:br>
            <a:r>
              <a:rPr lang="de-CH" sz="2600" b="1" dirty="0">
                <a:solidFill>
                  <a:srgbClr val="D72864"/>
                </a:solidFill>
                <a:latin typeface="Cavolini" panose="03000502040302020204" pitchFamily="66" charset="0"/>
                <a:cs typeface="Cavolini" panose="03000502040302020204" pitchFamily="66" charset="0"/>
              </a:rPr>
              <a:t>THEMES</a:t>
            </a:r>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Viele Styleguides definieren bereits mögliche Farbpaletten (</a:t>
            </a:r>
            <a:r>
              <a:rPr lang="de-CH" sz="800" b="1" dirty="0" err="1">
                <a:solidFill>
                  <a:schemeClr val="tx1"/>
                </a:solidFill>
                <a:latin typeface="Cavolini" panose="03000502040302020204" pitchFamily="66" charset="0"/>
                <a:cs typeface="Cavolini" panose="03000502040302020204" pitchFamily="66" charset="0"/>
              </a:rPr>
              <a:t>Themes</a:t>
            </a:r>
            <a:r>
              <a:rPr lang="de-CH" sz="800" b="1" dirty="0">
                <a:solidFill>
                  <a:schemeClr val="tx1"/>
                </a:solidFill>
                <a:latin typeface="Cavolini" panose="03000502040302020204" pitchFamily="66" charset="0"/>
                <a:cs typeface="Cavolini" panose="03000502040302020204" pitchFamily="66" charset="0"/>
              </a:rPr>
              <a:t>) mit Kontrastfarben und ebenfalls Dark Mode </a:t>
            </a:r>
            <a:r>
              <a:rPr lang="de-CH" sz="800" b="1" dirty="0" err="1">
                <a:solidFill>
                  <a:schemeClr val="tx1"/>
                </a:solidFill>
                <a:latin typeface="Cavolini" panose="03000502040302020204" pitchFamily="66" charset="0"/>
                <a:cs typeface="Cavolini" panose="03000502040302020204" pitchFamily="66" charset="0"/>
              </a:rPr>
              <a:t>Themes</a:t>
            </a:r>
            <a:r>
              <a:rPr lang="de-CH" sz="800" b="1" dirty="0">
                <a:solidFill>
                  <a:schemeClr val="tx1"/>
                </a:solidFill>
                <a:latin typeface="Cavolini" panose="03000502040302020204" pitchFamily="66" charset="0"/>
                <a:cs typeface="Cavolini" panose="03000502040302020204" pitchFamily="66" charset="0"/>
              </a:rPr>
              <a:t> (Farbpaletten basierend auf einer dunkeln Hintergrundfarbe).</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Erkunden Sie sich als Erstes: Definiert Ihre ausgewählte Plattform in dem Styleguide bereits Farbpaletten, welche Sie verwenden könnten?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Wählen Sie ein für Ihre Benutzergruppe eine passende Farbpalette aus. Verwenden Sie das </a:t>
            </a:r>
            <a:r>
              <a:rPr lang="de-CH" sz="800" b="1" dirty="0">
                <a:solidFill>
                  <a:schemeClr val="tx1"/>
                </a:solidFill>
                <a:latin typeface="Cavolini" panose="03000502040302020204" pitchFamily="66" charset="0"/>
                <a:cs typeface="Cavolini" panose="03000502040302020204" pitchFamily="66" charset="0"/>
                <a:hlinkClick r:id="rId3"/>
              </a:rPr>
              <a:t>Adobe Color Wheel</a:t>
            </a:r>
            <a:r>
              <a:rPr lang="de-CH" sz="800" b="1" dirty="0">
                <a:solidFill>
                  <a:schemeClr val="tx1"/>
                </a:solidFill>
                <a:latin typeface="Cavolini" panose="03000502040302020204" pitchFamily="66" charset="0"/>
                <a:cs typeface="Cavolini" panose="03000502040302020204" pitchFamily="66" charset="0"/>
              </a:rPr>
              <a:t>, falls Sie die Farbpalette selbst gestalten möchten.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Notieren Sie die RGB-Codes der gewählten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Farben, Sie werden diese später für Ihren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Prototypen wieder benötigen.</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err="1">
                <a:solidFill>
                  <a:schemeClr val="tx1"/>
                </a:solidFill>
                <a:latin typeface="Cavolini" panose="03000502040302020204" pitchFamily="66" charset="0"/>
                <a:cs typeface="Cavolini" panose="03000502040302020204" pitchFamily="66" charset="0"/>
              </a:rPr>
              <a:t>Tip</a:t>
            </a:r>
            <a:r>
              <a:rPr lang="de-CH" sz="800" b="1" dirty="0">
                <a:solidFill>
                  <a:schemeClr val="tx1"/>
                </a:solidFill>
                <a:latin typeface="Cavolini" panose="03000502040302020204" pitchFamily="66" charset="0"/>
                <a:cs typeface="Cavolini" panose="03000502040302020204" pitchFamily="66" charset="0"/>
              </a:rPr>
              <a:t>: Falls Sie sich nicht sicher sind, wie Sie die Farben auswählen sollen, können Sie auch auf die </a:t>
            </a:r>
            <a:r>
              <a:rPr lang="de-CH" sz="800" b="1" dirty="0">
                <a:solidFill>
                  <a:schemeClr val="tx1"/>
                </a:solidFill>
                <a:latin typeface="Cavolini" panose="03000502040302020204" pitchFamily="66" charset="0"/>
                <a:cs typeface="Cavolini" panose="03000502040302020204" pitchFamily="66" charset="0"/>
                <a:hlinkClick r:id="rId4"/>
              </a:rPr>
              <a:t>Farbgestaltungsmöglichkeiten von </a:t>
            </a:r>
            <a:r>
              <a:rPr lang="de-CH" sz="800" b="1" dirty="0" err="1">
                <a:solidFill>
                  <a:schemeClr val="tx1"/>
                </a:solidFill>
                <a:latin typeface="Cavolini" panose="03000502040302020204" pitchFamily="66" charset="0"/>
                <a:cs typeface="Cavolini" panose="03000502040302020204" pitchFamily="66" charset="0"/>
                <a:hlinkClick r:id="rId4"/>
              </a:rPr>
              <a:t>Google’s</a:t>
            </a:r>
            <a:r>
              <a:rPr lang="de-CH" sz="800" b="1" dirty="0">
                <a:solidFill>
                  <a:schemeClr val="tx1"/>
                </a:solidFill>
                <a:latin typeface="Cavolini" panose="03000502040302020204" pitchFamily="66" charset="0"/>
                <a:cs typeface="Cavolini" panose="03000502040302020204" pitchFamily="66" charset="0"/>
                <a:hlinkClick r:id="rId4"/>
              </a:rPr>
              <a:t> Material Design </a:t>
            </a:r>
            <a:r>
              <a:rPr lang="de-CH" sz="800" b="1" dirty="0">
                <a:solidFill>
                  <a:schemeClr val="tx1"/>
                </a:solidFill>
                <a:latin typeface="Cavolini" panose="03000502040302020204" pitchFamily="66" charset="0"/>
                <a:cs typeface="Cavolini" panose="03000502040302020204" pitchFamily="66" charset="0"/>
              </a:rPr>
              <a:t>zurückgreifen.</a:t>
            </a:r>
          </a:p>
          <a:p>
            <a:pPr algn="l"/>
            <a:r>
              <a:rPr lang="de-CH" sz="800" b="1" dirty="0">
                <a:solidFill>
                  <a:schemeClr val="tx1"/>
                </a:solidFill>
                <a:latin typeface="Cavolini" panose="03000502040302020204" pitchFamily="66" charset="0"/>
                <a:cs typeface="Cavolini" panose="03000502040302020204" pitchFamily="66" charset="0"/>
              </a:rPr>
              <a:t>Halten Sie sich bei Ihrer Farbwahl an die Regel </a:t>
            </a:r>
            <a:r>
              <a:rPr lang="de-CH" sz="800" b="1" dirty="0">
                <a:solidFill>
                  <a:srgbClr val="D72864"/>
                </a:solidFill>
                <a:latin typeface="Cavolini" panose="03000502040302020204" pitchFamily="66" charset="0"/>
                <a:cs typeface="Cavolini" panose="03000502040302020204" pitchFamily="66" charset="0"/>
              </a:rPr>
              <a:t>Ästhetisches und minimalistisches Design</a:t>
            </a:r>
            <a:r>
              <a:rPr lang="de-CH" sz="800" b="1" dirty="0">
                <a:solidFill>
                  <a:schemeClr val="tx1"/>
                </a:solidFill>
                <a:latin typeface="Cavolini" panose="03000502040302020204" pitchFamily="66" charset="0"/>
                <a:cs typeface="Cavolini" panose="03000502040302020204" pitchFamily="66" charset="0"/>
              </a:rPr>
              <a:t> nach Nielsen &amp; </a:t>
            </a:r>
            <a:r>
              <a:rPr lang="de-CH" sz="800" b="1" dirty="0" err="1">
                <a:solidFill>
                  <a:schemeClr val="tx1"/>
                </a:solidFill>
                <a:latin typeface="Cavolini" panose="03000502040302020204" pitchFamily="66" charset="0"/>
                <a:cs typeface="Cavolini" panose="03000502040302020204" pitchFamily="66" charset="0"/>
              </a:rPr>
              <a:t>Molich</a:t>
            </a:r>
            <a:r>
              <a:rPr lang="de-CH" sz="800" b="1" dirty="0">
                <a:solidFill>
                  <a:schemeClr val="tx1"/>
                </a:solidFill>
                <a:latin typeface="Cavolini" panose="03000502040302020204" pitchFamily="66" charset="0"/>
                <a:cs typeface="Cavolini" panose="03000502040302020204" pitchFamily="66" charset="0"/>
              </a:rPr>
              <a:t>.</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5"/>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6"/>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7"/>
          <a:stretch>
            <a:fillRect/>
          </a:stretch>
        </p:blipFill>
        <p:spPr>
          <a:xfrm>
            <a:off x="1061061" y="1298471"/>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35660" y="1303551"/>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2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2: </a:t>
            </a:r>
            <a:r>
              <a:rPr lang="de-CH" sz="3200" b="1" dirty="0">
                <a:solidFill>
                  <a:schemeClr val="bg1"/>
                </a:solidFill>
                <a:latin typeface="Calibri" panose="020F0502020204030204" pitchFamily="34" charset="0"/>
                <a:cs typeface="Calibri" panose="020F0502020204030204" pitchFamily="34" charset="0"/>
              </a:rPr>
              <a:t>Farbpalette auswählen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4" name="Grafik 3">
            <a:extLst>
              <a:ext uri="{FF2B5EF4-FFF2-40B4-BE49-F238E27FC236}">
                <a16:creationId xmlns:a16="http://schemas.microsoft.com/office/drawing/2014/main" id="{15718ABB-6A98-03D6-282C-E8300C8CD765}"/>
              </a:ext>
            </a:extLst>
          </p:cNvPr>
          <p:cNvPicPr>
            <a:picLocks noChangeAspect="1"/>
          </p:cNvPicPr>
          <p:nvPr/>
        </p:nvPicPr>
        <p:blipFill>
          <a:blip r:embed="rId8"/>
          <a:stretch>
            <a:fillRect/>
          </a:stretch>
        </p:blipFill>
        <p:spPr>
          <a:xfrm>
            <a:off x="1619474" y="3356416"/>
            <a:ext cx="3035602" cy="1391732"/>
          </a:xfrm>
          <a:prstGeom prst="rect">
            <a:avLst/>
          </a:prstGeom>
        </p:spPr>
      </p:pic>
      <p:pic>
        <p:nvPicPr>
          <p:cNvPr id="7" name="Grafik 6">
            <a:extLst>
              <a:ext uri="{FF2B5EF4-FFF2-40B4-BE49-F238E27FC236}">
                <a16:creationId xmlns:a16="http://schemas.microsoft.com/office/drawing/2014/main" id="{94947DEA-C683-8A26-CD66-F5084A0BD02C}"/>
              </a:ext>
            </a:extLst>
          </p:cNvPr>
          <p:cNvPicPr>
            <a:picLocks noChangeAspect="1"/>
          </p:cNvPicPr>
          <p:nvPr/>
        </p:nvPicPr>
        <p:blipFill rotWithShape="1">
          <a:blip r:embed="rId9"/>
          <a:srcRect l="14514" t="7024" r="9542" b="4652"/>
          <a:stretch/>
        </p:blipFill>
        <p:spPr>
          <a:xfrm>
            <a:off x="4154766" y="2953979"/>
            <a:ext cx="773464" cy="804874"/>
          </a:xfrm>
          <a:prstGeom prst="ellipse">
            <a:avLst/>
          </a:prstGeom>
          <a:ln w="63500" cap="rnd">
            <a:noFill/>
          </a:ln>
          <a:effectLst>
            <a:outerShdw blurRad="50800" dist="38100" dir="2700000" algn="tl" rotWithShape="0">
              <a:schemeClr val="tx1">
                <a:alpha val="40000"/>
              </a:scheme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8057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5454590"/>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FONTS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Als nächstes befassen wir uns mit der Gestaltung</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der Benutzeroberfläche in Bezug auf die Schriftart und Textformatierung. Dabei geht es um ausreichend Kontrast zum Hintergrund, der Schriftgrösse sowie der der gewählten Schriftart.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Für die optimale </a:t>
            </a:r>
            <a:r>
              <a:rPr lang="de-CH" sz="800" b="1" dirty="0" err="1">
                <a:solidFill>
                  <a:schemeClr val="tx1"/>
                </a:solidFill>
                <a:latin typeface="Cavolini" panose="03000502040302020204" pitchFamily="66" charset="0"/>
                <a:cs typeface="Cavolini" panose="03000502040302020204" pitchFamily="66" charset="0"/>
              </a:rPr>
              <a:t>Dekodierbarkeit</a:t>
            </a:r>
            <a:r>
              <a:rPr lang="de-CH" sz="800" b="1" dirty="0">
                <a:solidFill>
                  <a:schemeClr val="tx1"/>
                </a:solidFill>
                <a:latin typeface="Cavolini" panose="03000502040302020204" pitchFamily="66" charset="0"/>
                <a:cs typeface="Cavolini" panose="03000502040302020204" pitchFamily="66" charset="0"/>
              </a:rPr>
              <a:t> sollte der Text auf einem kaum gemusterten, möglichst einfarbigen Hintergrund dargestellt werden. Je höher der Kontrast, umso lesbarer wirkt die Schrift (vgl. vorheriges Kapitel).</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Die Schriftgrösse hängt stark von den Lichtverhältnissen sowie vom Leseabstand ab. So müssen Texte auf einer Anzeigetafel im öffentlichen Verkehr wesentlich grösser dargestellt werden als auf Mobile Devices.</a:t>
            </a:r>
          </a:p>
          <a:p>
            <a:pPr algn="l"/>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Weiterhin gelten </a:t>
            </a:r>
            <a:r>
              <a:rPr lang="de-CH" sz="800" b="1" dirty="0">
                <a:solidFill>
                  <a:schemeClr val="tx1"/>
                </a:solidFill>
                <a:latin typeface="Old English Text MT" panose="03040902040508030806" pitchFamily="66" charset="0"/>
                <a:cs typeface="Cavolini" panose="03000502040302020204" pitchFamily="66" charset="0"/>
              </a:rPr>
              <a:t>Frakturschriften</a:t>
            </a:r>
            <a:r>
              <a:rPr lang="de-CH" sz="800" b="1" dirty="0">
                <a:solidFill>
                  <a:schemeClr val="tx1"/>
                </a:solidFill>
                <a:latin typeface="Cavolini" panose="03000502040302020204" pitchFamily="66" charset="0"/>
                <a:cs typeface="Cavolini" panose="03000502040302020204" pitchFamily="66" charset="0"/>
              </a:rPr>
              <a:t>, </a:t>
            </a:r>
            <a:r>
              <a:rPr lang="de-CH" sz="800" b="1" dirty="0">
                <a:solidFill>
                  <a:schemeClr val="tx1"/>
                </a:solidFill>
                <a:latin typeface="Brush Script MT" panose="03060802040406070304" pitchFamily="66" charset="0"/>
                <a:cs typeface="Cavolini" panose="03000502040302020204" pitchFamily="66" charset="0"/>
              </a:rPr>
              <a:t>Schreibschriften</a:t>
            </a:r>
            <a:r>
              <a:rPr lang="de-CH" sz="800" b="1" dirty="0">
                <a:solidFill>
                  <a:schemeClr val="tx1"/>
                </a:solidFill>
                <a:latin typeface="Cavolini" panose="03000502040302020204" pitchFamily="66" charset="0"/>
                <a:cs typeface="Cavolini" panose="03000502040302020204" pitchFamily="66" charset="0"/>
              </a:rPr>
              <a:t> oder </a:t>
            </a:r>
            <a:r>
              <a:rPr lang="de-CH" sz="800" b="1" dirty="0">
                <a:solidFill>
                  <a:schemeClr val="tx1"/>
                </a:solidFill>
                <a:latin typeface="Curlz MT" panose="04040404050702020202" pitchFamily="82" charset="0"/>
                <a:cs typeface="Cavolini" panose="03000502040302020204" pitchFamily="66" charset="0"/>
              </a:rPr>
              <a:t>Schriften mit übermässigen Verzierungen</a:t>
            </a:r>
            <a:r>
              <a:rPr lang="de-CH" sz="800" b="1" dirty="0">
                <a:solidFill>
                  <a:schemeClr val="tx1"/>
                </a:solidFill>
                <a:latin typeface="Cavolini" panose="03000502040302020204" pitchFamily="66" charset="0"/>
                <a:cs typeface="Cavolini" panose="03000502040302020204" pitchFamily="66" charset="0"/>
              </a:rPr>
              <a:t> als schwer lesbar und sollten für längere Absätze (Fliesstext) vermieden werden. Werden bei Fliesstext solche Schriften verwendet, ist davon auszugehen, dass die Benutzer die Lektüre potentiell früher abbrechen. Für Blickfänge (Key Visuals) in Überschriften, Banners, usw. kann aber auch auf unterschiedliche oder sogar </a:t>
            </a:r>
            <a:r>
              <a:rPr lang="de-CH" sz="900" b="1" dirty="0">
                <a:solidFill>
                  <a:schemeClr val="tx1"/>
                </a:solidFill>
                <a:latin typeface="Old English Text MT" panose="03040902040508030806" pitchFamily="66" charset="0"/>
                <a:cs typeface="Cavolini" panose="03000502040302020204" pitchFamily="66" charset="0"/>
              </a:rPr>
              <a:t>a</a:t>
            </a:r>
            <a:r>
              <a:rPr lang="de-CH" sz="800" b="1" dirty="0">
                <a:solidFill>
                  <a:schemeClr val="tx1"/>
                </a:solidFill>
                <a:latin typeface="Cavolini" panose="03000502040302020204" pitchFamily="66" charset="0"/>
                <a:cs typeface="Cavolini" panose="03000502040302020204" pitchFamily="66" charset="0"/>
              </a:rPr>
              <a:t>uffällige </a:t>
            </a:r>
            <a:r>
              <a:rPr lang="de-CH" sz="900" b="1" dirty="0">
                <a:solidFill>
                  <a:schemeClr val="tx1"/>
                </a:solidFill>
                <a:latin typeface="Old English Text MT" panose="03040902040508030806" pitchFamily="66" charset="0"/>
                <a:cs typeface="Cavolini" panose="03000502040302020204" pitchFamily="66" charset="0"/>
              </a:rPr>
              <a:t>S</a:t>
            </a:r>
            <a:r>
              <a:rPr lang="de-CH" sz="800" b="1" dirty="0">
                <a:solidFill>
                  <a:schemeClr val="tx1"/>
                </a:solidFill>
                <a:latin typeface="Cavolini" panose="03000502040302020204" pitchFamily="66" charset="0"/>
                <a:cs typeface="Cavolini" panose="03000502040302020204" pitchFamily="66" charset="0"/>
              </a:rPr>
              <a:t>chriftarten zurückgegriffen werden.</a:t>
            </a:r>
          </a:p>
          <a:p>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Ebenfalls gibt es auf die Frage «</a:t>
            </a:r>
            <a:r>
              <a:rPr lang="de-CH" sz="800" b="1" i="1" dirty="0">
                <a:solidFill>
                  <a:schemeClr val="tx1"/>
                </a:solidFill>
                <a:latin typeface="Cavolini" panose="03000502040302020204" pitchFamily="66" charset="0"/>
                <a:cs typeface="Cavolini" panose="03000502040302020204" pitchFamily="66" charset="0"/>
              </a:rPr>
              <a:t>Was ist eine gute Leseschrift?</a:t>
            </a:r>
            <a:r>
              <a:rPr lang="de-CH" sz="800" b="1" dirty="0">
                <a:solidFill>
                  <a:schemeClr val="tx1"/>
                </a:solidFill>
                <a:latin typeface="Cavolini" panose="03000502040302020204" pitchFamily="66" charset="0"/>
                <a:cs typeface="Cavolini" panose="03000502040302020204" pitchFamily="66" charset="0"/>
              </a:rPr>
              <a:t>» keine eindeutige Antwort; es gibt viele Faktoren zu beachten. Je nach Schrifttyp wirken beispielsweise Texte unbewusst vertrauenswürdiger; schlecht Abschnitten gemäss einer Untersuchung der New York Times comicartige Schriften, sowie Georgia oder Helvetica.</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Texte in </a:t>
            </a:r>
            <a:r>
              <a:rPr lang="de-CH" sz="800" b="1" dirty="0">
                <a:solidFill>
                  <a:schemeClr val="tx1"/>
                </a:solidFill>
                <a:latin typeface="Helvetica" panose="020B0604020202020204" pitchFamily="34" charset="0"/>
                <a:cs typeface="Helvetica" panose="020B0604020202020204" pitchFamily="34" charset="0"/>
              </a:rPr>
              <a:t>Helvetica</a:t>
            </a:r>
            <a:r>
              <a:rPr lang="de-CH" sz="800" b="1" dirty="0">
                <a:solidFill>
                  <a:schemeClr val="tx1"/>
                </a:solidFill>
                <a:latin typeface="Cavolini" panose="03000502040302020204" pitchFamily="66" charset="0"/>
                <a:cs typeface="Cavolini" panose="03000502040302020204" pitchFamily="66" charset="0"/>
              </a:rPr>
              <a:t> und </a:t>
            </a:r>
            <a:r>
              <a:rPr lang="de-CH" sz="800" b="1" dirty="0">
                <a:solidFill>
                  <a:schemeClr val="tx1"/>
                </a:solidFill>
                <a:latin typeface="Verdana" panose="020B0604030504040204" pitchFamily="34" charset="0"/>
                <a:ea typeface="Verdana" panose="020B0604030504040204" pitchFamily="34" charset="0"/>
                <a:cs typeface="Cavolini" panose="03000502040302020204" pitchFamily="66" charset="0"/>
              </a:rPr>
              <a:t>Verdana</a:t>
            </a:r>
            <a:r>
              <a:rPr lang="de-CH" sz="800" b="1" dirty="0">
                <a:solidFill>
                  <a:schemeClr val="tx1"/>
                </a:solidFill>
                <a:latin typeface="Cavolini" panose="03000502040302020204" pitchFamily="66" charset="0"/>
                <a:cs typeface="Cavolini" panose="03000502040302020204" pitchFamily="66" charset="0"/>
              </a:rPr>
              <a:t> wirken eher modern, Fliesstext in </a:t>
            </a:r>
            <a:r>
              <a:rPr lang="de-CH" sz="800" b="1" dirty="0">
                <a:solidFill>
                  <a:schemeClr val="tx1"/>
                </a:solidFill>
                <a:latin typeface="Times New Roman" panose="02020603050405020304" pitchFamily="18" charset="0"/>
                <a:cs typeface="Times New Roman" panose="02020603050405020304" pitchFamily="18" charset="0"/>
              </a:rPr>
              <a:t>Times New Roman </a:t>
            </a:r>
            <a:r>
              <a:rPr lang="de-CH" sz="800" b="1" dirty="0">
                <a:solidFill>
                  <a:schemeClr val="tx1"/>
                </a:solidFill>
                <a:latin typeface="Cavolini" panose="03000502040302020204" pitchFamily="66" charset="0"/>
                <a:cs typeface="Cavolini" panose="03000502040302020204" pitchFamily="66" charset="0"/>
              </a:rPr>
              <a:t>und </a:t>
            </a:r>
            <a:r>
              <a:rPr lang="de-CH" sz="800" b="1" dirty="0">
                <a:solidFill>
                  <a:schemeClr val="tx1"/>
                </a:solidFill>
                <a:latin typeface="Georgia" panose="02040502050405020303" pitchFamily="18" charset="0"/>
                <a:cs typeface="Cavolini" panose="03000502040302020204" pitchFamily="66" charset="0"/>
              </a:rPr>
              <a:t>Georgia</a:t>
            </a:r>
            <a:r>
              <a:rPr lang="de-CH" sz="800" b="1" dirty="0">
                <a:solidFill>
                  <a:schemeClr val="tx1"/>
                </a:solidFill>
                <a:latin typeface="Cavolini" panose="03000502040302020204" pitchFamily="66" charset="0"/>
                <a:cs typeface="Cavolini" panose="03000502040302020204" pitchFamily="66" charset="0"/>
              </a:rPr>
              <a:t> eher seriös und gediegen. Grundsätzlich sollte diejenige Schriftart gewählt werden, welche sich die Benutzer gewöhnt sind. So wird auf Android Systemen häufig die Schriftart </a:t>
            </a:r>
            <a:r>
              <a:rPr lang="de-CH" sz="800" b="1" dirty="0" err="1">
                <a:solidFill>
                  <a:schemeClr val="tx1"/>
                </a:solidFill>
                <a:latin typeface="Roboto" panose="02000000000000000000" pitchFamily="2" charset="0"/>
                <a:ea typeface="Roboto" panose="02000000000000000000" pitchFamily="2" charset="0"/>
                <a:cs typeface="Cavolini" panose="03000502040302020204" pitchFamily="66" charset="0"/>
              </a:rPr>
              <a:t>Roboto</a:t>
            </a:r>
            <a:r>
              <a:rPr lang="de-CH" sz="800" b="1" dirty="0">
                <a:solidFill>
                  <a:schemeClr val="tx1"/>
                </a:solidFill>
                <a:latin typeface="Cavolini" panose="03000502040302020204" pitchFamily="66" charset="0"/>
                <a:cs typeface="Cavolini" panose="03000502040302020204" pitchFamily="66" charset="0"/>
              </a:rPr>
              <a:t> (in verschiedenen Varianten) eingesetzt.</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4"/>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5"/>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Tree>
    <p:extLst>
      <p:ext uri="{BB962C8B-B14F-4D97-AF65-F5344CB8AC3E}">
        <p14:creationId xmlns:p14="http://schemas.microsoft.com/office/powerpoint/2010/main" val="1597835920"/>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5143694"/>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TEXT SIZE</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Eine angenehme Schrittgrösse für Fliesstexte </a:t>
            </a:r>
          </a:p>
          <a:p>
            <a:pPr algn="l"/>
            <a:r>
              <a:rPr lang="de-CH" sz="800" b="1" dirty="0">
                <a:solidFill>
                  <a:schemeClr val="tx1"/>
                </a:solidFill>
                <a:latin typeface="Cavolini" panose="03000502040302020204" pitchFamily="66" charset="0"/>
                <a:cs typeface="Cavolini" panose="03000502040302020204" pitchFamily="66" charset="0"/>
              </a:rPr>
              <a:t>Ist 16px (Pixel), kleinere Schriftgrössen gelten als veraltet. In modernen Browsern ist die Standard-Schriftgrösse beispielsweise auf 16px festgelegt.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Wichtig ist aber zu beachten, dass 16px je nach Gerät eine andere Grösse darstellt. So hat beispielsweise ein 21.5" (=55cm Diagonale) Monitor eine Auflösung von 1920x1080px (=2073600 Pixels). Ein Smart Phone Screen enthält bei einer Diagonalen von 6.1" (=15.5cm) bis zu 1080x2340px (=2527200 Pixels). Entsprechend viel kleiner werden auf dem Smart Phone 16px dargestellt.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Es muss also bei der Wahl der Schriftgrösse auf die Schriftart, den Abstand des Auges zum Screen und auf die Pixeldichte geachtet werden. Falls keine Best Practices von der Technologie vorliegen, sind effektiv Usability Tests vonnöten – bei welcher Grösse schenkt der Benutzer den dargebotenen Texten ausreichend Beachtung?</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Hervorhebungen in Texten wie ALLES IN GROSSBUCHSTABEN oder </a:t>
            </a:r>
            <a:r>
              <a:rPr lang="de-CH" sz="800" b="1" u="sng" dirty="0">
                <a:solidFill>
                  <a:schemeClr val="tx1"/>
                </a:solidFill>
                <a:latin typeface="Cavolini" panose="03000502040302020204" pitchFamily="66" charset="0"/>
                <a:cs typeface="Cavolini" panose="03000502040302020204" pitchFamily="66" charset="0"/>
              </a:rPr>
              <a:t>Unterstreichung</a:t>
            </a:r>
            <a:r>
              <a:rPr lang="de-CH" sz="800" b="1" dirty="0">
                <a:solidFill>
                  <a:schemeClr val="tx1"/>
                </a:solidFill>
                <a:latin typeface="Cavolini" panose="03000502040302020204" pitchFamily="66" charset="0"/>
                <a:cs typeface="Cavolini" panose="03000502040302020204" pitchFamily="66" charset="0"/>
              </a:rPr>
              <a:t> sind zu vermeiden. Grossbuchstaben wirken sehr unleserlich; unterstrichene oder farblich hervorgehobene Wörter in Anwendungen assoziieren viele Anwender mit einem Link. Besser funktionieren Hervorhebungen in Texten mit fettgeschriebenen oder kursiven Textstellen.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Definieren Sie die Schriftart und die Schriftgrössen für Ihre Applikation. Gehen Sie von der Standard-Textgrösse von 16px aus; die Überschriften sollten etwas grösser/markanter sein als der Fliesstext und können sich auch farblich vom Fliesstext unterscheiden.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Beachten Sie wiederum die Styleguides Ihrer Technologie: Gibt es Vorgaben in der Schriftgrösse sowie bei der farblichen Gestaltung von Überschriften?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5"/>
          <a:stretch>
            <a:fillRect/>
          </a:stretch>
        </p:blipFill>
        <p:spPr>
          <a:xfrm>
            <a:off x="1031634" y="4436184"/>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444126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3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3: </a:t>
            </a:r>
            <a:r>
              <a:rPr lang="de-CH" sz="3200" b="1" dirty="0">
                <a:solidFill>
                  <a:schemeClr val="bg1"/>
                </a:solidFill>
                <a:latin typeface="Calibri" panose="020F0502020204030204" pitchFamily="34" charset="0"/>
                <a:cs typeface="Calibri" panose="020F0502020204030204" pitchFamily="34" charset="0"/>
              </a:rPr>
              <a:t>Schriftstil evaluieren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Tree>
    <p:extLst>
      <p:ext uri="{BB962C8B-B14F-4D97-AF65-F5344CB8AC3E}">
        <p14:creationId xmlns:p14="http://schemas.microsoft.com/office/powerpoint/2010/main" val="23042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234046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UI DESIGN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Wir möchten nun mit unserem Design konkreter</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werden und die Schriften und Farben im Wireframe umsetzen.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Kopieren Sie Ihr bestehendes Wireframe (in </a:t>
            </a:r>
            <a:r>
              <a:rPr lang="de-CH" sz="800" b="1" dirty="0" err="1">
                <a:solidFill>
                  <a:schemeClr val="tx1"/>
                </a:solidFill>
                <a:latin typeface="Cavolini" panose="03000502040302020204" pitchFamily="66" charset="0"/>
                <a:cs typeface="Cavolini" panose="03000502040302020204" pitchFamily="66" charset="0"/>
                <a:hlinkClick r:id="rId4"/>
              </a:rPr>
              <a:t>figma</a:t>
            </a:r>
            <a:r>
              <a:rPr lang="de-CH" sz="800" b="1" dirty="0">
                <a:solidFill>
                  <a:schemeClr val="tx1"/>
                </a:solidFill>
                <a:latin typeface="Cavolini" panose="03000502040302020204" pitchFamily="66" charset="0"/>
                <a:cs typeface="Cavolini" panose="03000502040302020204" pitchFamily="66" charset="0"/>
                <a:hlinkClick r:id="rId4"/>
              </a:rPr>
              <a:t> das Frame kopieren</a:t>
            </a:r>
            <a:r>
              <a:rPr lang="de-CH" sz="800" b="1" dirty="0">
                <a:solidFill>
                  <a:schemeClr val="tx1"/>
                </a:solidFill>
                <a:latin typeface="Cavolini" panose="03000502040302020204" pitchFamily="66" charset="0"/>
                <a:cs typeface="Cavolini" panose="03000502040302020204" pitchFamily="66" charset="0"/>
              </a:rPr>
              <a:t>) und ergänzen Sie die Farben, Schrifttypen und Schriftgrössen; wenden Sie diese auf Schaltflächen, Überschriften, Links usw. an. Ergänzen ebenfalls Textstellen, welche bereits echten Inhalt zeigen.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Optional: In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 können Sie die Farben und Schriften organisieren. Lassen Sie sich vom UI Design von Indra Burkart im </a:t>
            </a:r>
            <a:r>
              <a:rPr lang="de-CH" sz="800" b="1" dirty="0">
                <a:solidFill>
                  <a:schemeClr val="tx1"/>
                </a:solidFill>
                <a:latin typeface="Cavolini" panose="03000502040302020204" pitchFamily="66" charset="0"/>
                <a:cs typeface="Cavolini" panose="03000502040302020204" pitchFamily="66" charset="0"/>
                <a:hlinkClick r:id="rId5"/>
              </a:rPr>
              <a:t>Tutorial </a:t>
            </a:r>
            <a:r>
              <a:rPr lang="de-DE" sz="800" b="1" dirty="0">
                <a:solidFill>
                  <a:schemeClr val="tx1"/>
                </a:solidFill>
                <a:latin typeface="Cavolini" panose="03000502040302020204" pitchFamily="66" charset="0"/>
                <a:cs typeface="Cavolini" panose="03000502040302020204" pitchFamily="66" charset="0"/>
                <a:hlinkClick r:id="rId5"/>
              </a:rPr>
              <a:t>Styles - Farben, Text und Effekt</a:t>
            </a:r>
            <a:r>
              <a:rPr lang="de-CH" sz="800" b="1" dirty="0">
                <a:solidFill>
                  <a:schemeClr val="tx1"/>
                </a:solidFill>
                <a:latin typeface="Cavolini" panose="03000502040302020204" pitchFamily="66" charset="0"/>
                <a:cs typeface="Cavolini" panose="03000502040302020204" pitchFamily="66" charset="0"/>
              </a:rPr>
              <a:t> inspirieren: Welche Elemente wurden wie hervorgehoben?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6"/>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7"/>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8"/>
          <a:stretch>
            <a:fillRect/>
          </a:stretch>
        </p:blipFill>
        <p:spPr>
          <a:xfrm>
            <a:off x="1031634" y="1510104"/>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151518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4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4: </a:t>
            </a:r>
            <a:r>
              <a:rPr lang="de-CH" sz="3200" b="1" dirty="0">
                <a:solidFill>
                  <a:schemeClr val="bg1"/>
                </a:solidFill>
                <a:latin typeface="Calibri" panose="020F0502020204030204" pitchFamily="34" charset="0"/>
                <a:cs typeface="Calibri" panose="020F0502020204030204" pitchFamily="34" charset="0"/>
              </a:rPr>
              <a:t>Schriften und Farben ins Wireframe integrieren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4" name="Grafik 3">
            <a:extLst>
              <a:ext uri="{FF2B5EF4-FFF2-40B4-BE49-F238E27FC236}">
                <a16:creationId xmlns:a16="http://schemas.microsoft.com/office/drawing/2014/main" id="{D55ECD7E-D93C-837C-7755-33362992D0B8}"/>
              </a:ext>
            </a:extLst>
          </p:cNvPr>
          <p:cNvPicPr>
            <a:picLocks noChangeAspect="1"/>
          </p:cNvPicPr>
          <p:nvPr/>
        </p:nvPicPr>
        <p:blipFill>
          <a:blip r:embed="rId9"/>
          <a:stretch>
            <a:fillRect/>
          </a:stretch>
        </p:blipFill>
        <p:spPr>
          <a:xfrm>
            <a:off x="1644283" y="2847761"/>
            <a:ext cx="1812149" cy="1934777"/>
          </a:xfrm>
          <a:prstGeom prst="rect">
            <a:avLst/>
          </a:prstGeom>
        </p:spPr>
      </p:pic>
      <p:sp>
        <p:nvSpPr>
          <p:cNvPr id="5" name="Rechteck 4">
            <a:extLst>
              <a:ext uri="{FF2B5EF4-FFF2-40B4-BE49-F238E27FC236}">
                <a16:creationId xmlns:a16="http://schemas.microsoft.com/office/drawing/2014/main" id="{4B29D12E-A1A8-09DC-A2DC-6DD54F0B84A4}"/>
              </a:ext>
            </a:extLst>
          </p:cNvPr>
          <p:cNvSpPr/>
          <p:nvPr/>
        </p:nvSpPr>
        <p:spPr>
          <a:xfrm>
            <a:off x="1572184" y="4905439"/>
            <a:ext cx="3421850" cy="570879"/>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de-CH" sz="800" b="1" dirty="0" err="1">
                <a:solidFill>
                  <a:schemeClr val="tx1"/>
                </a:solidFill>
                <a:latin typeface="Cavolini" panose="03000502040302020204" pitchFamily="66" charset="0"/>
                <a:cs typeface="Cavolini" panose="03000502040302020204" pitchFamily="66" charset="0"/>
              </a:rPr>
              <a:t>Tip</a:t>
            </a:r>
            <a:r>
              <a:rPr lang="de-CH" sz="800" b="1" dirty="0">
                <a:solidFill>
                  <a:schemeClr val="tx1"/>
                </a:solidFill>
                <a:latin typeface="Cavolini" panose="03000502040302020204" pitchFamily="66" charset="0"/>
                <a:cs typeface="Cavolini" panose="03000502040302020204" pitchFamily="66" charset="0"/>
              </a:rPr>
              <a:t>: Spielen Sie die neuen Wireframes mit den Benutzern durch; wie reagiert die Kundschaft auf die neuen Farben und veränderten Schriftgrössen? Werden die Textstellen erfasst und ist der Lesefluss sichergestellt?</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88938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2790637"/>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TECHNOLOGIE</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Zu guter Letzt möchten wir nun den Prototypen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der Benutzerschnittstelle in einem hohen Reifegrad fertigstellen. Dieser Prototyp ist sehr stark an die Technologie gebunden, da diese meist unterschiedliche Mensch-Maschine-Interaktionsmöglichkeiten bieten.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DE" sz="800" b="1" dirty="0">
                <a:solidFill>
                  <a:schemeClr val="tx1"/>
                </a:solidFill>
                <a:latin typeface="Cavolini" panose="03000502040302020204" pitchFamily="66" charset="0"/>
                <a:cs typeface="Cavolini" panose="03000502040302020204" pitchFamily="66" charset="0"/>
              </a:rPr>
              <a:t>Arbeiten Sie den Styleguide für Ihre Technologie und Plattform (Zielsystem) durch. Durchforsten Sie diese nach den vordefinierten Interaktionselementen (auch Komponenten, engl. Components genannt).</a:t>
            </a:r>
          </a:p>
          <a:p>
            <a:pPr algn="l"/>
            <a:endParaRPr lang="de-DE" sz="800" b="1" dirty="0">
              <a:solidFill>
                <a:schemeClr val="tx1"/>
              </a:solidFill>
              <a:latin typeface="Cavolini" panose="03000502040302020204" pitchFamily="66" charset="0"/>
              <a:cs typeface="Cavolini" panose="03000502040302020204" pitchFamily="66" charset="0"/>
            </a:endParaRPr>
          </a:p>
          <a:p>
            <a:pPr algn="l"/>
            <a:r>
              <a:rPr lang="de-DE" sz="800" b="1" dirty="0">
                <a:solidFill>
                  <a:schemeClr val="tx1"/>
                </a:solidFill>
                <a:latin typeface="Cavolini" panose="03000502040302020204" pitchFamily="66" charset="0"/>
                <a:cs typeface="Cavolini" panose="03000502040302020204" pitchFamily="66" charset="0"/>
              </a:rPr>
              <a:t>Falls Sie keinen Styleguide finden, durchforsten Sie die Dokumentation der Wunschtechnologie nach Best Practice bezüglich der Benutzerinteraktion. Welche Möglichkeiten zur Interaktion (beispielsweise Buttons / Labels / …) mit der Technologie werden vom Hersteller/Standard bereits angeboten? Wo finden diese Interaktionselemente in Ihrem Wireframe Anwendung?</a:t>
            </a:r>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5"/>
          <a:stretch>
            <a:fillRect/>
          </a:stretch>
        </p:blipFill>
        <p:spPr>
          <a:xfrm>
            <a:off x="1031634" y="1747848"/>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1752928"/>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5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5: </a:t>
            </a:r>
            <a:r>
              <a:rPr lang="de-CH" sz="3200" b="1" dirty="0">
                <a:solidFill>
                  <a:schemeClr val="bg1"/>
                </a:solidFill>
                <a:latin typeface="Calibri" panose="020F0502020204030204" pitchFamily="34" charset="0"/>
                <a:cs typeface="Calibri" panose="020F0502020204030204" pitchFamily="34" charset="0"/>
              </a:rPr>
              <a:t>Interaktionsmöglichkeiten der Technologie sichten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Tree>
    <p:extLst>
      <p:ext uri="{BB962C8B-B14F-4D97-AF65-F5344CB8AC3E}">
        <p14:creationId xmlns:p14="http://schemas.microsoft.com/office/powerpoint/2010/main" val="35109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544849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BILDER &amp;</a:t>
            </a:r>
          </a:p>
          <a:p>
            <a:pPr algn="l"/>
            <a:r>
              <a:rPr lang="de-CH" sz="2600" b="1" dirty="0">
                <a:solidFill>
                  <a:srgbClr val="D72864"/>
                </a:solidFill>
                <a:latin typeface="Cavolini" panose="03000502040302020204" pitchFamily="66" charset="0"/>
                <a:cs typeface="Cavolini" panose="03000502040302020204" pitchFamily="66" charset="0"/>
              </a:rPr>
              <a:t>ICONS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Im Folgenden befassen wir uns mit einigen Oberflächen-Elementen, welche bei allen Technologien vorkommen und was es dabei zu beachten gilt.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So können Bilder stark zur guten Benutzbarkeit von Anwendungen beitragen. Ein Bild kann eine Zeichnung, ein Foto, ein Diagramm oder eine grafische Darstellung von Daten sein. Ein Icon (Piktogramm) ist eine stark vereinfachte Darstellung eines Objekts und wird häufig für bedienbare Flächen (Buttons / Links) eingesetzt.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Bilder sind vor allem dann hilfreich, wenn sie dem Benutzer Inhalte vermitteln: Beispielsweise ein Produktbild in einem Web-Shop, oder eine schematische Darstellung in einer Bedienungsanleitung.</a:t>
            </a:r>
          </a:p>
          <a:p>
            <a:pPr algn="l"/>
            <a:r>
              <a:rPr lang="de-CH" sz="800" b="1" dirty="0">
                <a:solidFill>
                  <a:schemeClr val="tx1"/>
                </a:solidFill>
                <a:latin typeface="Cavolini" panose="03000502040302020204" pitchFamily="66" charset="0"/>
                <a:cs typeface="Cavolini" panose="03000502040302020204" pitchFamily="66" charset="0"/>
              </a:rPr>
              <a:t>Negative Beispiele sind generische, rein zur Ästhetik platzierte Fotos: Diese sind leicht auswechselbar und haben häufig keinen direkten Bezug zum Inhalt. Benutzer haben gelernt, solche Bilder zu ignorieren. Entsprechend haben diese keinen Mehrwert und können sogar die Usability durch lange Lade- und Wartezeiten negativ beeinflussen.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Dem gegenüber stehen die klaren Vorteile von Bildern: Sie schaffen es, den Nutzer emotional anzusprechen (sogenannte </a:t>
            </a:r>
            <a:r>
              <a:rPr lang="de-CH" sz="800" b="1" i="1" dirty="0">
                <a:solidFill>
                  <a:schemeClr val="tx1"/>
                </a:solidFill>
                <a:latin typeface="Cavolini" panose="03000502040302020204" pitchFamily="66" charset="0"/>
                <a:cs typeface="Cavolini" panose="03000502040302020204" pitchFamily="66" charset="0"/>
              </a:rPr>
              <a:t>Hero Shots</a:t>
            </a:r>
            <a:r>
              <a:rPr lang="de-CH" sz="800" b="1" dirty="0">
                <a:solidFill>
                  <a:schemeClr val="tx1"/>
                </a:solidFill>
                <a:latin typeface="Cavolini" panose="03000502040302020204" pitchFamily="66" charset="0"/>
                <a:cs typeface="Cavolini" panose="03000502040302020204" pitchFamily="66" charset="0"/>
              </a:rPr>
              <a:t>) und die Aufmerksamkeit zu lenken. Zudem können Bilder Texte auflockern, inhaltlich ergänzen und helfen so Missverständnissen vorzubeugen.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Gute Bilder sind</a:t>
            </a:r>
          </a:p>
          <a:p>
            <a:pPr algn="l"/>
            <a:r>
              <a:rPr lang="de-CH" sz="800" b="1" dirty="0">
                <a:solidFill>
                  <a:schemeClr val="tx1"/>
                </a:solidFill>
                <a:latin typeface="Cavolini" panose="03000502040302020204" pitchFamily="66" charset="0"/>
                <a:cs typeface="Cavolini" panose="03000502040302020204" pitchFamily="66" charset="0"/>
              </a:rPr>
              <a:t>inhaltsbezogen</a:t>
            </a:r>
          </a:p>
          <a:p>
            <a:pPr algn="l"/>
            <a:r>
              <a:rPr lang="de-CH" sz="800" b="1" dirty="0">
                <a:solidFill>
                  <a:schemeClr val="tx1"/>
                </a:solidFill>
                <a:latin typeface="Cavolini" panose="03000502040302020204" pitchFamily="66" charset="0"/>
                <a:cs typeface="Cavolini" panose="03000502040302020204" pitchFamily="66" charset="0"/>
              </a:rPr>
              <a:t>zur Seite, scharf</a:t>
            </a:r>
          </a:p>
          <a:p>
            <a:pPr algn="l"/>
            <a:r>
              <a:rPr lang="de-CH" sz="800" b="1" dirty="0">
                <a:solidFill>
                  <a:schemeClr val="tx1"/>
                </a:solidFill>
                <a:latin typeface="Cavolini" panose="03000502040302020204" pitchFamily="66" charset="0"/>
                <a:cs typeface="Cavolini" panose="03000502040302020204" pitchFamily="66" charset="0"/>
              </a:rPr>
              <a:t>und kontrastreich,</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nicht mit</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Informationen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überladen und</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zeigen ein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zentrales Motiv.</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4" name="Grafik 3">
            <a:extLst>
              <a:ext uri="{FF2B5EF4-FFF2-40B4-BE49-F238E27FC236}">
                <a16:creationId xmlns:a16="http://schemas.microsoft.com/office/drawing/2014/main" id="{58A88F56-2B6A-1637-498E-3506B2BAFDF4}"/>
              </a:ext>
            </a:extLst>
          </p:cNvPr>
          <p:cNvPicPr>
            <a:picLocks noChangeAspect="1"/>
          </p:cNvPicPr>
          <p:nvPr/>
        </p:nvPicPr>
        <p:blipFill rotWithShape="1">
          <a:blip r:embed="rId5"/>
          <a:srcRect l="4790"/>
          <a:stretch/>
        </p:blipFill>
        <p:spPr>
          <a:xfrm>
            <a:off x="2724913" y="4859628"/>
            <a:ext cx="2069666" cy="1162118"/>
          </a:xfrm>
          <a:prstGeom prst="rect">
            <a:avLst/>
          </a:prstGeom>
        </p:spPr>
      </p:pic>
    </p:spTree>
    <p:extLst>
      <p:ext uri="{BB962C8B-B14F-4D97-AF65-F5344CB8AC3E}">
        <p14:creationId xmlns:p14="http://schemas.microsoft.com/office/powerpoint/2010/main" val="55985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284375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DESIGN &amp; USABILITY</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In den ersten beiden Phasen des Wissensnuggets haben wir uns mit dem Usability Prozess (Stories und Use Cases) und dem Paper </a:t>
            </a:r>
            <a:r>
              <a:rPr lang="de-CH" sz="800" b="1" dirty="0" err="1">
                <a:solidFill>
                  <a:schemeClr val="tx1"/>
                </a:solidFill>
                <a:latin typeface="Cavolini" panose="03000502040302020204" pitchFamily="66" charset="0"/>
                <a:cs typeface="Cavolini" panose="03000502040302020204" pitchFamily="66" charset="0"/>
              </a:rPr>
              <a:t>Prototyping</a:t>
            </a:r>
            <a:r>
              <a:rPr lang="de-CH" sz="800" b="1" dirty="0">
                <a:solidFill>
                  <a:schemeClr val="tx1"/>
                </a:solidFill>
                <a:latin typeface="Cavolini" panose="03000502040302020204" pitchFamily="66" charset="0"/>
                <a:cs typeface="Cavolini" panose="03000502040302020204" pitchFamily="66" charset="0"/>
              </a:rPr>
              <a:t> befasst. Diese Outcomes dienen nun als Ausgangslage für die folgenden Schritte.</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Wir betrachten die wichtigsten Prinzipien des UI Designs, um Anwendungen benutzerfreundlich umzusetzen. Dabei bewegen wir uns mit der Anwendung von Wireframes (Low Fidelity, geringe Genauigkeit) über Mockups bis hin zu Prototypen mit hohem Funktionsumfang (High Fidelity), also Prototypen mit grosser Genauigkeit mit dem Endprodukt.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Während er ersten Phasen befassen wir uns mit der Informationsarchitektur sowie dem Papier Prototype unserer Anwendung. Nun möchten wir darauf aufbauen.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INTRO</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5"/>
          <a:stretch>
            <a:fillRect/>
          </a:stretch>
        </p:blipFill>
        <p:spPr>
          <a:xfrm>
            <a:off x="1031634" y="3506544"/>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351162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1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27" name="Rechteck 26">
            <a:extLst>
              <a:ext uri="{FF2B5EF4-FFF2-40B4-BE49-F238E27FC236}">
                <a16:creationId xmlns:a16="http://schemas.microsoft.com/office/drawing/2014/main" id="{97CB5DA7-A273-8DBF-1F30-0A510B08058E}"/>
              </a:ext>
            </a:extLst>
          </p:cNvPr>
          <p:cNvSpPr/>
          <p:nvPr/>
        </p:nvSpPr>
        <p:spPr>
          <a:xfrm>
            <a:off x="1572184" y="3498519"/>
            <a:ext cx="3421850" cy="95135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de-CH" sz="800" b="1" u="sng" dirty="0">
                <a:solidFill>
                  <a:schemeClr val="tx1"/>
                </a:solidFill>
                <a:latin typeface="Cavolini" panose="03000502040302020204" pitchFamily="66" charset="0"/>
                <a:cs typeface="Cavolini" panose="03000502040302020204" pitchFamily="66" charset="0"/>
              </a:rPr>
              <a:t>Informationsarchitektur (IA) visualisieren</a:t>
            </a:r>
            <a:r>
              <a:rPr lang="de-CH" sz="800" b="1" dirty="0">
                <a:solidFill>
                  <a:schemeClr val="tx1"/>
                </a:solidFill>
                <a:latin typeface="Cavolini" panose="03000502040302020204" pitchFamily="66" charset="0"/>
                <a:cs typeface="Cavolini" panose="03000502040302020204" pitchFamily="66" charset="0"/>
              </a:rPr>
              <a:t>: Informationsarchitekturen werden häufig graphisch als hierarchisches Modell visualisiert. Könnte Ihre Informationsarchitektur aus der vorherigen Phase ebenfalls graphisch aufbereitet werden? </a:t>
            </a:r>
          </a:p>
          <a:p>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Optional: Skizieren Sie ein Diagramm mit der IA Ihrer Anwendung ähnlich zur Vorgabe.</a:t>
            </a: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1: </a:t>
            </a:r>
            <a:r>
              <a:rPr lang="de-CH" sz="3200" b="1" dirty="0">
                <a:solidFill>
                  <a:schemeClr val="bg1"/>
                </a:solidFill>
                <a:latin typeface="Calibri" panose="020F0502020204030204" pitchFamily="34" charset="0"/>
                <a:cs typeface="Calibri" panose="020F0502020204030204" pitchFamily="34" charset="0"/>
              </a:rPr>
              <a:t>Die Informationsarchitektur  aufbauen</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58" name="Grafik 57">
            <a:extLst>
              <a:ext uri="{FF2B5EF4-FFF2-40B4-BE49-F238E27FC236}">
                <a16:creationId xmlns:a16="http://schemas.microsoft.com/office/drawing/2014/main" id="{854CEDC0-E2AE-5F83-4082-9E4F203B1A0B}"/>
              </a:ext>
            </a:extLst>
          </p:cNvPr>
          <p:cNvPicPr>
            <a:picLocks noChangeAspect="1"/>
          </p:cNvPicPr>
          <p:nvPr/>
        </p:nvPicPr>
        <p:blipFill>
          <a:blip r:embed="rId6"/>
          <a:stretch>
            <a:fillRect/>
          </a:stretch>
        </p:blipFill>
        <p:spPr>
          <a:xfrm>
            <a:off x="1601611" y="4619686"/>
            <a:ext cx="3035602" cy="1391732"/>
          </a:xfrm>
          <a:prstGeom prst="rect">
            <a:avLst/>
          </a:prstGeom>
        </p:spPr>
      </p:pic>
      <p:sp>
        <p:nvSpPr>
          <p:cNvPr id="4" name="Rechteck 3">
            <a:extLst>
              <a:ext uri="{FF2B5EF4-FFF2-40B4-BE49-F238E27FC236}">
                <a16:creationId xmlns:a16="http://schemas.microsoft.com/office/drawing/2014/main" id="{C9EDBF0B-39DB-E2D0-99C4-B5F4A337B976}"/>
              </a:ext>
            </a:extLst>
          </p:cNvPr>
          <p:cNvSpPr/>
          <p:nvPr/>
        </p:nvSpPr>
        <p:spPr>
          <a:xfrm>
            <a:off x="3497580" y="4709160"/>
            <a:ext cx="480060" cy="213360"/>
          </a:xfrm>
          <a:custGeom>
            <a:avLst/>
            <a:gdLst>
              <a:gd name="connsiteX0" fmla="*/ 0 w 480060"/>
              <a:gd name="connsiteY0" fmla="*/ 0 h 213360"/>
              <a:gd name="connsiteX1" fmla="*/ 480060 w 480060"/>
              <a:gd name="connsiteY1" fmla="*/ 0 h 213360"/>
              <a:gd name="connsiteX2" fmla="*/ 480060 w 480060"/>
              <a:gd name="connsiteY2" fmla="*/ 213360 h 213360"/>
              <a:gd name="connsiteX3" fmla="*/ 0 w 480060"/>
              <a:gd name="connsiteY3" fmla="*/ 213360 h 213360"/>
              <a:gd name="connsiteX4" fmla="*/ 0 w 480060"/>
              <a:gd name="connsiteY4" fmla="*/ 0 h 21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 h="213360" fill="none" extrusionOk="0">
                <a:moveTo>
                  <a:pt x="0" y="0"/>
                </a:moveTo>
                <a:cubicBezTo>
                  <a:pt x="232727" y="-8246"/>
                  <a:pt x="377038" y="43722"/>
                  <a:pt x="480060" y="0"/>
                </a:cubicBezTo>
                <a:cubicBezTo>
                  <a:pt x="503741" y="67958"/>
                  <a:pt x="477959" y="141135"/>
                  <a:pt x="480060" y="213360"/>
                </a:cubicBezTo>
                <a:cubicBezTo>
                  <a:pt x="250689" y="247163"/>
                  <a:pt x="163054" y="170009"/>
                  <a:pt x="0" y="213360"/>
                </a:cubicBezTo>
                <a:cubicBezTo>
                  <a:pt x="-24700" y="146163"/>
                  <a:pt x="15004" y="50467"/>
                  <a:pt x="0" y="0"/>
                </a:cubicBezTo>
                <a:close/>
              </a:path>
              <a:path w="480060" h="213360" stroke="0" extrusionOk="0">
                <a:moveTo>
                  <a:pt x="0" y="0"/>
                </a:moveTo>
                <a:cubicBezTo>
                  <a:pt x="208060" y="-22851"/>
                  <a:pt x="244539" y="5790"/>
                  <a:pt x="480060" y="0"/>
                </a:cubicBezTo>
                <a:cubicBezTo>
                  <a:pt x="480624" y="72161"/>
                  <a:pt x="477575" y="153826"/>
                  <a:pt x="480060" y="213360"/>
                </a:cubicBezTo>
                <a:cubicBezTo>
                  <a:pt x="291591" y="216997"/>
                  <a:pt x="207623" y="172694"/>
                  <a:pt x="0" y="213360"/>
                </a:cubicBezTo>
                <a:cubicBezTo>
                  <a:pt x="-15795" y="118322"/>
                  <a:pt x="8493" y="68108"/>
                  <a:pt x="0" y="0"/>
                </a:cubicBezTo>
                <a:close/>
              </a:path>
            </a:pathLst>
          </a:custGeom>
          <a:ln w="9525">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pPr algn="l"/>
            <a:r>
              <a:rPr lang="en-US" sz="800" dirty="0">
                <a:solidFill>
                  <a:schemeClr val="tx1"/>
                </a:solidFill>
                <a:latin typeface="Bradley Hand ITC" panose="03070402050302030203" pitchFamily="66" charset="0"/>
              </a:rPr>
              <a:t>Home</a:t>
            </a:r>
            <a:endParaRPr lang="LID4096" sz="800" dirty="0">
              <a:solidFill>
                <a:schemeClr val="tx1"/>
              </a:solidFill>
              <a:latin typeface="Bradley Hand ITC" panose="03070402050302030203" pitchFamily="66" charset="0"/>
            </a:endParaRPr>
          </a:p>
        </p:txBody>
      </p:sp>
      <p:sp>
        <p:nvSpPr>
          <p:cNvPr id="5" name="Rechteck 4">
            <a:extLst>
              <a:ext uri="{FF2B5EF4-FFF2-40B4-BE49-F238E27FC236}">
                <a16:creationId xmlns:a16="http://schemas.microsoft.com/office/drawing/2014/main" id="{3B7FD924-A2A3-66F6-1E86-88F6DD2C6ABB}"/>
              </a:ext>
            </a:extLst>
          </p:cNvPr>
          <p:cNvSpPr/>
          <p:nvPr/>
        </p:nvSpPr>
        <p:spPr>
          <a:xfrm>
            <a:off x="3825240" y="5082234"/>
            <a:ext cx="480060" cy="213360"/>
          </a:xfrm>
          <a:ln w="9525"/>
        </p:spPr>
        <p:style>
          <a:lnRef idx="2">
            <a:schemeClr val="dk1"/>
          </a:lnRef>
          <a:fillRef idx="1">
            <a:schemeClr val="lt1"/>
          </a:fillRef>
          <a:effectRef idx="0">
            <a:schemeClr val="dk1"/>
          </a:effectRef>
          <a:fontRef idx="minor">
            <a:schemeClr val="dk1"/>
          </a:fontRef>
        </p:style>
        <p:txBody>
          <a:bodyPr rtlCol="0" anchor="t"/>
          <a:lstStyle/>
          <a:p>
            <a:r>
              <a:rPr lang="en-US" sz="800" dirty="0">
                <a:solidFill>
                  <a:schemeClr val="tx1"/>
                </a:solidFill>
                <a:latin typeface="Bradley Hand ITC" panose="03070402050302030203" pitchFamily="66" charset="0"/>
              </a:rPr>
              <a:t>About</a:t>
            </a:r>
            <a:endParaRPr lang="LID4096" sz="800" dirty="0">
              <a:solidFill>
                <a:schemeClr val="tx1"/>
              </a:solidFill>
              <a:latin typeface="Bradley Hand ITC" panose="03070402050302030203" pitchFamily="66" charset="0"/>
            </a:endParaRPr>
          </a:p>
        </p:txBody>
      </p:sp>
      <p:cxnSp>
        <p:nvCxnSpPr>
          <p:cNvPr id="8" name="Verbinder: gewinkelt 7">
            <a:extLst>
              <a:ext uri="{FF2B5EF4-FFF2-40B4-BE49-F238E27FC236}">
                <a16:creationId xmlns:a16="http://schemas.microsoft.com/office/drawing/2014/main" id="{499B25D0-5EE0-86EC-4482-5E6F53F8E873}"/>
              </a:ext>
            </a:extLst>
          </p:cNvPr>
          <p:cNvCxnSpPr>
            <a:stCxn id="4" idx="2"/>
            <a:endCxn id="5" idx="0"/>
          </p:cNvCxnSpPr>
          <p:nvPr/>
        </p:nvCxnSpPr>
        <p:spPr>
          <a:xfrm rot="16200000" flipH="1">
            <a:off x="3821583" y="4838547"/>
            <a:ext cx="159714" cy="327660"/>
          </a:xfrm>
          <a:prstGeom prst="bentConnector3">
            <a:avLst/>
          </a:prstGeom>
        </p:spPr>
        <p:style>
          <a:lnRef idx="1">
            <a:schemeClr val="dk1"/>
          </a:lnRef>
          <a:fillRef idx="0">
            <a:schemeClr val="dk1"/>
          </a:fillRef>
          <a:effectRef idx="0">
            <a:schemeClr val="dk1"/>
          </a:effectRef>
          <a:fontRef idx="minor">
            <a:schemeClr val="tx1"/>
          </a:fontRef>
        </p:style>
      </p:cxnSp>
      <p:sp>
        <p:nvSpPr>
          <p:cNvPr id="9" name="Rechteck 8">
            <a:extLst>
              <a:ext uri="{FF2B5EF4-FFF2-40B4-BE49-F238E27FC236}">
                <a16:creationId xmlns:a16="http://schemas.microsoft.com/office/drawing/2014/main" id="{CD4C72F6-0181-8AFD-3C3B-2E355EE5E820}"/>
              </a:ext>
            </a:extLst>
          </p:cNvPr>
          <p:cNvSpPr/>
          <p:nvPr/>
        </p:nvSpPr>
        <p:spPr>
          <a:xfrm>
            <a:off x="3964768" y="5381498"/>
            <a:ext cx="527222" cy="213360"/>
          </a:xfrm>
          <a:ln w="9525"/>
        </p:spPr>
        <p:style>
          <a:lnRef idx="2">
            <a:schemeClr val="dk1"/>
          </a:lnRef>
          <a:fillRef idx="1">
            <a:schemeClr val="lt1"/>
          </a:fillRef>
          <a:effectRef idx="0">
            <a:schemeClr val="dk1"/>
          </a:effectRef>
          <a:fontRef idx="minor">
            <a:schemeClr val="dk1"/>
          </a:fontRef>
        </p:style>
        <p:txBody>
          <a:bodyPr rtlCol="0" anchor="t"/>
          <a:lstStyle/>
          <a:p>
            <a:r>
              <a:rPr lang="en-US" sz="800" dirty="0">
                <a:solidFill>
                  <a:schemeClr val="tx1"/>
                </a:solidFill>
                <a:latin typeface="Bradley Hand ITC" panose="03070402050302030203" pitchFamily="66" charset="0"/>
              </a:rPr>
              <a:t>History</a:t>
            </a:r>
            <a:endParaRPr lang="LID4096" sz="800" dirty="0">
              <a:solidFill>
                <a:schemeClr val="tx1"/>
              </a:solidFill>
              <a:latin typeface="Bradley Hand ITC" panose="03070402050302030203" pitchFamily="66" charset="0"/>
            </a:endParaRPr>
          </a:p>
        </p:txBody>
      </p:sp>
      <p:sp>
        <p:nvSpPr>
          <p:cNvPr id="11" name="Rechteck 10">
            <a:extLst>
              <a:ext uri="{FF2B5EF4-FFF2-40B4-BE49-F238E27FC236}">
                <a16:creationId xmlns:a16="http://schemas.microsoft.com/office/drawing/2014/main" id="{AB9E8980-4504-5D09-3C81-489D6EA0FC00}"/>
              </a:ext>
            </a:extLst>
          </p:cNvPr>
          <p:cNvSpPr/>
          <p:nvPr/>
        </p:nvSpPr>
        <p:spPr>
          <a:xfrm>
            <a:off x="3970020" y="5649469"/>
            <a:ext cx="521970" cy="213360"/>
          </a:xfrm>
          <a:ln w="9525"/>
        </p:spPr>
        <p:style>
          <a:lnRef idx="2">
            <a:schemeClr val="dk1"/>
          </a:lnRef>
          <a:fillRef idx="1">
            <a:schemeClr val="lt1"/>
          </a:fillRef>
          <a:effectRef idx="0">
            <a:schemeClr val="dk1"/>
          </a:effectRef>
          <a:fontRef idx="minor">
            <a:schemeClr val="dk1"/>
          </a:fontRef>
        </p:style>
        <p:txBody>
          <a:bodyPr rtlCol="0" anchor="t"/>
          <a:lstStyle/>
          <a:p>
            <a:r>
              <a:rPr lang="en-US" sz="800" dirty="0">
                <a:solidFill>
                  <a:schemeClr val="tx1"/>
                </a:solidFill>
                <a:latin typeface="Bradley Hand ITC" panose="03070402050302030203" pitchFamily="66" charset="0"/>
              </a:rPr>
              <a:t>Vision</a:t>
            </a:r>
            <a:endParaRPr lang="LID4096" sz="800" dirty="0">
              <a:solidFill>
                <a:schemeClr val="tx1"/>
              </a:solidFill>
              <a:latin typeface="Bradley Hand ITC" panose="03070402050302030203" pitchFamily="66" charset="0"/>
            </a:endParaRPr>
          </a:p>
        </p:txBody>
      </p:sp>
      <p:cxnSp>
        <p:nvCxnSpPr>
          <p:cNvPr id="14" name="Verbinder: gewinkelt 13">
            <a:extLst>
              <a:ext uri="{FF2B5EF4-FFF2-40B4-BE49-F238E27FC236}">
                <a16:creationId xmlns:a16="http://schemas.microsoft.com/office/drawing/2014/main" id="{0B62EB13-40F2-E4EC-ACAC-CDA9E6CD016D}"/>
              </a:ext>
            </a:extLst>
          </p:cNvPr>
          <p:cNvCxnSpPr>
            <a:endCxn id="9" idx="1"/>
          </p:cNvCxnSpPr>
          <p:nvPr/>
        </p:nvCxnSpPr>
        <p:spPr>
          <a:xfrm rot="16200000" flipH="1">
            <a:off x="3840622" y="5364032"/>
            <a:ext cx="192584" cy="55708"/>
          </a:xfrm>
          <a:prstGeom prst="bentConnector2">
            <a:avLst/>
          </a:prstGeom>
        </p:spPr>
        <p:style>
          <a:lnRef idx="1">
            <a:schemeClr val="dk1"/>
          </a:lnRef>
          <a:fillRef idx="0">
            <a:schemeClr val="dk1"/>
          </a:fillRef>
          <a:effectRef idx="0">
            <a:schemeClr val="dk1"/>
          </a:effectRef>
          <a:fontRef idx="minor">
            <a:schemeClr val="tx1"/>
          </a:fontRef>
        </p:style>
      </p:cxnSp>
      <p:cxnSp>
        <p:nvCxnSpPr>
          <p:cNvPr id="15" name="Verbinder: gewinkelt 14">
            <a:extLst>
              <a:ext uri="{FF2B5EF4-FFF2-40B4-BE49-F238E27FC236}">
                <a16:creationId xmlns:a16="http://schemas.microsoft.com/office/drawing/2014/main" id="{A5D80DA4-44D5-1344-FE05-6119B5252DA1}"/>
              </a:ext>
            </a:extLst>
          </p:cNvPr>
          <p:cNvCxnSpPr>
            <a:cxnSpLocks/>
            <a:endCxn id="11" idx="1"/>
          </p:cNvCxnSpPr>
          <p:nvPr/>
        </p:nvCxnSpPr>
        <p:spPr>
          <a:xfrm rot="16200000" flipH="1">
            <a:off x="3805554" y="5591683"/>
            <a:ext cx="267972" cy="60960"/>
          </a:xfrm>
          <a:prstGeom prst="bentConnector2">
            <a:avLst/>
          </a:prstGeom>
        </p:spPr>
        <p:style>
          <a:lnRef idx="1">
            <a:schemeClr val="dk1"/>
          </a:lnRef>
          <a:fillRef idx="0">
            <a:schemeClr val="dk1"/>
          </a:fillRef>
          <a:effectRef idx="0">
            <a:schemeClr val="dk1"/>
          </a:effectRef>
          <a:fontRef idx="minor">
            <a:schemeClr val="tx1"/>
          </a:fontRef>
        </p:style>
      </p:cxnSp>
      <p:sp>
        <p:nvSpPr>
          <p:cNvPr id="18" name="Rechteck 17">
            <a:extLst>
              <a:ext uri="{FF2B5EF4-FFF2-40B4-BE49-F238E27FC236}">
                <a16:creationId xmlns:a16="http://schemas.microsoft.com/office/drawing/2014/main" id="{3D3C6E9A-4F3D-3CAB-B845-3C17188B054B}"/>
              </a:ext>
            </a:extLst>
          </p:cNvPr>
          <p:cNvSpPr/>
          <p:nvPr/>
        </p:nvSpPr>
        <p:spPr>
          <a:xfrm>
            <a:off x="3116580" y="5073614"/>
            <a:ext cx="595122" cy="213360"/>
          </a:xfrm>
          <a:ln w="9525"/>
        </p:spPr>
        <p:style>
          <a:lnRef idx="2">
            <a:schemeClr val="dk1"/>
          </a:lnRef>
          <a:fillRef idx="1">
            <a:schemeClr val="lt1"/>
          </a:fillRef>
          <a:effectRef idx="0">
            <a:schemeClr val="dk1"/>
          </a:effectRef>
          <a:fontRef idx="minor">
            <a:schemeClr val="dk1"/>
          </a:fontRef>
        </p:style>
        <p:txBody>
          <a:bodyPr rtlCol="0" anchor="t"/>
          <a:lstStyle/>
          <a:p>
            <a:r>
              <a:rPr lang="en-US" sz="800" dirty="0">
                <a:solidFill>
                  <a:schemeClr val="tx1"/>
                </a:solidFill>
                <a:latin typeface="Bradley Hand ITC" panose="03070402050302030203" pitchFamily="66" charset="0"/>
              </a:rPr>
              <a:t>Products</a:t>
            </a:r>
            <a:endParaRPr lang="LID4096" sz="800" dirty="0">
              <a:solidFill>
                <a:schemeClr val="tx1"/>
              </a:solidFill>
              <a:latin typeface="Bradley Hand ITC" panose="03070402050302030203" pitchFamily="66" charset="0"/>
            </a:endParaRPr>
          </a:p>
        </p:txBody>
      </p:sp>
      <p:cxnSp>
        <p:nvCxnSpPr>
          <p:cNvPr id="19" name="Verbinder: gewinkelt 18">
            <a:extLst>
              <a:ext uri="{FF2B5EF4-FFF2-40B4-BE49-F238E27FC236}">
                <a16:creationId xmlns:a16="http://schemas.microsoft.com/office/drawing/2014/main" id="{D09789DE-E2C7-AD3B-51C0-7AFFB3C7378B}"/>
              </a:ext>
            </a:extLst>
          </p:cNvPr>
          <p:cNvCxnSpPr>
            <a:cxnSpLocks/>
            <a:stCxn id="4" idx="2"/>
            <a:endCxn id="18" idx="0"/>
          </p:cNvCxnSpPr>
          <p:nvPr/>
        </p:nvCxnSpPr>
        <p:spPr>
          <a:xfrm rot="5400000">
            <a:off x="3500329" y="4836333"/>
            <a:ext cx="151094" cy="323469"/>
          </a:xfrm>
          <a:prstGeom prst="bentConnector3">
            <a:avLst>
              <a:gd name="adj1" fmla="val 52522"/>
            </a:avLst>
          </a:prstGeom>
        </p:spPr>
        <p:style>
          <a:lnRef idx="1">
            <a:schemeClr val="dk1"/>
          </a:lnRef>
          <a:fillRef idx="0">
            <a:schemeClr val="dk1"/>
          </a:fillRef>
          <a:effectRef idx="0">
            <a:schemeClr val="dk1"/>
          </a:effectRef>
          <a:fontRef idx="minor">
            <a:schemeClr val="tx1"/>
          </a:fontRef>
        </p:style>
      </p:cxnSp>
      <p:sp>
        <p:nvSpPr>
          <p:cNvPr id="30" name="Rechteck 29">
            <a:extLst>
              <a:ext uri="{FF2B5EF4-FFF2-40B4-BE49-F238E27FC236}">
                <a16:creationId xmlns:a16="http://schemas.microsoft.com/office/drawing/2014/main" id="{0B803CC2-3A53-9D40-AD1E-D3A5266FEE70}"/>
              </a:ext>
            </a:extLst>
          </p:cNvPr>
          <p:cNvSpPr/>
          <p:nvPr/>
        </p:nvSpPr>
        <p:spPr>
          <a:xfrm>
            <a:off x="3253920" y="5378634"/>
            <a:ext cx="527222" cy="213360"/>
          </a:xfrm>
          <a:ln w="9525"/>
        </p:spPr>
        <p:style>
          <a:lnRef idx="2">
            <a:schemeClr val="dk1"/>
          </a:lnRef>
          <a:fillRef idx="1">
            <a:schemeClr val="lt1"/>
          </a:fillRef>
          <a:effectRef idx="0">
            <a:schemeClr val="dk1"/>
          </a:effectRef>
          <a:fontRef idx="minor">
            <a:schemeClr val="dk1"/>
          </a:fontRef>
        </p:style>
        <p:txBody>
          <a:bodyPr rtlCol="0" anchor="t"/>
          <a:lstStyle/>
          <a:p>
            <a:r>
              <a:rPr lang="en-US" sz="800" dirty="0">
                <a:solidFill>
                  <a:schemeClr val="tx1"/>
                </a:solidFill>
                <a:latin typeface="Bradley Hand ITC" panose="03070402050302030203" pitchFamily="66" charset="0"/>
              </a:rPr>
              <a:t>Coffee</a:t>
            </a:r>
            <a:endParaRPr lang="LID4096" sz="800" dirty="0">
              <a:solidFill>
                <a:schemeClr val="tx1"/>
              </a:solidFill>
              <a:latin typeface="Bradley Hand ITC" panose="03070402050302030203" pitchFamily="66" charset="0"/>
            </a:endParaRPr>
          </a:p>
        </p:txBody>
      </p:sp>
      <p:sp>
        <p:nvSpPr>
          <p:cNvPr id="32" name="Rechteck 31">
            <a:extLst>
              <a:ext uri="{FF2B5EF4-FFF2-40B4-BE49-F238E27FC236}">
                <a16:creationId xmlns:a16="http://schemas.microsoft.com/office/drawing/2014/main" id="{8A37AE2E-9BD8-A856-72A3-641136951EE1}"/>
              </a:ext>
            </a:extLst>
          </p:cNvPr>
          <p:cNvSpPr/>
          <p:nvPr/>
        </p:nvSpPr>
        <p:spPr>
          <a:xfrm>
            <a:off x="3259172" y="5646605"/>
            <a:ext cx="521970" cy="213360"/>
          </a:xfrm>
          <a:ln w="9525"/>
        </p:spPr>
        <p:style>
          <a:lnRef idx="2">
            <a:schemeClr val="dk1"/>
          </a:lnRef>
          <a:fillRef idx="1">
            <a:schemeClr val="lt1"/>
          </a:fillRef>
          <a:effectRef idx="0">
            <a:schemeClr val="dk1"/>
          </a:effectRef>
          <a:fontRef idx="minor">
            <a:schemeClr val="dk1"/>
          </a:fontRef>
        </p:style>
        <p:txBody>
          <a:bodyPr rtlCol="0" anchor="t"/>
          <a:lstStyle/>
          <a:p>
            <a:r>
              <a:rPr lang="en-US" sz="800" dirty="0">
                <a:solidFill>
                  <a:schemeClr val="tx1"/>
                </a:solidFill>
                <a:latin typeface="Bradley Hand ITC" panose="03070402050302030203" pitchFamily="66" charset="0"/>
              </a:rPr>
              <a:t>Tea</a:t>
            </a:r>
            <a:endParaRPr lang="LID4096" sz="800" dirty="0">
              <a:solidFill>
                <a:schemeClr val="tx1"/>
              </a:solidFill>
              <a:latin typeface="Bradley Hand ITC" panose="03070402050302030203" pitchFamily="66" charset="0"/>
            </a:endParaRPr>
          </a:p>
        </p:txBody>
      </p:sp>
      <p:cxnSp>
        <p:nvCxnSpPr>
          <p:cNvPr id="33" name="Verbinder: gewinkelt 32">
            <a:extLst>
              <a:ext uri="{FF2B5EF4-FFF2-40B4-BE49-F238E27FC236}">
                <a16:creationId xmlns:a16="http://schemas.microsoft.com/office/drawing/2014/main" id="{69092E5B-8367-BD33-21CC-4BD0544040C1}"/>
              </a:ext>
            </a:extLst>
          </p:cNvPr>
          <p:cNvCxnSpPr>
            <a:cxnSpLocks/>
            <a:endCxn id="30" idx="1"/>
          </p:cNvCxnSpPr>
          <p:nvPr/>
        </p:nvCxnSpPr>
        <p:spPr>
          <a:xfrm rot="16200000" flipH="1">
            <a:off x="3129774" y="5361168"/>
            <a:ext cx="192584" cy="55708"/>
          </a:xfrm>
          <a:prstGeom prst="bentConnector2">
            <a:avLst/>
          </a:prstGeom>
          <a:ln>
            <a:solidFill>
              <a:schemeClr val="dk1">
                <a:shade val="95000"/>
                <a:satMod val="105000"/>
              </a:schemeClr>
            </a:solidFill>
          </a:ln>
        </p:spPr>
        <p:style>
          <a:lnRef idx="1">
            <a:schemeClr val="dk1"/>
          </a:lnRef>
          <a:fillRef idx="0">
            <a:schemeClr val="dk1"/>
          </a:fillRef>
          <a:effectRef idx="0">
            <a:schemeClr val="dk1"/>
          </a:effectRef>
          <a:fontRef idx="minor">
            <a:schemeClr val="tx1"/>
          </a:fontRef>
        </p:style>
      </p:cxnSp>
      <p:cxnSp>
        <p:nvCxnSpPr>
          <p:cNvPr id="35" name="Verbinder: gewinkelt 34">
            <a:extLst>
              <a:ext uri="{FF2B5EF4-FFF2-40B4-BE49-F238E27FC236}">
                <a16:creationId xmlns:a16="http://schemas.microsoft.com/office/drawing/2014/main" id="{4D8A9AF0-C9DC-D4EF-0648-E4587D4329B1}"/>
              </a:ext>
            </a:extLst>
          </p:cNvPr>
          <p:cNvCxnSpPr>
            <a:cxnSpLocks/>
            <a:endCxn id="32" idx="1"/>
          </p:cNvCxnSpPr>
          <p:nvPr/>
        </p:nvCxnSpPr>
        <p:spPr>
          <a:xfrm rot="16200000" flipH="1">
            <a:off x="3096497" y="5590610"/>
            <a:ext cx="265110" cy="60240"/>
          </a:xfrm>
          <a:prstGeom prst="bentConnector2">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412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714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504006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ICONS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Icons sind aus den Navigationskonzepten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nicht mehr wegzudenken. Die Bedeutung der Icons ist häufig angelernt, d.h. das Verhalten des Programms wird erst durch eine erstmalige Betätigung sichtbar (beispielsweise Menu Button</a:t>
            </a:r>
            <a:r>
              <a:rPr lang="en-CH" sz="800" b="0" i="0" dirty="0">
                <a:solidFill>
                  <a:srgbClr val="202124"/>
                </a:solidFill>
                <a:effectLst/>
                <a:latin typeface="Google Sans"/>
              </a:rPr>
              <a:t> </a:t>
            </a:r>
            <a:r>
              <a:rPr lang="en-CH" sz="800" b="0" i="0" dirty="0">
                <a:solidFill>
                  <a:srgbClr val="040C28"/>
                </a:solidFill>
                <a:effectLst/>
                <a:latin typeface="Google Sans"/>
              </a:rPr>
              <a:t>☰</a:t>
            </a:r>
            <a:r>
              <a:rPr lang="en-US" sz="800" b="0" i="0" dirty="0">
                <a:solidFill>
                  <a:srgbClr val="040C28"/>
                </a:solidFill>
                <a:effectLst/>
                <a:latin typeface="Google Sans"/>
              </a:rPr>
              <a:t> </a:t>
            </a:r>
            <a:r>
              <a:rPr lang="de-CH" sz="800" b="1" dirty="0">
                <a:solidFill>
                  <a:schemeClr val="tx1"/>
                </a:solidFill>
                <a:latin typeface="Cavolini" panose="03000502040302020204" pitchFamily="66" charset="0"/>
                <a:cs typeface="Cavolini" panose="03000502040302020204" pitchFamily="66" charset="0"/>
              </a:rPr>
              <a:t>). Trotzdem lassen sich solche Icons in verschiedenste Applikationskontexte zielführend transferieren.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Gerade hier lauern auch die Gefahren: Werden Icons missverständlich oder gar falsch eingesetzt</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(beispielsweise </a:t>
            </a:r>
            <a:r>
              <a:rPr lang="en-CH" sz="800" b="0" i="0" dirty="0">
                <a:solidFill>
                  <a:srgbClr val="040C28"/>
                </a:solidFill>
                <a:effectLst/>
                <a:latin typeface="Google Sans"/>
              </a:rPr>
              <a:t>☰</a:t>
            </a:r>
            <a:r>
              <a:rPr lang="en-US" sz="800" b="0" i="0" dirty="0">
                <a:solidFill>
                  <a:srgbClr val="040C28"/>
                </a:solidFill>
                <a:effectLst/>
                <a:latin typeface="Google Sans"/>
              </a:rPr>
              <a:t> </a:t>
            </a:r>
            <a:r>
              <a:rPr lang="de-CH" sz="800" b="1" dirty="0">
                <a:solidFill>
                  <a:schemeClr val="tx1"/>
                </a:solidFill>
                <a:latin typeface="Cavolini" panose="03000502040302020204" pitchFamily="66" charset="0"/>
                <a:cs typeface="Cavolini" panose="03000502040302020204" pitchFamily="66" charset="0"/>
              </a:rPr>
              <a:t>schliesst die App), ist der Einsatz des Icons problematisch. Der Benutzer hat eine Erwartung an das </a:t>
            </a:r>
            <a:r>
              <a:rPr lang="en-CH" sz="800" b="0" i="0" dirty="0">
                <a:solidFill>
                  <a:srgbClr val="040C28"/>
                </a:solidFill>
                <a:effectLst/>
                <a:latin typeface="Google Sans"/>
              </a:rPr>
              <a:t>☰</a:t>
            </a:r>
            <a:r>
              <a:rPr lang="en-US" sz="800" b="0" i="0" dirty="0">
                <a:solidFill>
                  <a:srgbClr val="040C28"/>
                </a:solidFill>
                <a:effectLst/>
                <a:latin typeface="Google Sans"/>
              </a:rPr>
              <a:t> </a:t>
            </a:r>
            <a:r>
              <a:rPr lang="de-CH" sz="800" b="1" dirty="0">
                <a:solidFill>
                  <a:schemeClr val="tx1"/>
                </a:solidFill>
                <a:latin typeface="Cavolini" panose="03000502040302020204" pitchFamily="66" charset="0"/>
                <a:cs typeface="Cavolini" panose="03000502040302020204" pitchFamily="66" charset="0"/>
              </a:rPr>
              <a:t>Icon, welche somit nicht erfüllt wird und in einer potentiellen Fehlbedienung resultiert.</a:t>
            </a:r>
          </a:p>
          <a:p>
            <a:pPr algn="l"/>
            <a:endParaRPr lang="de-CH" sz="800" b="1" dirty="0">
              <a:solidFill>
                <a:srgbClr val="FFFFFF"/>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Verinnerlichen Sie sich das Kurzvideo von Indra Burkart zum Thema </a:t>
            </a:r>
            <a:r>
              <a:rPr lang="de-DE" sz="800" b="1" dirty="0">
                <a:solidFill>
                  <a:schemeClr val="tx1"/>
                </a:solidFill>
                <a:latin typeface="Cavolini" panose="03000502040302020204" pitchFamily="66" charset="0"/>
                <a:cs typeface="Cavolini" panose="03000502040302020204" pitchFamily="66" charset="0"/>
                <a:hlinkClick r:id="rId4"/>
              </a:rPr>
              <a:t>Icon Design Basics für gute UX</a:t>
            </a:r>
            <a:r>
              <a:rPr lang="de-DE" sz="800" b="1" dirty="0">
                <a:solidFill>
                  <a:schemeClr val="tx1"/>
                </a:solidFill>
                <a:latin typeface="Cavolini" panose="03000502040302020204" pitchFamily="66" charset="0"/>
                <a:cs typeface="Cavolini" panose="03000502040302020204" pitchFamily="66" charset="0"/>
              </a:rPr>
              <a:t>.</a:t>
            </a:r>
            <a:endParaRPr lang="en-US"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Viele der Design-Sprachen definieren ein </a:t>
            </a:r>
            <a:r>
              <a:rPr lang="de-CH" sz="800" b="1" dirty="0" err="1">
                <a:solidFill>
                  <a:schemeClr val="tx1"/>
                </a:solidFill>
                <a:latin typeface="Cavolini" panose="03000502040302020204" pitchFamily="66" charset="0"/>
                <a:cs typeface="Cavolini" panose="03000502040302020204" pitchFamily="66" charset="0"/>
              </a:rPr>
              <a:t>Iconset</a:t>
            </a:r>
            <a:r>
              <a:rPr lang="de-CH" sz="800" b="1" dirty="0">
                <a:solidFill>
                  <a:schemeClr val="tx1"/>
                </a:solidFill>
                <a:latin typeface="Cavolini" panose="03000502040302020204" pitchFamily="66" charset="0"/>
                <a:cs typeface="Cavolini" panose="03000502040302020204" pitchFamily="66" charset="0"/>
              </a:rPr>
              <a:t>. Prüfen Sie Ihren Styleguide, ob dieser bereits Icons vordefiniert. Beispielsweise können die </a:t>
            </a:r>
            <a:r>
              <a:rPr lang="de-CH" sz="800" b="1" dirty="0">
                <a:solidFill>
                  <a:schemeClr val="tx1"/>
                </a:solidFill>
                <a:latin typeface="Cavolini" panose="03000502040302020204" pitchFamily="66" charset="0"/>
                <a:cs typeface="Cavolini" panose="03000502040302020204" pitchFamily="66" charset="0"/>
                <a:hlinkClick r:id="rId5"/>
              </a:rPr>
              <a:t>Material Design Icons von Google</a:t>
            </a:r>
            <a:r>
              <a:rPr lang="de-CH" sz="800" b="1" dirty="0">
                <a:solidFill>
                  <a:schemeClr val="tx1"/>
                </a:solidFill>
                <a:latin typeface="Cavolini" panose="03000502040302020204" pitchFamily="66" charset="0"/>
                <a:cs typeface="Cavolini" panose="03000502040302020204" pitchFamily="66" charset="0"/>
              </a:rPr>
              <a:t> für Android (oder Web/iOS) direkt online abgerufen und in die eigene Applikation übertragen werden. Bitte beachten Sie jeweils den Icon Namen, welcher den Anwendungsfall beschreibt.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In Ihrem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-Projekt können Sie beispielsweise mit den </a:t>
            </a:r>
            <a:r>
              <a:rPr lang="de-CH" sz="800" b="1" dirty="0">
                <a:solidFill>
                  <a:schemeClr val="tx1"/>
                </a:solidFill>
                <a:latin typeface="Cavolini" panose="03000502040302020204" pitchFamily="66" charset="0"/>
                <a:cs typeface="Cavolini" panose="03000502040302020204" pitchFamily="66" charset="0"/>
                <a:hlinkClick r:id="rId6"/>
              </a:rPr>
              <a:t>Material Design Icons</a:t>
            </a:r>
            <a:r>
              <a:rPr lang="de-CH" sz="800" b="1" dirty="0">
                <a:solidFill>
                  <a:schemeClr val="tx1"/>
                </a:solidFill>
                <a:latin typeface="Cavolini" panose="03000502040302020204" pitchFamily="66" charset="0"/>
                <a:cs typeface="Cavolini" panose="03000502040302020204" pitchFamily="66" charset="0"/>
              </a:rPr>
              <a:t> arbeiten (siehe Button rechts oben,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 </a:t>
            </a:r>
            <a:r>
              <a:rPr lang="de-CH" sz="800" b="1" dirty="0">
                <a:solidFill>
                  <a:srgbClr val="D6CE8F"/>
                </a:solidFill>
                <a:highlight>
                  <a:srgbClr val="0D99FF"/>
                </a:highlight>
                <a:latin typeface="Cavolini" panose="03000502040302020204" pitchFamily="66" charset="0"/>
                <a:cs typeface="Cavolini" panose="03000502040302020204" pitchFamily="66" charset="0"/>
              </a:rPr>
              <a:t> </a:t>
            </a:r>
            <a:r>
              <a:rPr lang="de-CH" sz="800" b="1" dirty="0">
                <a:solidFill>
                  <a:schemeClr val="bg1"/>
                </a:solidFill>
                <a:highlight>
                  <a:srgbClr val="0D99FF"/>
                </a:highlight>
                <a:latin typeface="Cavolini" panose="03000502040302020204" pitchFamily="66" charset="0"/>
                <a:cs typeface="Cavolini" panose="03000502040302020204" pitchFamily="66" charset="0"/>
              </a:rPr>
              <a:t>Open in </a:t>
            </a:r>
            <a:r>
              <a:rPr lang="de-CH" sz="800" b="1" dirty="0" err="1">
                <a:solidFill>
                  <a:schemeClr val="bg1"/>
                </a:solidFill>
                <a:highlight>
                  <a:srgbClr val="0D99FF"/>
                </a:highlight>
                <a:latin typeface="Cavolini" panose="03000502040302020204" pitchFamily="66" charset="0"/>
                <a:cs typeface="Cavolini" panose="03000502040302020204" pitchFamily="66" charset="0"/>
              </a:rPr>
              <a:t>figma</a:t>
            </a:r>
            <a:r>
              <a:rPr lang="de-CH" sz="800" b="1" dirty="0">
                <a:solidFill>
                  <a:srgbClr val="D6CE8F"/>
                </a:solidFill>
                <a:highlight>
                  <a:srgbClr val="0D99FF"/>
                </a:highlight>
                <a:latin typeface="+mj-lt"/>
                <a:cs typeface="Cavolini" panose="03000502040302020204" pitchFamily="66" charset="0"/>
              </a:rPr>
              <a:t> </a:t>
            </a:r>
            <a:r>
              <a:rPr lang="de-CH" sz="800" b="1" dirty="0">
                <a:solidFill>
                  <a:schemeClr val="tx1"/>
                </a:solidFill>
                <a:latin typeface="Cavolini" panose="03000502040302020204" pitchFamily="66" charset="0"/>
                <a:cs typeface="Cavolini" panose="03000502040302020204" pitchFamily="66" charset="0"/>
              </a:rPr>
              <a:t>) oder auch das </a:t>
            </a:r>
            <a:r>
              <a:rPr lang="de-CH" sz="800" b="1" dirty="0">
                <a:solidFill>
                  <a:schemeClr val="tx1"/>
                </a:solidFill>
                <a:latin typeface="Cavolini" panose="03000502040302020204" pitchFamily="66" charset="0"/>
                <a:cs typeface="Cavolini" panose="03000502040302020204" pitchFamily="66" charset="0"/>
                <a:hlinkClick r:id="rId7"/>
              </a:rPr>
              <a:t>Font </a:t>
            </a:r>
            <a:r>
              <a:rPr lang="de-CH" sz="800" b="1" dirty="0" err="1">
                <a:solidFill>
                  <a:schemeClr val="tx1"/>
                </a:solidFill>
                <a:latin typeface="Cavolini" panose="03000502040302020204" pitchFamily="66" charset="0"/>
                <a:cs typeface="Cavolini" panose="03000502040302020204" pitchFamily="66" charset="0"/>
                <a:hlinkClick r:id="rId7"/>
              </a:rPr>
              <a:t>Awesome</a:t>
            </a:r>
            <a:r>
              <a:rPr lang="de-CH" sz="800" b="1" dirty="0">
                <a:solidFill>
                  <a:schemeClr val="tx1"/>
                </a:solidFill>
                <a:latin typeface="Cavolini" panose="03000502040302020204" pitchFamily="66" charset="0"/>
                <a:cs typeface="Cavolini" panose="03000502040302020204" pitchFamily="66" charset="0"/>
                <a:hlinkClick r:id="rId7"/>
              </a:rPr>
              <a:t> Plugin</a:t>
            </a:r>
            <a:r>
              <a:rPr lang="de-CH" sz="800" b="1" dirty="0">
                <a:solidFill>
                  <a:schemeClr val="tx1"/>
                </a:solidFill>
                <a:latin typeface="Cavolini" panose="03000502040302020204" pitchFamily="66" charset="0"/>
                <a:cs typeface="Cavolini" panose="03000502040302020204" pitchFamily="66" charset="0"/>
              </a:rPr>
              <a:t> installieren (siehe Button rechts oben, </a:t>
            </a:r>
            <a:r>
              <a:rPr lang="de-CH" sz="800" b="1" dirty="0">
                <a:solidFill>
                  <a:srgbClr val="D6CE8F"/>
                </a:solidFill>
                <a:highlight>
                  <a:srgbClr val="0D99FF"/>
                </a:highlight>
                <a:latin typeface="Cavolini" panose="03000502040302020204" pitchFamily="66" charset="0"/>
                <a:cs typeface="Cavolini" panose="03000502040302020204" pitchFamily="66" charset="0"/>
              </a:rPr>
              <a:t> </a:t>
            </a:r>
            <a:r>
              <a:rPr lang="de-CH" sz="800" b="1" dirty="0">
                <a:solidFill>
                  <a:schemeClr val="bg1"/>
                </a:solidFill>
                <a:highlight>
                  <a:srgbClr val="0D99FF"/>
                </a:highlight>
                <a:latin typeface="+mj-lt"/>
                <a:cs typeface="Cavolini" panose="03000502040302020204" pitchFamily="66" charset="0"/>
              </a:rPr>
              <a:t>Try </a:t>
            </a:r>
            <a:r>
              <a:rPr lang="de-CH" sz="800" b="1" dirty="0" err="1">
                <a:solidFill>
                  <a:schemeClr val="bg1"/>
                </a:solidFill>
                <a:highlight>
                  <a:srgbClr val="0D99FF"/>
                </a:highlight>
                <a:latin typeface="+mj-lt"/>
                <a:cs typeface="Cavolini" panose="03000502040302020204" pitchFamily="66" charset="0"/>
              </a:rPr>
              <a:t>it</a:t>
            </a:r>
            <a:r>
              <a:rPr lang="de-CH" sz="800" b="1" dirty="0">
                <a:solidFill>
                  <a:schemeClr val="bg1"/>
                </a:solidFill>
                <a:highlight>
                  <a:srgbClr val="0D99FF"/>
                </a:highlight>
                <a:latin typeface="+mj-lt"/>
                <a:cs typeface="Cavolini" panose="03000502040302020204" pitchFamily="66" charset="0"/>
              </a:rPr>
              <a:t> out</a:t>
            </a:r>
            <a:r>
              <a:rPr lang="de-CH" sz="800" b="1" dirty="0">
                <a:solidFill>
                  <a:srgbClr val="D6CE8F"/>
                </a:solidFill>
                <a:highlight>
                  <a:srgbClr val="0D99FF"/>
                </a:highlight>
                <a:latin typeface="+mj-lt"/>
                <a:cs typeface="Cavolini" panose="03000502040302020204" pitchFamily="66" charset="0"/>
              </a:rPr>
              <a:t> </a:t>
            </a:r>
            <a:r>
              <a:rPr lang="de-CH" sz="800" b="1" dirty="0">
                <a:solidFill>
                  <a:schemeClr val="tx1"/>
                </a:solidFill>
                <a:latin typeface="Cavolini" panose="03000502040302020204" pitchFamily="66" charset="0"/>
                <a:cs typeface="Cavolini" panose="03000502040302020204" pitchFamily="66" charset="0"/>
              </a:rPr>
              <a:t>), welches sehr viele Icons enthält. Hinweis: Nicht alle </a:t>
            </a:r>
            <a:r>
              <a:rPr lang="de-CH" sz="800" b="1" dirty="0">
                <a:solidFill>
                  <a:schemeClr val="tx1"/>
                </a:solidFill>
                <a:latin typeface="Cavolini" panose="03000502040302020204" pitchFamily="66" charset="0"/>
                <a:cs typeface="Cavolini" panose="03000502040302020204" pitchFamily="66" charset="0"/>
                <a:hlinkClick r:id="rId8"/>
              </a:rPr>
              <a:t>Font </a:t>
            </a:r>
            <a:r>
              <a:rPr lang="de-CH" sz="800" b="1" dirty="0" err="1">
                <a:solidFill>
                  <a:schemeClr val="tx1"/>
                </a:solidFill>
                <a:latin typeface="Cavolini" panose="03000502040302020204" pitchFamily="66" charset="0"/>
                <a:cs typeface="Cavolini" panose="03000502040302020204" pitchFamily="66" charset="0"/>
                <a:hlinkClick r:id="rId8"/>
              </a:rPr>
              <a:t>Awesome</a:t>
            </a:r>
            <a:r>
              <a:rPr lang="de-CH" sz="800" b="1" dirty="0">
                <a:solidFill>
                  <a:schemeClr val="tx1"/>
                </a:solidFill>
                <a:latin typeface="Cavolini" panose="03000502040302020204" pitchFamily="66" charset="0"/>
                <a:cs typeface="Cavolini" panose="03000502040302020204" pitchFamily="66" charset="0"/>
                <a:hlinkClick r:id="rId8"/>
              </a:rPr>
              <a:t> Icons sind gratis</a:t>
            </a:r>
            <a:r>
              <a:rPr lang="de-CH" sz="800" b="1" dirty="0">
                <a:solidFill>
                  <a:schemeClr val="tx1"/>
                </a:solidFill>
                <a:latin typeface="Cavolini" panose="03000502040302020204" pitchFamily="66" charset="0"/>
                <a:cs typeface="Cavolini" panose="03000502040302020204" pitchFamily="66" charset="0"/>
              </a:rPr>
              <a: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Überarbeiten Sie Ihr Wireframe, indem Sie die zu Ihrer Technologie passenden Icons auswählen und die Platzhalter der Bilder durch effektive Fotos/Abbildungen ersetzen.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9"/>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10"/>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11"/>
          <a:stretch>
            <a:fillRect/>
          </a:stretch>
        </p:blipFill>
        <p:spPr>
          <a:xfrm>
            <a:off x="1031634" y="5047423"/>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5052503"/>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6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6: </a:t>
            </a:r>
            <a:r>
              <a:rPr lang="de-CH" sz="3200" b="1" dirty="0">
                <a:solidFill>
                  <a:schemeClr val="bg1"/>
                </a:solidFill>
                <a:latin typeface="Calibri" panose="020F0502020204030204" pitchFamily="34" charset="0"/>
                <a:cs typeface="Calibri" panose="020F0502020204030204" pitchFamily="34" charset="0"/>
              </a:rPr>
              <a:t>Bilder in Wireframe einbinden und Icons auswählen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Tree>
    <p:extLst>
      <p:ext uri="{BB962C8B-B14F-4D97-AF65-F5344CB8AC3E}">
        <p14:creationId xmlns:p14="http://schemas.microsoft.com/office/powerpoint/2010/main" val="391326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0"/>
            <a:ext cx="3421850" cy="571467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LINKS &amp;</a:t>
            </a:r>
          </a:p>
          <a:p>
            <a:pPr algn="l"/>
            <a:r>
              <a:rPr lang="de-CH" sz="2600" b="1" dirty="0">
                <a:solidFill>
                  <a:srgbClr val="D72864"/>
                </a:solidFill>
                <a:latin typeface="Cavolini" panose="03000502040302020204" pitchFamily="66" charset="0"/>
                <a:cs typeface="Cavolini" panose="03000502040302020204" pitchFamily="66" charset="0"/>
              </a:rPr>
              <a:t>BUTTONS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Weitere, immer wieder gesehene Benutzerinteraktions-Elemente sind Buttons (Schaltflächen / Knöpfe) und Links.</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                sehen markanter aus, sind häufig farblich hinterlegt und sollen einen Angebotscharakter haben; beispielsweise </a:t>
            </a:r>
            <a:r>
              <a:rPr lang="de-CH" sz="800" b="1" dirty="0">
                <a:solidFill>
                  <a:srgbClr val="D72864"/>
                </a:solidFill>
                <a:latin typeface="Cavolini" panose="03000502040302020204" pitchFamily="66" charset="0"/>
                <a:cs typeface="Cavolini" panose="03000502040302020204" pitchFamily="66" charset="0"/>
              </a:rPr>
              <a:t>bezahlen</a:t>
            </a:r>
            <a:r>
              <a:rPr lang="de-CH" sz="800" b="1" dirty="0">
                <a:solidFill>
                  <a:schemeClr val="tx1"/>
                </a:solidFill>
                <a:latin typeface="Cavolini" panose="03000502040302020204" pitchFamily="66" charset="0"/>
                <a:cs typeface="Cavolini" panose="03000502040302020204" pitchFamily="66" charset="0"/>
              </a:rPr>
              <a:t>, </a:t>
            </a:r>
            <a:r>
              <a:rPr lang="de-CH" sz="800" b="1" dirty="0">
                <a:solidFill>
                  <a:srgbClr val="D72864"/>
                </a:solidFill>
                <a:latin typeface="Cavolini" panose="03000502040302020204" pitchFamily="66" charset="0"/>
                <a:cs typeface="Cavolini" panose="03000502040302020204" pitchFamily="66" charset="0"/>
              </a:rPr>
              <a:t>löschen</a:t>
            </a:r>
            <a:r>
              <a:rPr lang="de-CH" sz="800" b="1" dirty="0">
                <a:solidFill>
                  <a:schemeClr val="tx1"/>
                </a:solidFill>
                <a:latin typeface="Cavolini" panose="03000502040302020204" pitchFamily="66" charset="0"/>
                <a:cs typeface="Cavolini" panose="03000502040302020204" pitchFamily="66" charset="0"/>
              </a:rPr>
              <a:t>, </a:t>
            </a:r>
            <a:r>
              <a:rPr lang="de-CH" sz="800" b="1" dirty="0">
                <a:solidFill>
                  <a:srgbClr val="D72864"/>
                </a:solidFill>
                <a:latin typeface="Cavolini" panose="03000502040302020204" pitchFamily="66" charset="0"/>
                <a:cs typeface="Cavolini" panose="03000502040302020204" pitchFamily="66" charset="0"/>
              </a:rPr>
              <a:t>speichern</a:t>
            </a:r>
            <a:r>
              <a:rPr lang="de-CH" sz="800" b="1" dirty="0">
                <a:solidFill>
                  <a:schemeClr val="tx1"/>
                </a:solidFill>
                <a:latin typeface="Cavolini" panose="03000502040302020204" pitchFamily="66" charset="0"/>
                <a:cs typeface="Cavolini" panose="03000502040302020204" pitchFamily="66" charset="0"/>
              </a:rPr>
              <a:t> usw. Links und Buttons können zusätzlich mit Icons verdeutlicht werden.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Häufig werden auch Abstufungen zwischen den Buttons gemacht, also einen Button in der                       und einen Button in der                          . Diese Hierarchie erleichtert es dem Benutzer, die wichtigen primären Aktionen zuerst wahrzunehmen.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Eine weitere, untergeordnete Hierarchiestufe stellen die </a:t>
            </a:r>
            <a:r>
              <a:rPr lang="de-CH" sz="800" b="1" u="sng" dirty="0">
                <a:solidFill>
                  <a:schemeClr val="accent1"/>
                </a:solidFill>
                <a:latin typeface="Cavolini" panose="03000502040302020204" pitchFamily="66" charset="0"/>
                <a:cs typeface="Cavolini" panose="03000502040302020204" pitchFamily="66" charset="0"/>
              </a:rPr>
              <a:t>Links</a:t>
            </a:r>
            <a:r>
              <a:rPr lang="de-CH" sz="800" b="1" dirty="0">
                <a:solidFill>
                  <a:schemeClr val="tx1"/>
                </a:solidFill>
                <a:latin typeface="Cavolini" panose="03000502040302020204" pitchFamily="66" charset="0"/>
                <a:cs typeface="Cavolini" panose="03000502040302020204" pitchFamily="66" charset="0"/>
              </a:rPr>
              <a:t> dar. Links sollten primär zur Navigation zwischen den Seiten verwendet werden. Im Fliesstext verlinkte Stellen werden </a:t>
            </a:r>
            <a:r>
              <a:rPr lang="de-CH" sz="800" b="1" u="sng" dirty="0">
                <a:solidFill>
                  <a:schemeClr val="accent1"/>
                </a:solidFill>
                <a:latin typeface="Cavolini" panose="03000502040302020204" pitchFamily="66" charset="0"/>
                <a:cs typeface="Cavolini" panose="03000502040302020204" pitchFamily="66" charset="0"/>
              </a:rPr>
              <a:t>farblich</a:t>
            </a:r>
            <a:r>
              <a:rPr lang="de-CH" sz="800" b="1" dirty="0">
                <a:solidFill>
                  <a:schemeClr val="tx1"/>
                </a:solidFill>
                <a:latin typeface="Cavolini" panose="03000502040302020204" pitchFamily="66" charset="0"/>
                <a:cs typeface="Cavolini" panose="03000502040302020204" pitchFamily="66" charset="0"/>
              </a:rPr>
              <a:t> hervorgehoben sowie unterstrichen formatiert. Links haben aber das Potential den Leseflusses zu beeinträchtigen. Daher sollte auf exzessive Verlinkungen im Fliesstext verzichtet werden. Hier kann eine Linkliste am Ende des Absatzes Abhilfe schaffen.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Bei Links ist es üblich, diese so zu beschriften, dass der User das Ziel der Navigation kennt. Beispielsweise sind Linkbeschriftungen wie «</a:t>
            </a:r>
            <a:r>
              <a:rPr lang="de-CH" sz="800" b="1" u="sng" dirty="0">
                <a:solidFill>
                  <a:schemeClr val="accent1"/>
                </a:solidFill>
                <a:latin typeface="Cavolini" panose="03000502040302020204" pitchFamily="66" charset="0"/>
                <a:cs typeface="Cavolini" panose="03000502040302020204" pitchFamily="66" charset="0"/>
              </a:rPr>
              <a:t>mehr</a:t>
            </a:r>
            <a:r>
              <a:rPr lang="de-CH" sz="800" b="1" dirty="0">
                <a:solidFill>
                  <a:schemeClr val="tx1"/>
                </a:solidFill>
                <a:latin typeface="Cavolini" panose="03000502040302020204" pitchFamily="66" charset="0"/>
                <a:cs typeface="Cavolini" panose="03000502040302020204" pitchFamily="66" charset="0"/>
              </a:rPr>
              <a:t>» oder «</a:t>
            </a:r>
            <a:r>
              <a:rPr lang="de-CH" sz="800" b="1" u="sng" dirty="0">
                <a:solidFill>
                  <a:schemeClr val="accent1"/>
                </a:solidFill>
                <a:latin typeface="Cavolini" panose="03000502040302020204" pitchFamily="66" charset="0"/>
                <a:cs typeface="Cavolini" panose="03000502040302020204" pitchFamily="66" charset="0"/>
              </a:rPr>
              <a:t>hier klicken</a:t>
            </a:r>
            <a:r>
              <a:rPr lang="de-CH" sz="800" b="1" dirty="0">
                <a:solidFill>
                  <a:schemeClr val="tx1"/>
                </a:solidFill>
                <a:latin typeface="Cavolini" panose="03000502040302020204" pitchFamily="66" charset="0"/>
                <a:cs typeface="Cavolini" panose="03000502040302020204" pitchFamily="66" charset="0"/>
              </a:rPr>
              <a:t>» schlecht verständlich und das Ziel unklar. Anstatt «Die Details zur Kamera </a:t>
            </a:r>
            <a:r>
              <a:rPr lang="de-CH" sz="800" b="1" u="sng" dirty="0">
                <a:solidFill>
                  <a:schemeClr val="accent1"/>
                </a:solidFill>
                <a:latin typeface="Cavolini" panose="03000502040302020204" pitchFamily="66" charset="0"/>
                <a:cs typeface="Cavolini" panose="03000502040302020204" pitchFamily="66" charset="0"/>
              </a:rPr>
              <a:t>finden Sie hier</a:t>
            </a:r>
            <a:r>
              <a:rPr lang="de-CH" sz="800" b="1" dirty="0">
                <a:solidFill>
                  <a:schemeClr val="tx1"/>
                </a:solidFill>
                <a:latin typeface="Cavolini" panose="03000502040302020204" pitchFamily="66" charset="0"/>
                <a:cs typeface="Cavolini" panose="03000502040302020204" pitchFamily="66" charset="0"/>
              </a:rPr>
              <a:t>» könnte der Linkbeschrieb «</a:t>
            </a:r>
            <a:r>
              <a:rPr lang="de-CH" sz="800" b="1" u="sng" dirty="0">
                <a:solidFill>
                  <a:schemeClr val="accent1"/>
                </a:solidFill>
                <a:latin typeface="Cavolini" panose="03000502040302020204" pitchFamily="66" charset="0"/>
                <a:cs typeface="Cavolini" panose="03000502040302020204" pitchFamily="66" charset="0"/>
              </a:rPr>
              <a:t>Kamera DSC-W500 – Datenblatt</a:t>
            </a:r>
            <a:r>
              <a:rPr lang="de-CH" sz="800" b="1" dirty="0">
                <a:solidFill>
                  <a:schemeClr val="tx1"/>
                </a:solidFill>
                <a:latin typeface="Cavolini" panose="03000502040302020204" pitchFamily="66" charset="0"/>
                <a:cs typeface="Cavolini" panose="03000502040302020204" pitchFamily="66" charset="0"/>
              </a:rPr>
              <a:t>» heissen.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Je nach Zielsystem/Plattform und Technologie müssen weitere Aspekte beachtet werden: Soll der Benutzer die Bedienelemente per Touch (Finger) bedienen können, sind grössere Bedienflächen erforderlich. Ist die Bedienung mit einem (Game) Controller vorgesehen, kann diese Interaktionen mit Techniken wie «Auto </a:t>
            </a:r>
            <a:r>
              <a:rPr lang="de-CH" sz="800" b="1" dirty="0" err="1">
                <a:solidFill>
                  <a:schemeClr val="tx1"/>
                </a:solidFill>
                <a:latin typeface="Cavolini" panose="03000502040302020204" pitchFamily="66" charset="0"/>
                <a:cs typeface="Cavolini" panose="03000502040302020204" pitchFamily="66" charset="0"/>
              </a:rPr>
              <a:t>Aiming</a:t>
            </a:r>
            <a:r>
              <a:rPr lang="de-CH" sz="800" b="1" dirty="0">
                <a:solidFill>
                  <a:schemeClr val="tx1"/>
                </a:solidFill>
                <a:latin typeface="Cavolini" panose="03000502040302020204" pitchFamily="66" charset="0"/>
                <a:cs typeface="Cavolini" panose="03000502040302020204" pitchFamily="66" charset="0"/>
              </a:rPr>
              <a:t>» oder auch Skip Links (direktes Navigieren auf wichtigste Inhalte) vereinfacht werden. Es gilt auch hier die gewohnten Bedienungskonzepte der Zielplattform zu beachten und einzuhalten.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850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7: </a:t>
            </a:r>
            <a:r>
              <a:rPr lang="de-CH" sz="3200" b="1" dirty="0">
                <a:solidFill>
                  <a:schemeClr val="bg1"/>
                </a:solidFill>
                <a:latin typeface="Calibri" panose="020F0502020204030204" pitchFamily="34" charset="0"/>
                <a:cs typeface="Calibri" panose="020F0502020204030204" pitchFamily="34" charset="0"/>
              </a:rPr>
              <a:t>Wireframe erweitern um Navigiermöglichkeit mit Links und Buttons </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2" name="Rechteck 1">
            <a:extLst>
              <a:ext uri="{FF2B5EF4-FFF2-40B4-BE49-F238E27FC236}">
                <a16:creationId xmlns:a16="http://schemas.microsoft.com/office/drawing/2014/main" id="{5CCE4D79-7CF2-4FAA-7118-A9CBE5C281F4}"/>
              </a:ext>
            </a:extLst>
          </p:cNvPr>
          <p:cNvSpPr/>
          <p:nvPr/>
        </p:nvSpPr>
        <p:spPr>
          <a:xfrm>
            <a:off x="1664894" y="1703130"/>
            <a:ext cx="480060" cy="111700"/>
          </a:xfrm>
          <a:prstGeom prst="rect">
            <a:avLst/>
          </a:prstGeom>
          <a:solidFill>
            <a:schemeClr val="accent1"/>
          </a:solidFill>
          <a:ln w="285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bg1"/>
                </a:solidFill>
                <a:latin typeface="+mj-lt"/>
                <a:cs typeface="Cavolini" panose="03000502040302020204" pitchFamily="66" charset="0"/>
              </a:rPr>
              <a:t>Buttons</a:t>
            </a:r>
            <a:endParaRPr lang="LID4096" sz="700" dirty="0">
              <a:solidFill>
                <a:schemeClr val="tx1"/>
              </a:solidFill>
            </a:endParaRPr>
          </a:p>
        </p:txBody>
      </p:sp>
      <p:sp>
        <p:nvSpPr>
          <p:cNvPr id="7" name="Rechteck 6">
            <a:extLst>
              <a:ext uri="{FF2B5EF4-FFF2-40B4-BE49-F238E27FC236}">
                <a16:creationId xmlns:a16="http://schemas.microsoft.com/office/drawing/2014/main" id="{8517019F-488D-D3BF-AC29-8DC64CD053E6}"/>
              </a:ext>
            </a:extLst>
          </p:cNvPr>
          <p:cNvSpPr/>
          <p:nvPr/>
        </p:nvSpPr>
        <p:spPr>
          <a:xfrm>
            <a:off x="3601331" y="2440190"/>
            <a:ext cx="622961" cy="90642"/>
          </a:xfrm>
          <a:prstGeom prst="rect">
            <a:avLst/>
          </a:prstGeom>
          <a:solidFill>
            <a:schemeClr val="accent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bg1"/>
                </a:solidFill>
                <a:latin typeface="+mj-lt"/>
                <a:cs typeface="Cavolini" panose="03000502040302020204" pitchFamily="66" charset="0"/>
              </a:rPr>
              <a:t>✎ Hauptfarbe</a:t>
            </a:r>
            <a:endParaRPr lang="LID4096" sz="700" dirty="0">
              <a:solidFill>
                <a:schemeClr val="tx1"/>
              </a:solidFill>
            </a:endParaRPr>
          </a:p>
        </p:txBody>
      </p:sp>
      <p:sp>
        <p:nvSpPr>
          <p:cNvPr id="8" name="Rechteck 7">
            <a:extLst>
              <a:ext uri="{FF2B5EF4-FFF2-40B4-BE49-F238E27FC236}">
                <a16:creationId xmlns:a16="http://schemas.microsoft.com/office/drawing/2014/main" id="{84E6E20D-0C2D-79E2-9919-5A6D60D961EE}"/>
              </a:ext>
            </a:extLst>
          </p:cNvPr>
          <p:cNvSpPr/>
          <p:nvPr/>
        </p:nvSpPr>
        <p:spPr>
          <a:xfrm>
            <a:off x="2438481" y="2564650"/>
            <a:ext cx="805841" cy="90642"/>
          </a:xfrm>
          <a:prstGeom prst="rect">
            <a:avLst/>
          </a:prstGeom>
          <a:solidFill>
            <a:schemeClr val="accent2">
              <a:lumMod val="75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accent1">
                    <a:lumMod val="20000"/>
                    <a:lumOff val="80000"/>
                  </a:schemeClr>
                </a:solidFill>
                <a:latin typeface="+mj-lt"/>
                <a:cs typeface="Cavolini" panose="03000502040302020204" pitchFamily="66" charset="0"/>
              </a:rPr>
              <a:t>✎ Sekundärfarbe</a:t>
            </a:r>
            <a:endParaRPr lang="LID4096" sz="700" dirty="0">
              <a:solidFill>
                <a:schemeClr val="accent1">
                  <a:lumMod val="20000"/>
                  <a:lumOff val="80000"/>
                </a:schemeClr>
              </a:solidFill>
            </a:endParaRPr>
          </a:p>
        </p:txBody>
      </p:sp>
    </p:spTree>
    <p:extLst>
      <p:ext uri="{BB962C8B-B14F-4D97-AF65-F5344CB8AC3E}">
        <p14:creationId xmlns:p14="http://schemas.microsoft.com/office/powerpoint/2010/main" val="302679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0"/>
            <a:ext cx="3421850" cy="5679575"/>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PROTOTYPING</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Auch die Platzierung der Buttons ist</a:t>
            </a:r>
          </a:p>
          <a:p>
            <a:pPr algn="l"/>
            <a:r>
              <a:rPr lang="de-CH" sz="800" b="1" dirty="0">
                <a:solidFill>
                  <a:schemeClr val="tx1"/>
                </a:solidFill>
                <a:latin typeface="Cavolini" panose="03000502040302020204" pitchFamily="66" charset="0"/>
                <a:cs typeface="Cavolini" panose="03000502040302020204" pitchFamily="66" charset="0"/>
              </a:rPr>
              <a:t>je nach Plattform unterschiedlich.</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Auf Windows-Systemen ist die</a:t>
            </a:r>
          </a:p>
          <a:p>
            <a:pPr algn="l"/>
            <a:r>
              <a:rPr lang="de-CH" sz="800" b="1" dirty="0">
                <a:solidFill>
                  <a:schemeClr val="tx1"/>
                </a:solidFill>
                <a:latin typeface="Cavolini" panose="03000502040302020204" pitchFamily="66" charset="0"/>
                <a:cs typeface="Cavolini" panose="03000502040302020204" pitchFamily="66" charset="0"/>
              </a:rPr>
              <a:t>Anordnung der Aktions-Buttons wie</a:t>
            </a:r>
          </a:p>
          <a:p>
            <a:pPr algn="l"/>
            <a:r>
              <a:rPr lang="de-CH" sz="800" b="1" dirty="0">
                <a:solidFill>
                  <a:schemeClr val="tx1"/>
                </a:solidFill>
                <a:latin typeface="Cavolini" panose="03000502040302020204" pitchFamily="66" charset="0"/>
                <a:cs typeface="Cavolini" panose="03000502040302020204" pitchFamily="66" charset="0"/>
              </a:rPr>
              <a:t>Folgt: </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Die Begründung liegt in der</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Leserichtung: die wichtigste Aktion</a:t>
            </a:r>
          </a:p>
          <a:p>
            <a:pPr algn="l"/>
            <a:r>
              <a:rPr lang="de-CH" sz="800" b="1" dirty="0">
                <a:solidFill>
                  <a:schemeClr val="tx1"/>
                </a:solidFill>
                <a:latin typeface="Cavolini" panose="03000502040302020204" pitchFamily="66" charset="0"/>
                <a:cs typeface="Cavolini" panose="03000502040302020204" pitchFamily="66" charset="0"/>
              </a:rPr>
              <a:t>wird zuerst Erfasst.</a:t>
            </a:r>
          </a:p>
          <a:p>
            <a:pPr algn="l"/>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Bei Android- und iOS-Geräten ist die Reihenfolge gedreht:</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                                  , denn die letzte Option wird vom Auge zuletzt erfasst und kann so direkt angewählt werden.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Erweitern Sie Ihr Wireframe um passende Links und Buttons. Versuchen Sie sich ebenfalls an die Styleguides Ihrer Plattform zu halten.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Ergänzen Sie ebenfalls die Navigationsmöglichkeit zwischen den Wireframes, falls Sie bereits mehrere Ansichten gezeichnet haben. Aus Ihrem Wireframe wird somit ein klickbarer Prototyp.</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Für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 hat Indra Burkart wiederum ein </a:t>
            </a:r>
            <a:r>
              <a:rPr lang="de-CH" sz="800" b="1" dirty="0">
                <a:solidFill>
                  <a:schemeClr val="tx1"/>
                </a:solidFill>
                <a:latin typeface="Cavolini" panose="03000502040302020204" pitchFamily="66" charset="0"/>
                <a:cs typeface="Cavolini" panose="03000502040302020204" pitchFamily="66" charset="0"/>
                <a:hlinkClick r:id="rId3"/>
              </a:rPr>
              <a:t>Tutorial fürs </a:t>
            </a:r>
            <a:r>
              <a:rPr lang="de-CH" sz="800" b="1" dirty="0" err="1">
                <a:solidFill>
                  <a:schemeClr val="tx1"/>
                </a:solidFill>
                <a:latin typeface="Cavolini" panose="03000502040302020204" pitchFamily="66" charset="0"/>
                <a:cs typeface="Cavolini" panose="03000502040302020204" pitchFamily="66" charset="0"/>
                <a:hlinkClick r:id="rId3"/>
              </a:rPr>
              <a:t>Prototyping</a:t>
            </a:r>
            <a:r>
              <a:rPr lang="de-CH" sz="800" b="1" dirty="0">
                <a:solidFill>
                  <a:schemeClr val="tx1"/>
                </a:solidFill>
                <a:latin typeface="Cavolini" panose="03000502040302020204" pitchFamily="66" charset="0"/>
                <a:cs typeface="Cavolini" panose="03000502040302020204" pitchFamily="66" charset="0"/>
              </a:rPr>
              <a:t> zusammengestellt. In diesem erklärt sie, wie sich einzelne Frames mit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 einfach verlinken lassen.</a:t>
            </a:r>
          </a:p>
          <a:p>
            <a:pPr algn="l"/>
            <a:endParaRPr lang="de-CH" sz="800" b="1" dirty="0">
              <a:solidFill>
                <a:schemeClr val="tx1"/>
              </a:solidFill>
              <a:latin typeface="Cavolini" panose="03000502040302020204" pitchFamily="66" charset="0"/>
              <a:cs typeface="Cavolini" panose="03000502040302020204" pitchFamily="66" charset="0"/>
            </a:endParaRPr>
          </a:p>
          <a:p>
            <a:r>
              <a:rPr lang="de-CH" sz="800" b="1" dirty="0" err="1">
                <a:solidFill>
                  <a:schemeClr val="tx1"/>
                </a:solidFill>
                <a:latin typeface="Cavolini" panose="03000502040302020204" pitchFamily="66" charset="0"/>
                <a:cs typeface="Cavolini" panose="03000502040302020204" pitchFamily="66" charset="0"/>
              </a:rPr>
              <a:t>Tip</a:t>
            </a:r>
            <a:r>
              <a:rPr lang="de-CH" sz="800" b="1" dirty="0">
                <a:solidFill>
                  <a:schemeClr val="tx1"/>
                </a:solidFill>
                <a:latin typeface="Cavolini" panose="03000502040302020204" pitchFamily="66" charset="0"/>
                <a:cs typeface="Cavolini" panose="03000502040302020204" pitchFamily="66" charset="0"/>
              </a:rPr>
              <a:t>: Gerade die Navigationselemente sind essentiell für eine gute Usability. Entsprechend macht es Sinn, auch diesen neuen Prototypen mit dem überarbeiteten Navigations- und Interaktionskonzept durch den Benutzer validieren zu lassen.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4"/>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5"/>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6"/>
          <a:stretch>
            <a:fillRect/>
          </a:stretch>
        </p:blipFill>
        <p:spPr>
          <a:xfrm>
            <a:off x="1031634" y="2720160"/>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2725240"/>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7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850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7: </a:t>
            </a:r>
            <a:r>
              <a:rPr lang="de-CH" sz="3200" b="1" dirty="0">
                <a:solidFill>
                  <a:schemeClr val="bg1"/>
                </a:solidFill>
                <a:latin typeface="Calibri" panose="020F0502020204030204" pitchFamily="34" charset="0"/>
                <a:cs typeface="Calibri" panose="020F0502020204030204" pitchFamily="34" charset="0"/>
              </a:rPr>
              <a:t>Wireframe erweitern um Navigiermöglichkeit mit Links und Buttons </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7" name="Rechteck 6">
            <a:extLst>
              <a:ext uri="{FF2B5EF4-FFF2-40B4-BE49-F238E27FC236}">
                <a16:creationId xmlns:a16="http://schemas.microsoft.com/office/drawing/2014/main" id="{8517019F-488D-D3BF-AC29-8DC64CD053E6}"/>
              </a:ext>
            </a:extLst>
          </p:cNvPr>
          <p:cNvSpPr/>
          <p:nvPr/>
        </p:nvSpPr>
        <p:spPr>
          <a:xfrm>
            <a:off x="2354891" y="2422692"/>
            <a:ext cx="436034" cy="90642"/>
          </a:xfrm>
          <a:prstGeom prst="rect">
            <a:avLst/>
          </a:prstGeom>
          <a:solidFill>
            <a:schemeClr val="accent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bg1"/>
                </a:solidFill>
                <a:latin typeface="+mj-lt"/>
                <a:cs typeface="Cavolini" panose="03000502040302020204" pitchFamily="66" charset="0"/>
              </a:rPr>
              <a:t>OK</a:t>
            </a:r>
            <a:endParaRPr lang="LID4096" sz="700" dirty="0">
              <a:solidFill>
                <a:schemeClr val="tx1"/>
              </a:solidFill>
            </a:endParaRPr>
          </a:p>
        </p:txBody>
      </p:sp>
      <p:pic>
        <p:nvPicPr>
          <p:cNvPr id="5" name="Picture 4">
            <a:extLst>
              <a:ext uri="{FF2B5EF4-FFF2-40B4-BE49-F238E27FC236}">
                <a16:creationId xmlns:a16="http://schemas.microsoft.com/office/drawing/2014/main" id="{EC312F5E-1594-BF72-73D3-650E599772F1}"/>
              </a:ext>
            </a:extLst>
          </p:cNvPr>
          <p:cNvPicPr>
            <a:picLocks noChangeAspect="1"/>
          </p:cNvPicPr>
          <p:nvPr/>
        </p:nvPicPr>
        <p:blipFill rotWithShape="1">
          <a:blip r:embed="rId7"/>
          <a:srcRect t="38878"/>
          <a:stretch/>
        </p:blipFill>
        <p:spPr>
          <a:xfrm>
            <a:off x="3677573" y="1163476"/>
            <a:ext cx="1285702" cy="779312"/>
          </a:xfrm>
          <a:prstGeom prst="rect">
            <a:avLst/>
          </a:prstGeom>
        </p:spPr>
      </p:pic>
      <p:sp>
        <p:nvSpPr>
          <p:cNvPr id="9" name="Rechteck 6">
            <a:extLst>
              <a:ext uri="{FF2B5EF4-FFF2-40B4-BE49-F238E27FC236}">
                <a16:creationId xmlns:a16="http://schemas.microsoft.com/office/drawing/2014/main" id="{CA260AE5-AD10-B73A-A639-DFA98B1EEBB7}"/>
              </a:ext>
            </a:extLst>
          </p:cNvPr>
          <p:cNvSpPr/>
          <p:nvPr/>
        </p:nvSpPr>
        <p:spPr>
          <a:xfrm>
            <a:off x="1664890" y="2422692"/>
            <a:ext cx="606821" cy="90642"/>
          </a:xfrm>
          <a:prstGeom prst="rect">
            <a:avLst/>
          </a:prstGeom>
          <a:solidFill>
            <a:schemeClr val="accent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bg1"/>
                </a:solidFill>
                <a:latin typeface="+mj-lt"/>
                <a:cs typeface="Cavolini" panose="03000502040302020204" pitchFamily="66" charset="0"/>
              </a:rPr>
              <a:t>Abbrechen</a:t>
            </a:r>
            <a:endParaRPr lang="LID4096" sz="700" dirty="0">
              <a:solidFill>
                <a:schemeClr val="tx1"/>
              </a:solidFill>
            </a:endParaRPr>
          </a:p>
        </p:txBody>
      </p:sp>
      <p:sp>
        <p:nvSpPr>
          <p:cNvPr id="11" name="Rechteck 6">
            <a:extLst>
              <a:ext uri="{FF2B5EF4-FFF2-40B4-BE49-F238E27FC236}">
                <a16:creationId xmlns:a16="http://schemas.microsoft.com/office/drawing/2014/main" id="{6F0DE98A-DBCF-95C6-84B4-63D2030586D5}"/>
              </a:ext>
            </a:extLst>
          </p:cNvPr>
          <p:cNvSpPr/>
          <p:nvPr/>
        </p:nvSpPr>
        <p:spPr>
          <a:xfrm>
            <a:off x="2029031" y="1689194"/>
            <a:ext cx="434134" cy="90642"/>
          </a:xfrm>
          <a:prstGeom prst="rect">
            <a:avLst/>
          </a:prstGeom>
          <a:solidFill>
            <a:schemeClr val="accent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bg1"/>
                </a:solidFill>
                <a:latin typeface="+mj-lt"/>
                <a:cs typeface="Cavolini" panose="03000502040302020204" pitchFamily="66" charset="0"/>
              </a:rPr>
              <a:t>OK</a:t>
            </a:r>
            <a:endParaRPr lang="LID4096" sz="700" dirty="0">
              <a:solidFill>
                <a:schemeClr val="tx1"/>
              </a:solidFill>
            </a:endParaRPr>
          </a:p>
        </p:txBody>
      </p:sp>
      <p:sp>
        <p:nvSpPr>
          <p:cNvPr id="12" name="Rechteck 6">
            <a:extLst>
              <a:ext uri="{FF2B5EF4-FFF2-40B4-BE49-F238E27FC236}">
                <a16:creationId xmlns:a16="http://schemas.microsoft.com/office/drawing/2014/main" id="{E0CEAB1E-0EBC-2E74-4A5E-710EE91DFCF5}"/>
              </a:ext>
            </a:extLst>
          </p:cNvPr>
          <p:cNvSpPr/>
          <p:nvPr/>
        </p:nvSpPr>
        <p:spPr>
          <a:xfrm>
            <a:off x="2542428" y="1689194"/>
            <a:ext cx="606821" cy="90642"/>
          </a:xfrm>
          <a:prstGeom prst="rect">
            <a:avLst/>
          </a:prstGeom>
          <a:solidFill>
            <a:schemeClr val="accent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bg1"/>
                </a:solidFill>
                <a:latin typeface="+mj-lt"/>
                <a:cs typeface="Cavolini" panose="03000502040302020204" pitchFamily="66" charset="0"/>
              </a:rPr>
              <a:t>Abbrechen</a:t>
            </a:r>
            <a:endParaRPr lang="LID4096" sz="700" dirty="0">
              <a:solidFill>
                <a:schemeClr val="tx1"/>
              </a:solidFill>
            </a:endParaRPr>
          </a:p>
        </p:txBody>
      </p:sp>
    </p:spTree>
    <p:extLst>
      <p:ext uri="{BB962C8B-B14F-4D97-AF65-F5344CB8AC3E}">
        <p14:creationId xmlns:p14="http://schemas.microsoft.com/office/powerpoint/2010/main" val="42100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58331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MOCKUP</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Im letzten Schritt werden Sie die Design-</a:t>
            </a:r>
          </a:p>
          <a:p>
            <a:pPr algn="l"/>
            <a:r>
              <a:rPr lang="de-CH" sz="800" b="1" dirty="0">
                <a:solidFill>
                  <a:schemeClr val="tx1"/>
                </a:solidFill>
                <a:latin typeface="Cavolini" panose="03000502040302020204" pitchFamily="66" charset="0"/>
                <a:cs typeface="Cavolini" panose="03000502040302020204" pitchFamily="66" charset="0"/>
              </a:rPr>
              <a:t>Prinzipien aus der gewählten Technologie in Ihren Prototypen übertragen. Schlussendlich sollten Sie einen «High Fidelity» Prototyp – ein sogenanntes UI Mockup – erhalten.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Nehmen Sie Ihre Notizen aus Schritt 5 zur Hand, bei welchem Sie die Bedienelemente Ihrer Technologie angeschaut hatten.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Gibt es Überschneidungen, wo Sie eigene Elemente gezeichnet haben, diese aber durch Interaktionselemente des Styleguides abgedeckt sind? Könnten diese selbst definierten Elemente einfach ersetzt oder mit den Elementen des Styleguides ergänzt werden?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u="sng" dirty="0">
                <a:solidFill>
                  <a:schemeClr val="tx1"/>
                </a:solidFill>
                <a:latin typeface="Cavolini" panose="03000502040302020204" pitchFamily="66" charset="0"/>
                <a:cs typeface="Cavolini" panose="03000502040302020204" pitchFamily="66" charset="0"/>
              </a:rPr>
              <a:t>UI Mockup:</a:t>
            </a:r>
            <a:r>
              <a:rPr lang="de-CH" sz="800" b="1" dirty="0">
                <a:solidFill>
                  <a:schemeClr val="tx1"/>
                </a:solidFill>
                <a:latin typeface="Cavolini" panose="03000502040302020204" pitchFamily="66" charset="0"/>
                <a:cs typeface="Cavolini" panose="03000502040302020204" pitchFamily="66" charset="0"/>
              </a:rPr>
              <a:t> Überarbeiten Sie das Wireframe im Anschluss mit den Interaktionselementen Ihrer evaluierten Technologie. Beachten Sie beim Überarbeiten auch die 10 Heuristiken nach Nielsen &amp; </a:t>
            </a:r>
            <a:r>
              <a:rPr lang="de-CH" sz="800" b="1" dirty="0" err="1">
                <a:solidFill>
                  <a:schemeClr val="tx1"/>
                </a:solidFill>
                <a:latin typeface="Cavolini" panose="03000502040302020204" pitchFamily="66" charset="0"/>
                <a:cs typeface="Cavolini" panose="03000502040302020204" pitchFamily="66" charset="0"/>
              </a:rPr>
              <a:t>Molich</a:t>
            </a:r>
            <a:r>
              <a:rPr lang="de-CH" sz="800" b="1" dirty="0">
                <a:solidFill>
                  <a:schemeClr val="tx1"/>
                </a:solidFill>
                <a:latin typeface="Cavolini" panose="03000502040302020204" pitchFamily="66" charset="0"/>
                <a:cs typeface="Cavolini" panose="03000502040302020204" pitchFamily="66" charset="0"/>
              </a:rPr>
              <a:t>.</a:t>
            </a:r>
          </a:p>
          <a:p>
            <a:pPr algn="l"/>
            <a:endParaRPr lang="de-CH" sz="800" b="1" dirty="0">
              <a:solidFill>
                <a:srgbClr val="6B388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Für häufig angewendete Technologien bietet die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-Community viele Plugins mit Design Kits an, mit welchen Sie Zugriff auf deren Interaktionselemente erhalten, ohne dass Sie Elemente selbst gestalten müssen. Falls Sie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 verwenden, schauen Sie sich das Tutorial zu </a:t>
            </a:r>
            <a:r>
              <a:rPr lang="de-CH" sz="800" b="1" dirty="0">
                <a:solidFill>
                  <a:schemeClr val="tx1"/>
                </a:solidFill>
                <a:latin typeface="Cavolini" panose="03000502040302020204" pitchFamily="66" charset="0"/>
                <a:cs typeface="Cavolini" panose="03000502040302020204" pitchFamily="66" charset="0"/>
                <a:hlinkClick r:id="rId3"/>
              </a:rPr>
              <a:t>Design Kits als Bibliothek nutzen</a:t>
            </a:r>
            <a:r>
              <a:rPr lang="de-CH" sz="800" b="1" dirty="0">
                <a:solidFill>
                  <a:schemeClr val="tx1"/>
                </a:solidFill>
                <a:latin typeface="Cavolini" panose="03000502040302020204" pitchFamily="66" charset="0"/>
                <a:cs typeface="Cavolini" panose="03000502040302020204" pitchFamily="66" charset="0"/>
              </a:rPr>
              <a:t> an.</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In diesem Wissensnugget entwickelten Sie auf Basis des Gestaltungsprozess nach Garrett und ISO 9241-210 einen Paper Prototype und bauten diesen zu einem echten UI Mockup aus. Das Design sowie die Interaktionskonzepte validierten Sie in mehreren Iterationen zusammen mit dem Benutzer beispielsweise mittels A/B-Tests. Durch zusätzliches Einhalten der Styleguides und Heuristiken kann eine gute Usability sichergestellt werden.</a:t>
            </a:r>
          </a:p>
          <a:p>
            <a:pPr algn="l"/>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So werden sich schlussendlich der Kunde, der Benutzer und das Entwicklungsteam einig sein:</a:t>
            </a:r>
          </a:p>
          <a:p>
            <a:pPr algn="l"/>
            <a:r>
              <a:rPr lang="de-CH" sz="1500" b="1" dirty="0">
                <a:solidFill>
                  <a:srgbClr val="D72864"/>
                </a:solidFill>
                <a:latin typeface="Cavolini" panose="03000502040302020204" pitchFamily="66" charset="0"/>
                <a:cs typeface="Cavolini" panose="03000502040302020204" pitchFamily="66" charset="0"/>
              </a:rPr>
              <a:t>«Ja, so realisieren wir die App!»</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4"/>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5"/>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6"/>
          <a:stretch>
            <a:fillRect/>
          </a:stretch>
        </p:blipFill>
        <p:spPr>
          <a:xfrm>
            <a:off x="1031634" y="2965524"/>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297060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8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8: </a:t>
            </a:r>
            <a:r>
              <a:rPr lang="de-CH" sz="3200" b="1" dirty="0">
                <a:solidFill>
                  <a:schemeClr val="bg1"/>
                </a:solidFill>
                <a:latin typeface="Calibri" panose="020F0502020204030204" pitchFamily="34" charset="0"/>
                <a:cs typeface="Calibri" panose="020F0502020204030204" pitchFamily="34" charset="0"/>
              </a:rPr>
              <a:t>Mockup fertigstellen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Tree>
    <p:extLst>
      <p:ext uri="{BB962C8B-B14F-4D97-AF65-F5344CB8AC3E}">
        <p14:creationId xmlns:p14="http://schemas.microsoft.com/office/powerpoint/2010/main" val="19692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EE4008C-AE88-4811-98C5-A2ECA4C544EA}"/>
              </a:ext>
            </a:extLst>
          </p:cNvPr>
          <p:cNvPicPr>
            <a:picLocks noChangeAspect="1"/>
          </p:cNvPicPr>
          <p:nvPr/>
        </p:nvPicPr>
        <p:blipFill rotWithShape="1">
          <a:blip r:embed="rId4">
            <a:extLst>
              <a:ext uri="{28A0092B-C50C-407E-A947-70E740481C1C}">
                <a14:useLocalDpi xmlns:a14="http://schemas.microsoft.com/office/drawing/2010/main" val="0"/>
              </a:ext>
            </a:extLst>
          </a:blip>
          <a:srcRect b="44624"/>
          <a:stretch/>
        </p:blipFill>
        <p:spPr>
          <a:xfrm>
            <a:off x="4749413" y="1612212"/>
            <a:ext cx="2693174" cy="3259047"/>
          </a:xfrm>
          <a:prstGeom prst="rect">
            <a:avLst/>
          </a:prstGeom>
        </p:spPr>
      </p:pic>
    </p:spTree>
    <p:extLst>
      <p:ext uri="{BB962C8B-B14F-4D97-AF65-F5344CB8AC3E}">
        <p14:creationId xmlns:p14="http://schemas.microsoft.com/office/powerpoint/2010/main" val="4272652260"/>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206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421850" cy="4451798"/>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PLATTFORM</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Da wir nun wissen, wie die Inhalte der</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Anwendung zusammengehören, kann mit dem Entwurf der Benutzerschnittstelle begonnen werden.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Während der Blockwoche setzten Sie sich in der Benutzeranalyse intensiv mit den Eigenschaften der Benutzer und deren Bedürfnisse auseinander. Dabei kristallisierte sich im Verlauf der Definition der User Stories die Wunschplattform (beispielsweise Mobile App, Web-Applikation, usw.) für Ihre Anwendung heraus.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Jede Plattform definiert Gegebenheiten (wie Knöpfe, Gesten, Eingabegeräte, …), welche man bei der technischen Umsetzung beachten sollte. So sind zum Beispiel die Bedienparadigmen für Mobile Apps nicht immer dieselben wie bei klassischen Windows-Applikationen oder Spielkonsolen: Die Interaktion erfolgt bei mobilen Apps mittels Touch, bei Windows vorwiegend mit Tastatur &amp; Maus und bei Spielkonsolen mittels Game Controller.</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Auf solche plattformspezifischen Eigenheiten muss je fortgeschrittener der Prototyp ist, umso detaillierter eingegangen werden. Allerdings läuft man dadurch auch in Gefahr, kreative und innovative Lösungsansätze im Vornhinein durch «alte Zöpfe» abzuklemmen.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Im Folgenden widmen wir uns der Evaluation einer möglichen Plattform und Technologie. Eine abschliessende Einschätzung kann hier nicht gegeben werden, da jedes Projekt individuelle Anforderungen stellt.</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12" name="Grafik 11">
            <a:extLst>
              <a:ext uri="{FF2B5EF4-FFF2-40B4-BE49-F238E27FC236}">
                <a16:creationId xmlns:a16="http://schemas.microsoft.com/office/drawing/2014/main" id="{C88BD564-F35B-70A4-393F-CF7F125E00B3}"/>
              </a:ext>
            </a:extLst>
          </p:cNvPr>
          <p:cNvPicPr>
            <a:picLocks noChangeAspect="1"/>
          </p:cNvPicPr>
          <p:nvPr/>
        </p:nvPicPr>
        <p:blipFill>
          <a:blip r:embed="rId5"/>
          <a:stretch>
            <a:fillRect/>
          </a:stretch>
        </p:blipFill>
        <p:spPr>
          <a:xfrm>
            <a:off x="1640124" y="4899041"/>
            <a:ext cx="3035602" cy="1391732"/>
          </a:xfrm>
          <a:prstGeom prst="rect">
            <a:avLst/>
          </a:prstGeom>
        </p:spPr>
      </p:pic>
      <p:pic>
        <p:nvPicPr>
          <p:cNvPr id="15" name="Grafik 14">
            <a:extLst>
              <a:ext uri="{FF2B5EF4-FFF2-40B4-BE49-F238E27FC236}">
                <a16:creationId xmlns:a16="http://schemas.microsoft.com/office/drawing/2014/main" id="{1589AA74-4CDA-8063-84E9-9F759C659788}"/>
              </a:ext>
            </a:extLst>
          </p:cNvPr>
          <p:cNvPicPr>
            <a:picLocks noChangeAspect="1"/>
          </p:cNvPicPr>
          <p:nvPr/>
        </p:nvPicPr>
        <p:blipFill>
          <a:blip r:embed="rId6"/>
          <a:stretch>
            <a:fillRect/>
          </a:stretch>
        </p:blipFill>
        <p:spPr>
          <a:xfrm>
            <a:off x="2165340" y="4953001"/>
            <a:ext cx="1918988" cy="1234324"/>
          </a:xfrm>
          <a:prstGeom prst="rect">
            <a:avLst/>
          </a:prstGeom>
        </p:spPr>
      </p:pic>
    </p:spTree>
    <p:extLst>
      <p:ext uri="{BB962C8B-B14F-4D97-AF65-F5344CB8AC3E}">
        <p14:creationId xmlns:p14="http://schemas.microsoft.com/office/powerpoint/2010/main" val="149274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pPr>
              <a:defRPr/>
            </a:pPr>
            <a:fld id="{335626A6-BBB0-4233-8FBC-6462978121DD}" type="slidenum">
              <a:rPr lang="de-CH" smtClean="0"/>
              <a:pPr>
                <a:defRPr/>
              </a:pPr>
              <a:t>4</a:t>
            </a:fld>
            <a:endParaRPr lang="de-CH" dirty="0"/>
          </a:p>
        </p:txBody>
      </p:sp>
      <p:sp>
        <p:nvSpPr>
          <p:cNvPr id="10" name="Titel 1">
            <a:extLst>
              <a:ext uri="{FF2B5EF4-FFF2-40B4-BE49-F238E27FC236}">
                <a16:creationId xmlns:a16="http://schemas.microsoft.com/office/drawing/2014/main" id="{1F9632C0-3D27-4AC1-90D4-B3CFC082DDA6}"/>
              </a:ext>
            </a:extLst>
          </p:cNvPr>
          <p:cNvSpPr txBox="1">
            <a:spLocks/>
          </p:cNvSpPr>
          <p:nvPr/>
        </p:nvSpPr>
        <p:spPr>
          <a:xfrm>
            <a:off x="585697" y="1273057"/>
            <a:ext cx="11049000" cy="615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0" kern="1200" baseline="0">
                <a:solidFill>
                  <a:srgbClr val="332E29"/>
                </a:solidFill>
                <a:latin typeface="Arial" pitchFamily="34" charset="0"/>
                <a:ea typeface="+mj-ea"/>
                <a:cs typeface="Arial" pitchFamily="34" charset="0"/>
              </a:defRPr>
            </a:lvl1pPr>
          </a:lstStyle>
          <a:p>
            <a:r>
              <a:rPr lang="de-CH" b="1" dirty="0">
                <a:latin typeface="+mn-lt"/>
              </a:rPr>
              <a:t>Design &amp; Usability</a:t>
            </a:r>
            <a:br>
              <a:rPr lang="de-CH" b="1" dirty="0">
                <a:latin typeface="+mn-lt"/>
              </a:rPr>
            </a:br>
            <a:r>
              <a:rPr lang="de-DE" b="1" dirty="0">
                <a:solidFill>
                  <a:schemeClr val="bg1">
                    <a:lumMod val="65000"/>
                  </a:schemeClr>
                </a:solidFill>
                <a:latin typeface="+mn-lt"/>
              </a:rPr>
              <a:t>Plattformauswahl</a:t>
            </a:r>
            <a:r>
              <a:rPr lang="de-CH" b="1" dirty="0">
                <a:solidFill>
                  <a:schemeClr val="bg1">
                    <a:lumMod val="65000"/>
                  </a:schemeClr>
                </a:solidFill>
                <a:latin typeface="+mn-lt"/>
              </a:rPr>
              <a:t>: </a:t>
            </a:r>
            <a:r>
              <a:rPr lang="de-CH" b="1" dirty="0">
                <a:solidFill>
                  <a:srgbClr val="92D050"/>
                </a:solidFill>
                <a:latin typeface="+mn-lt"/>
              </a:rPr>
              <a:t>10 Kriterien</a:t>
            </a:r>
            <a:r>
              <a:rPr lang="de-CH" sz="1600" b="1" dirty="0">
                <a:solidFill>
                  <a:srgbClr val="92D050"/>
                </a:solidFill>
                <a:latin typeface="+mn-lt"/>
              </a:rPr>
              <a:t> (verasolutions.org)</a:t>
            </a:r>
            <a:br>
              <a:rPr lang="de-CH" dirty="0">
                <a:solidFill>
                  <a:srgbClr val="92D050"/>
                </a:solidFill>
                <a:latin typeface="+mn-lt"/>
              </a:rPr>
            </a:br>
            <a:endParaRPr lang="de-CH" dirty="0">
              <a:solidFill>
                <a:srgbClr val="92D050"/>
              </a:solidFill>
              <a:latin typeface="+mn-lt"/>
            </a:endParaRPr>
          </a:p>
        </p:txBody>
      </p:sp>
      <p:pic>
        <p:nvPicPr>
          <p:cNvPr id="1026" name="Picture 2" descr="10 Criteria to Evaluate When Choosing a New Technology">
            <a:extLst>
              <a:ext uri="{FF2B5EF4-FFF2-40B4-BE49-F238E27FC236}">
                <a16:creationId xmlns:a16="http://schemas.microsoft.com/office/drawing/2014/main" id="{07D9FE4E-8303-E24E-89C0-32281E129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016" y="1907226"/>
            <a:ext cx="6940062" cy="4337539"/>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CAC2EC6D-B9F9-C675-B0F7-725D4E8E9785}"/>
              </a:ext>
            </a:extLst>
          </p:cNvPr>
          <p:cNvSpPr txBox="1"/>
          <p:nvPr/>
        </p:nvSpPr>
        <p:spPr>
          <a:xfrm>
            <a:off x="5660047" y="6404561"/>
            <a:ext cx="5145699" cy="252827"/>
          </a:xfrm>
          <a:prstGeom prst="rect">
            <a:avLst/>
          </a:prstGeom>
          <a:noFill/>
        </p:spPr>
        <p:txBody>
          <a:bodyPr wrap="square">
            <a:spAutoFit/>
          </a:bodyPr>
          <a:lstStyle/>
          <a:p>
            <a:r>
              <a:rPr lang="LID4096" sz="1000" dirty="0">
                <a:hlinkClick r:id="rId3"/>
              </a:rPr>
              <a:t>https://www.verasolutions.org/10-criteria-to-evaluate-when-choosing-a-new-technology/</a:t>
            </a:r>
            <a:r>
              <a:rPr lang="en-US" sz="1000" dirty="0"/>
              <a:t> </a:t>
            </a:r>
            <a:endParaRPr lang="LID4096" sz="1000" dirty="0"/>
          </a:p>
        </p:txBody>
      </p:sp>
    </p:spTree>
    <p:extLst>
      <p:ext uri="{BB962C8B-B14F-4D97-AF65-F5344CB8AC3E}">
        <p14:creationId xmlns:p14="http://schemas.microsoft.com/office/powerpoint/2010/main" val="425780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5"/>
          <a:stretch>
            <a:fillRect/>
          </a:stretch>
        </p:blipFill>
        <p:spPr>
          <a:xfrm>
            <a:off x="1031634" y="1623865"/>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1628945"/>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1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27" name="Rechteck 26">
            <a:extLst>
              <a:ext uri="{FF2B5EF4-FFF2-40B4-BE49-F238E27FC236}">
                <a16:creationId xmlns:a16="http://schemas.microsoft.com/office/drawing/2014/main" id="{97CB5DA7-A273-8DBF-1F30-0A510B08058E}"/>
              </a:ext>
            </a:extLst>
          </p:cNvPr>
          <p:cNvSpPr/>
          <p:nvPr/>
        </p:nvSpPr>
        <p:spPr>
          <a:xfrm>
            <a:off x="1572184" y="2744321"/>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DE" sz="800" b="1" dirty="0">
                <a:solidFill>
                  <a:schemeClr val="tx1"/>
                </a:solidFill>
                <a:latin typeface="Cavolini" panose="03000502040302020204" pitchFamily="66" charset="0"/>
                <a:cs typeface="Cavolini" panose="03000502040302020204" pitchFamily="66" charset="0"/>
              </a:rPr>
              <a:t>Wird die gewählte Technologie unsere </a:t>
            </a:r>
            <a:r>
              <a:rPr lang="de-DE" sz="800" b="1" u="sng" dirty="0">
                <a:solidFill>
                  <a:schemeClr val="tx1"/>
                </a:solidFill>
                <a:latin typeface="Cavolini" panose="03000502040302020204" pitchFamily="66" charset="0"/>
                <a:cs typeface="Cavolini" panose="03000502040302020204" pitchFamily="66" charset="0"/>
              </a:rPr>
              <a:t>zukünftigen</a:t>
            </a:r>
            <a:r>
              <a:rPr lang="de-DE" sz="800" b="1" dirty="0">
                <a:solidFill>
                  <a:schemeClr val="tx1"/>
                </a:solidFill>
                <a:latin typeface="Cavolini" panose="03000502040302020204" pitchFamily="66" charset="0"/>
                <a:cs typeface="Cavolini" panose="03000502040302020204" pitchFamily="66" charset="0"/>
              </a:rPr>
              <a:t> Anforderungen erfüllen?</a:t>
            </a:r>
            <a:endParaRPr lang="de-CH" sz="800" b="1" dirty="0">
              <a:solidFill>
                <a:schemeClr val="tx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1: </a:t>
            </a:r>
            <a:r>
              <a:rPr lang="de-CH" sz="3200" b="1" dirty="0">
                <a:solidFill>
                  <a:schemeClr val="bg1"/>
                </a:solidFill>
                <a:latin typeface="Calibri" panose="020F0502020204030204" pitchFamily="34" charset="0"/>
                <a:cs typeface="Calibri" panose="020F0502020204030204" pitchFamily="34" charset="0"/>
              </a:rPr>
              <a:t>Die funktionalen Anforderungen abklären</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421850"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PLATTFORM</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Fragekatalog für die Technologieauswahl:</a:t>
            </a:r>
          </a:p>
          <a:p>
            <a:pPr algn="l"/>
            <a:r>
              <a:rPr lang="de-CH" sz="800" b="1" dirty="0">
                <a:solidFill>
                  <a:schemeClr val="tx1"/>
                </a:solidFill>
                <a:latin typeface="Cavolini" panose="03000502040302020204" pitchFamily="66" charset="0"/>
                <a:cs typeface="Cavolini" panose="03000502040302020204" pitchFamily="66" charset="0"/>
              </a:rPr>
              <a:t>Bearbeiten Sie zuerst das Wissensnugget «Übersicht digitale Technologien» und beantworten Sie im Anschluss die nachfolgenden Fragen.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DE" sz="800" b="1" dirty="0">
                <a:solidFill>
                  <a:schemeClr val="tx1"/>
                </a:solidFill>
                <a:latin typeface="Cavolini" panose="03000502040302020204" pitchFamily="66" charset="0"/>
                <a:cs typeface="Cavolini" panose="03000502040302020204" pitchFamily="66" charset="0"/>
              </a:rPr>
              <a:t>Wird die gewählte Technologie unsere aktuellen Anforderungen (User Stories und Use Cases) abdecken?</a:t>
            </a:r>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2" name="Grafik 1">
            <a:extLst>
              <a:ext uri="{FF2B5EF4-FFF2-40B4-BE49-F238E27FC236}">
                <a16:creationId xmlns:a16="http://schemas.microsoft.com/office/drawing/2014/main" id="{1029162F-305C-D735-612B-D34DC4177264}"/>
              </a:ext>
            </a:extLst>
          </p:cNvPr>
          <p:cNvPicPr>
            <a:picLocks noChangeAspect="1"/>
          </p:cNvPicPr>
          <p:nvPr/>
        </p:nvPicPr>
        <p:blipFill>
          <a:blip r:embed="rId5"/>
          <a:stretch>
            <a:fillRect/>
          </a:stretch>
        </p:blipFill>
        <p:spPr>
          <a:xfrm>
            <a:off x="1031634" y="2755375"/>
            <a:ext cx="558413" cy="229243"/>
          </a:xfrm>
          <a:prstGeom prst="rect">
            <a:avLst/>
          </a:prstGeom>
        </p:spPr>
      </p:pic>
      <p:sp>
        <p:nvSpPr>
          <p:cNvPr id="4" name="Rechteck 3">
            <a:extLst>
              <a:ext uri="{FF2B5EF4-FFF2-40B4-BE49-F238E27FC236}">
                <a16:creationId xmlns:a16="http://schemas.microsoft.com/office/drawing/2014/main" id="{32E21464-5B74-2357-A439-9D267C820B48}"/>
              </a:ext>
            </a:extLst>
          </p:cNvPr>
          <p:cNvSpPr/>
          <p:nvPr/>
        </p:nvSpPr>
        <p:spPr>
          <a:xfrm>
            <a:off x="1006233" y="2760455"/>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2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9" name="Rechteck 8">
            <a:extLst>
              <a:ext uri="{FF2B5EF4-FFF2-40B4-BE49-F238E27FC236}">
                <a16:creationId xmlns:a16="http://schemas.microsoft.com/office/drawing/2014/main" id="{971976CF-5BE9-3C11-2FF0-460C4CEE8508}"/>
              </a:ext>
            </a:extLst>
          </p:cNvPr>
          <p:cNvSpPr/>
          <p:nvPr/>
        </p:nvSpPr>
        <p:spPr>
          <a:xfrm>
            <a:off x="1597585" y="3867036"/>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DE" sz="800" b="1" dirty="0">
                <a:solidFill>
                  <a:schemeClr val="tx1"/>
                </a:solidFill>
                <a:latin typeface="Cavolini" panose="03000502040302020204" pitchFamily="66" charset="0"/>
                <a:cs typeface="Cavolini" panose="03000502040302020204" pitchFamily="66" charset="0"/>
              </a:rPr>
              <a:t>Können wir mit der gewählten Technologie unsere Zeit- und Kostenvorgaben einhalten?</a:t>
            </a:r>
            <a:endParaRPr lang="de-CH" sz="800" b="1" dirty="0">
              <a:solidFill>
                <a:schemeClr val="tx1"/>
              </a:solidFill>
              <a:latin typeface="Cavolini" panose="03000502040302020204" pitchFamily="66" charset="0"/>
              <a:cs typeface="Cavolini" panose="03000502040302020204" pitchFamily="66" charset="0"/>
            </a:endParaRPr>
          </a:p>
        </p:txBody>
      </p:sp>
      <p:pic>
        <p:nvPicPr>
          <p:cNvPr id="11" name="Grafik 10">
            <a:extLst>
              <a:ext uri="{FF2B5EF4-FFF2-40B4-BE49-F238E27FC236}">
                <a16:creationId xmlns:a16="http://schemas.microsoft.com/office/drawing/2014/main" id="{8B7104CB-A364-C5D5-F458-BC07F7CE5F79}"/>
              </a:ext>
            </a:extLst>
          </p:cNvPr>
          <p:cNvPicPr>
            <a:picLocks noChangeAspect="1"/>
          </p:cNvPicPr>
          <p:nvPr/>
        </p:nvPicPr>
        <p:blipFill>
          <a:blip r:embed="rId5"/>
          <a:stretch>
            <a:fillRect/>
          </a:stretch>
        </p:blipFill>
        <p:spPr>
          <a:xfrm>
            <a:off x="1057035" y="3878090"/>
            <a:ext cx="558413" cy="229243"/>
          </a:xfrm>
          <a:prstGeom prst="rect">
            <a:avLst/>
          </a:prstGeom>
        </p:spPr>
      </p:pic>
      <p:sp>
        <p:nvSpPr>
          <p:cNvPr id="12" name="Rechteck 11">
            <a:extLst>
              <a:ext uri="{FF2B5EF4-FFF2-40B4-BE49-F238E27FC236}">
                <a16:creationId xmlns:a16="http://schemas.microsoft.com/office/drawing/2014/main" id="{7A34C5DB-188B-0DE3-8B2A-0D2B6FB5BA20}"/>
              </a:ext>
            </a:extLst>
          </p:cNvPr>
          <p:cNvSpPr/>
          <p:nvPr/>
        </p:nvSpPr>
        <p:spPr>
          <a:xfrm>
            <a:off x="1031634" y="3883170"/>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3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16" name="Textplatzhalter 3">
            <a:extLst>
              <a:ext uri="{FF2B5EF4-FFF2-40B4-BE49-F238E27FC236}">
                <a16:creationId xmlns:a16="http://schemas.microsoft.com/office/drawing/2014/main" id="{0A4932CE-FAC1-5B82-A45C-B7AE0F439027}"/>
              </a:ext>
            </a:extLst>
          </p:cNvPr>
          <p:cNvSpPr txBox="1">
            <a:spLocks/>
          </p:cNvSpPr>
          <p:nvPr/>
        </p:nvSpPr>
        <p:spPr>
          <a:xfrm>
            <a:off x="5306790" y="2496382"/>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2: </a:t>
            </a:r>
            <a:r>
              <a:rPr lang="de-CH" sz="3200" b="1" dirty="0">
                <a:solidFill>
                  <a:schemeClr val="bg1"/>
                </a:solidFill>
                <a:latin typeface="Calibri" panose="020F0502020204030204" pitchFamily="34" charset="0"/>
                <a:cs typeface="Calibri" panose="020F0502020204030204" pitchFamily="34" charset="0"/>
              </a:rPr>
              <a:t>Die zukünftigen Anforderungen abklären</a:t>
            </a:r>
          </a:p>
          <a:p>
            <a:endParaRPr lang="de-CH" sz="2400" dirty="0">
              <a:latin typeface="Calibri" panose="020F0502020204030204" pitchFamily="34" charset="0"/>
              <a:cs typeface="Calibri" panose="020F0502020204030204" pitchFamily="34" charset="0"/>
            </a:endParaRPr>
          </a:p>
        </p:txBody>
      </p:sp>
      <p:sp>
        <p:nvSpPr>
          <p:cNvPr id="18" name="Textplatzhalter 3">
            <a:extLst>
              <a:ext uri="{FF2B5EF4-FFF2-40B4-BE49-F238E27FC236}">
                <a16:creationId xmlns:a16="http://schemas.microsoft.com/office/drawing/2014/main" id="{C9253F25-8F8D-2872-E24B-BAB99FAA0C55}"/>
              </a:ext>
            </a:extLst>
          </p:cNvPr>
          <p:cNvSpPr txBox="1">
            <a:spLocks/>
          </p:cNvSpPr>
          <p:nvPr/>
        </p:nvSpPr>
        <p:spPr>
          <a:xfrm>
            <a:off x="5292871" y="3745956"/>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3: </a:t>
            </a:r>
            <a:r>
              <a:rPr lang="de-CH" sz="3200" b="1" dirty="0">
                <a:solidFill>
                  <a:schemeClr val="bg1"/>
                </a:solidFill>
                <a:latin typeface="Calibri" panose="020F0502020204030204" pitchFamily="34" charset="0"/>
                <a:cs typeface="Calibri" panose="020F0502020204030204" pitchFamily="34" charset="0"/>
              </a:rPr>
              <a:t>Die Kostenvorgaben im Blick behalten</a:t>
            </a:r>
          </a:p>
          <a:p>
            <a:endParaRPr lang="de-CH" sz="2400" dirty="0">
              <a:latin typeface="Calibri" panose="020F0502020204030204" pitchFamily="34" charset="0"/>
              <a:cs typeface="Calibri" panose="020F0502020204030204" pitchFamily="34" charset="0"/>
            </a:endParaRPr>
          </a:p>
        </p:txBody>
      </p:sp>
      <p:sp>
        <p:nvSpPr>
          <p:cNvPr id="19" name="Rechteck 18">
            <a:extLst>
              <a:ext uri="{FF2B5EF4-FFF2-40B4-BE49-F238E27FC236}">
                <a16:creationId xmlns:a16="http://schemas.microsoft.com/office/drawing/2014/main" id="{9771005F-46CD-D773-1D04-14337895D17C}"/>
              </a:ext>
            </a:extLst>
          </p:cNvPr>
          <p:cNvSpPr/>
          <p:nvPr/>
        </p:nvSpPr>
        <p:spPr>
          <a:xfrm>
            <a:off x="1597585" y="5031157"/>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DE" sz="800" b="1" dirty="0">
                <a:solidFill>
                  <a:schemeClr val="tx1"/>
                </a:solidFill>
                <a:latin typeface="Cavolini" panose="03000502040302020204" pitchFamily="66" charset="0"/>
                <a:cs typeface="Cavolini" panose="03000502040302020204" pitchFamily="66" charset="0"/>
              </a:rPr>
              <a:t>Definiert die gewählte Technologie ein Designsystem, Styleguides (siehe </a:t>
            </a:r>
            <a:r>
              <a:rPr lang="de-DE" sz="800" b="1" dirty="0">
                <a:solidFill>
                  <a:schemeClr val="tx1"/>
                </a:solidFill>
                <a:latin typeface="Cavolini" panose="03000502040302020204" pitchFamily="66" charset="0"/>
                <a:cs typeface="Cavolini" panose="03000502040302020204" pitchFamily="66" charset="0"/>
                <a:hlinkClick r:id="rId6"/>
              </a:rPr>
              <a:t>UX Style Guide einfach erklärt </a:t>
            </a:r>
            <a:r>
              <a:rPr lang="de-DE" sz="800" b="1" dirty="0">
                <a:solidFill>
                  <a:schemeClr val="tx1"/>
                </a:solidFill>
                <a:latin typeface="Cavolini" panose="03000502040302020204" pitchFamily="66" charset="0"/>
                <a:cs typeface="Cavolini" panose="03000502040302020204" pitchFamily="66" charset="0"/>
              </a:rPr>
              <a:t>von Indra Burkart) oder andere Regeln bezüglich der User Experience?</a:t>
            </a:r>
            <a:endParaRPr lang="de-CH" sz="800" b="1" dirty="0">
              <a:solidFill>
                <a:schemeClr val="tx1"/>
              </a:solidFill>
              <a:latin typeface="Cavolini" panose="03000502040302020204" pitchFamily="66" charset="0"/>
              <a:cs typeface="Cavolini" panose="03000502040302020204" pitchFamily="66" charset="0"/>
            </a:endParaRPr>
          </a:p>
        </p:txBody>
      </p:sp>
      <p:pic>
        <p:nvPicPr>
          <p:cNvPr id="22" name="Grafik 21">
            <a:extLst>
              <a:ext uri="{FF2B5EF4-FFF2-40B4-BE49-F238E27FC236}">
                <a16:creationId xmlns:a16="http://schemas.microsoft.com/office/drawing/2014/main" id="{7B99CD7E-2951-3494-2490-B518F82E6F17}"/>
              </a:ext>
            </a:extLst>
          </p:cNvPr>
          <p:cNvPicPr>
            <a:picLocks noChangeAspect="1"/>
          </p:cNvPicPr>
          <p:nvPr/>
        </p:nvPicPr>
        <p:blipFill>
          <a:blip r:embed="rId5"/>
          <a:stretch>
            <a:fillRect/>
          </a:stretch>
        </p:blipFill>
        <p:spPr>
          <a:xfrm>
            <a:off x="1057035" y="5042211"/>
            <a:ext cx="558413" cy="229243"/>
          </a:xfrm>
          <a:prstGeom prst="rect">
            <a:avLst/>
          </a:prstGeom>
        </p:spPr>
      </p:pic>
      <p:sp>
        <p:nvSpPr>
          <p:cNvPr id="23" name="Rechteck 22">
            <a:extLst>
              <a:ext uri="{FF2B5EF4-FFF2-40B4-BE49-F238E27FC236}">
                <a16:creationId xmlns:a16="http://schemas.microsoft.com/office/drawing/2014/main" id="{8346F7C3-6123-6367-656B-82934C5CC663}"/>
              </a:ext>
            </a:extLst>
          </p:cNvPr>
          <p:cNvSpPr/>
          <p:nvPr/>
        </p:nvSpPr>
        <p:spPr>
          <a:xfrm>
            <a:off x="1031634" y="5047291"/>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4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28" name="Textplatzhalter 3">
            <a:extLst>
              <a:ext uri="{FF2B5EF4-FFF2-40B4-BE49-F238E27FC236}">
                <a16:creationId xmlns:a16="http://schemas.microsoft.com/office/drawing/2014/main" id="{31568C5C-2F37-7027-E1C7-060606D996DA}"/>
              </a:ext>
            </a:extLst>
          </p:cNvPr>
          <p:cNvSpPr txBox="1">
            <a:spLocks/>
          </p:cNvSpPr>
          <p:nvPr/>
        </p:nvSpPr>
        <p:spPr>
          <a:xfrm>
            <a:off x="5327095" y="5124135"/>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4: </a:t>
            </a:r>
            <a:r>
              <a:rPr lang="de-CH" sz="3200" b="1" dirty="0">
                <a:solidFill>
                  <a:schemeClr val="bg1"/>
                </a:solidFill>
                <a:latin typeface="Calibri" panose="020F0502020204030204" pitchFamily="34" charset="0"/>
                <a:cs typeface="Calibri" panose="020F0502020204030204" pitchFamily="34" charset="0"/>
              </a:rPr>
              <a:t>Designvorgaben der Technologie evaluieren</a:t>
            </a:r>
          </a:p>
          <a:p>
            <a:endParaRPr lang="de-CH" sz="2400" dirty="0">
              <a:latin typeface="Calibri" panose="020F0502020204030204" pitchFamily="34" charset="0"/>
              <a:cs typeface="Calibri" panose="020F0502020204030204" pitchFamily="34" charset="0"/>
            </a:endParaRPr>
          </a:p>
        </p:txBody>
      </p:sp>
      <p:pic>
        <p:nvPicPr>
          <p:cNvPr id="32" name="Grafik 31">
            <a:extLst>
              <a:ext uri="{FF2B5EF4-FFF2-40B4-BE49-F238E27FC236}">
                <a16:creationId xmlns:a16="http://schemas.microsoft.com/office/drawing/2014/main" id="{DDB47334-AD30-8551-8705-4EE07237D9C1}"/>
              </a:ext>
            </a:extLst>
          </p:cNvPr>
          <p:cNvPicPr>
            <a:picLocks noChangeAspect="1"/>
          </p:cNvPicPr>
          <p:nvPr/>
        </p:nvPicPr>
        <p:blipFill>
          <a:blip r:embed="rId7"/>
          <a:stretch>
            <a:fillRect/>
          </a:stretch>
        </p:blipFill>
        <p:spPr>
          <a:xfrm>
            <a:off x="1597585" y="5507156"/>
            <a:ext cx="3353790" cy="676952"/>
          </a:xfrm>
          <a:prstGeom prst="rect">
            <a:avLst/>
          </a:prstGeom>
        </p:spPr>
      </p:pic>
      <p:pic>
        <p:nvPicPr>
          <p:cNvPr id="33" name="Grafik 32">
            <a:extLst>
              <a:ext uri="{FF2B5EF4-FFF2-40B4-BE49-F238E27FC236}">
                <a16:creationId xmlns:a16="http://schemas.microsoft.com/office/drawing/2014/main" id="{3A948736-1F29-461F-1460-BFF8A9A78890}"/>
              </a:ext>
            </a:extLst>
          </p:cNvPr>
          <p:cNvPicPr>
            <a:picLocks noChangeAspect="1"/>
          </p:cNvPicPr>
          <p:nvPr/>
        </p:nvPicPr>
        <p:blipFill>
          <a:blip r:embed="rId7"/>
          <a:stretch>
            <a:fillRect/>
          </a:stretch>
        </p:blipFill>
        <p:spPr>
          <a:xfrm>
            <a:off x="1597585" y="1954443"/>
            <a:ext cx="3353790" cy="676952"/>
          </a:xfrm>
          <a:prstGeom prst="rect">
            <a:avLst/>
          </a:prstGeom>
        </p:spPr>
      </p:pic>
      <p:pic>
        <p:nvPicPr>
          <p:cNvPr id="35" name="Grafik 34">
            <a:extLst>
              <a:ext uri="{FF2B5EF4-FFF2-40B4-BE49-F238E27FC236}">
                <a16:creationId xmlns:a16="http://schemas.microsoft.com/office/drawing/2014/main" id="{68AA7610-DB92-CE62-00A4-77602C50240F}"/>
              </a:ext>
            </a:extLst>
          </p:cNvPr>
          <p:cNvPicPr>
            <a:picLocks noChangeAspect="1"/>
          </p:cNvPicPr>
          <p:nvPr/>
        </p:nvPicPr>
        <p:blipFill>
          <a:blip r:embed="rId7"/>
          <a:stretch>
            <a:fillRect/>
          </a:stretch>
        </p:blipFill>
        <p:spPr>
          <a:xfrm>
            <a:off x="1606214" y="3050357"/>
            <a:ext cx="3353790" cy="676952"/>
          </a:xfrm>
          <a:prstGeom prst="rect">
            <a:avLst/>
          </a:prstGeom>
        </p:spPr>
      </p:pic>
      <p:pic>
        <p:nvPicPr>
          <p:cNvPr id="36" name="Grafik 35">
            <a:extLst>
              <a:ext uri="{FF2B5EF4-FFF2-40B4-BE49-F238E27FC236}">
                <a16:creationId xmlns:a16="http://schemas.microsoft.com/office/drawing/2014/main" id="{05BEDE17-64C7-7BB6-13DD-F76FB6703091}"/>
              </a:ext>
            </a:extLst>
          </p:cNvPr>
          <p:cNvPicPr>
            <a:picLocks noChangeAspect="1"/>
          </p:cNvPicPr>
          <p:nvPr/>
        </p:nvPicPr>
        <p:blipFill>
          <a:blip r:embed="rId7"/>
          <a:stretch>
            <a:fillRect/>
          </a:stretch>
        </p:blipFill>
        <p:spPr>
          <a:xfrm>
            <a:off x="1606214" y="4225533"/>
            <a:ext cx="3353790" cy="676952"/>
          </a:xfrm>
          <a:prstGeom prst="rect">
            <a:avLst/>
          </a:prstGeom>
        </p:spPr>
      </p:pic>
    </p:spTree>
    <p:extLst>
      <p:ext uri="{BB962C8B-B14F-4D97-AF65-F5344CB8AC3E}">
        <p14:creationId xmlns:p14="http://schemas.microsoft.com/office/powerpoint/2010/main" val="153478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6" grpId="0"/>
      <p:bldP spid="18"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567957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GUIDELINES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Die Evaluation der Technologie stellt die Basis</a:t>
            </a:r>
          </a:p>
          <a:p>
            <a:pPr algn="l"/>
            <a:r>
              <a:rPr lang="de-CH" sz="800" b="1" dirty="0">
                <a:solidFill>
                  <a:schemeClr val="tx1"/>
                </a:solidFill>
                <a:latin typeface="Cavolini" panose="03000502040302020204" pitchFamily="66" charset="0"/>
                <a:cs typeface="Cavolini" panose="03000502040302020204" pitchFamily="66" charset="0"/>
              </a:rPr>
              <a:t>für Ihre weitere Vorgehensweise bezüglich des Designs der Anwendung dar. Viele der namhaften Hersteller definieren für ihre Technologien </a:t>
            </a:r>
            <a:r>
              <a:rPr lang="de-DE" sz="800" b="1" dirty="0">
                <a:solidFill>
                  <a:schemeClr val="tx1"/>
                </a:solidFill>
                <a:latin typeface="Cavolini" panose="03000502040302020204" pitchFamily="66" charset="0"/>
                <a:cs typeface="Cavolini" panose="03000502040302020204" pitchFamily="66" charset="0"/>
              </a:rPr>
              <a:t>Styleguides und Best Practices. </a:t>
            </a:r>
            <a:r>
              <a:rPr lang="de-CH" sz="800" b="1" dirty="0">
                <a:solidFill>
                  <a:schemeClr val="tx1"/>
                </a:solidFill>
                <a:latin typeface="Cavolini" panose="03000502040302020204" pitchFamily="66" charset="0"/>
                <a:cs typeface="Cavolini" panose="03000502040302020204" pitchFamily="66" charset="0"/>
              </a:rPr>
              <a:t>Anbei seien einige der bekanntesten Styleguides genannt:</a:t>
            </a:r>
          </a:p>
          <a:p>
            <a:pPr algn="l"/>
            <a:endParaRPr lang="de-CH" sz="800" b="1" dirty="0">
              <a:solidFill>
                <a:schemeClr val="tx1"/>
              </a:solidFill>
              <a:latin typeface="Cavolini" panose="03000502040302020204" pitchFamily="66" charset="0"/>
              <a:cs typeface="Cavolini" panose="03000502040302020204" pitchFamily="66" charset="0"/>
            </a:endParaRPr>
          </a:p>
          <a:p>
            <a:pPr marL="171450" indent="-171450" algn="l">
              <a:buFont typeface="Arial" panose="020B0604020202020204" pitchFamily="34" charset="0"/>
              <a:buChar char="•"/>
            </a:pPr>
            <a:r>
              <a:rPr lang="de-CH" sz="800" b="1" dirty="0">
                <a:solidFill>
                  <a:schemeClr val="tx1"/>
                </a:solidFill>
                <a:latin typeface="Cavolini" panose="03000502040302020204" pitchFamily="66" charset="0"/>
                <a:cs typeface="Cavolini" panose="03000502040302020204" pitchFamily="66" charset="0"/>
              </a:rPr>
              <a:t>Apple Human Interface Guidelines (HIG)</a:t>
            </a:r>
            <a:br>
              <a:rPr lang="de-CH" sz="800" b="1" dirty="0">
                <a:solidFill>
                  <a:schemeClr val="tx1"/>
                </a:solidFill>
                <a:latin typeface="Cavolini" panose="03000502040302020204" pitchFamily="66" charset="0"/>
                <a:cs typeface="Cavolini" panose="03000502040302020204" pitchFamily="66" charset="0"/>
              </a:rPr>
            </a:br>
            <a:r>
              <a:rPr lang="de-CH" sz="800" i="1" dirty="0">
                <a:solidFill>
                  <a:schemeClr val="tx1"/>
                </a:solidFill>
                <a:latin typeface="Cavolini" panose="03000502040302020204" pitchFamily="66" charset="0"/>
                <a:cs typeface="Cavolini" panose="03000502040302020204" pitchFamily="66" charset="0"/>
              </a:rPr>
              <a:t>«</a:t>
            </a:r>
            <a:r>
              <a:rPr lang="en-US" sz="800" i="1" dirty="0">
                <a:solidFill>
                  <a:schemeClr val="tx1"/>
                </a:solidFill>
                <a:latin typeface="Cavolini" panose="03000502040302020204" pitchFamily="66" charset="0"/>
                <a:cs typeface="Cavolini" panose="03000502040302020204" pitchFamily="66" charset="0"/>
              </a:rPr>
              <a:t>The HIG contains guidance and best practices that can help you design a great experience for any Apple platform.»</a:t>
            </a:r>
            <a:endParaRPr lang="de-CH" sz="800" i="1" dirty="0">
              <a:solidFill>
                <a:schemeClr val="tx1"/>
              </a:solidFill>
              <a:latin typeface="Cavolini" panose="03000502040302020204" pitchFamily="66" charset="0"/>
              <a:cs typeface="Cavolini" panose="03000502040302020204" pitchFamily="66" charset="0"/>
            </a:endParaRPr>
          </a:p>
          <a:p>
            <a:pPr lvl="1"/>
            <a:r>
              <a:rPr lang="de-CH" sz="800" b="1" i="1" dirty="0">
                <a:solidFill>
                  <a:schemeClr val="tx1"/>
                </a:solidFill>
                <a:latin typeface="Cavolini" panose="03000502040302020204" pitchFamily="66" charset="0"/>
                <a:cs typeface="Cavolini" panose="03000502040302020204" pitchFamily="66" charset="0"/>
                <a:hlinkClick r:id="rId4"/>
              </a:rPr>
              <a:t>https://developer.apple.com/design/human-interface-guidelines/guidelines/overview/</a:t>
            </a:r>
            <a:r>
              <a:rPr lang="de-CH" sz="800" b="1" i="1" dirty="0">
                <a:solidFill>
                  <a:schemeClr val="tx1"/>
                </a:solidFill>
                <a:latin typeface="Cavolini" panose="03000502040302020204" pitchFamily="66" charset="0"/>
                <a:cs typeface="Cavolini" panose="03000502040302020204" pitchFamily="66" charset="0"/>
              </a:rPr>
              <a:t> </a:t>
            </a:r>
          </a:p>
          <a:p>
            <a:pPr lvl="1"/>
            <a:endParaRPr lang="de-CH" sz="800" b="1" dirty="0">
              <a:solidFill>
                <a:schemeClr val="tx1"/>
              </a:solidFill>
              <a:latin typeface="Cavolini" panose="03000502040302020204" pitchFamily="66" charset="0"/>
              <a:cs typeface="Cavolini" panose="03000502040302020204" pitchFamily="66" charset="0"/>
            </a:endParaRPr>
          </a:p>
          <a:p>
            <a:pPr marL="171450" indent="-171450" algn="l">
              <a:buFont typeface="Arial" panose="020B0604020202020204" pitchFamily="34" charset="0"/>
              <a:buChar char="•"/>
            </a:pPr>
            <a:r>
              <a:rPr lang="de-CH" sz="800" b="1" dirty="0">
                <a:solidFill>
                  <a:schemeClr val="tx1"/>
                </a:solidFill>
                <a:latin typeface="Cavolini" panose="03000502040302020204" pitchFamily="66" charset="0"/>
                <a:cs typeface="Cavolini" panose="03000502040302020204" pitchFamily="66" charset="0"/>
              </a:rPr>
              <a:t>Microsoft </a:t>
            </a:r>
            <a:r>
              <a:rPr lang="de-CH" sz="800" b="1" dirty="0" err="1">
                <a:solidFill>
                  <a:schemeClr val="tx1"/>
                </a:solidFill>
                <a:latin typeface="Cavolini" panose="03000502040302020204" pitchFamily="66" charset="0"/>
                <a:cs typeface="Cavolini" panose="03000502040302020204" pitchFamily="66" charset="0"/>
              </a:rPr>
              <a:t>Fluent</a:t>
            </a:r>
            <a:r>
              <a:rPr lang="de-CH" sz="800" b="1" dirty="0">
                <a:solidFill>
                  <a:schemeClr val="tx1"/>
                </a:solidFill>
                <a:latin typeface="Cavolini" panose="03000502040302020204" pitchFamily="66" charset="0"/>
                <a:cs typeface="Cavolini" panose="03000502040302020204" pitchFamily="66" charset="0"/>
              </a:rPr>
              <a:t> Design System</a:t>
            </a:r>
            <a:br>
              <a:rPr lang="de-CH" sz="800" b="1" dirty="0">
                <a:solidFill>
                  <a:schemeClr val="tx1"/>
                </a:solidFill>
                <a:latin typeface="Cavolini" panose="03000502040302020204" pitchFamily="66" charset="0"/>
                <a:cs typeface="Cavolini" panose="03000502040302020204" pitchFamily="66" charset="0"/>
              </a:rPr>
            </a:br>
            <a:r>
              <a:rPr lang="de-CH" sz="800" i="1" dirty="0">
                <a:solidFill>
                  <a:schemeClr val="tx1"/>
                </a:solidFill>
                <a:latin typeface="Cavolini" panose="03000502040302020204" pitchFamily="66" charset="0"/>
                <a:cs typeface="Cavolini" panose="03000502040302020204" pitchFamily="66" charset="0"/>
              </a:rPr>
              <a:t>«</a:t>
            </a:r>
            <a:r>
              <a:rPr lang="en-US" sz="800" i="1" dirty="0">
                <a:solidFill>
                  <a:schemeClr val="tx1"/>
                </a:solidFill>
                <a:latin typeface="Cavolini" panose="03000502040302020204" pitchFamily="66" charset="0"/>
                <a:cs typeface="Cavolini" panose="03000502040302020204" pitchFamily="66" charset="0"/>
              </a:rPr>
              <a:t>Fluent is an open-source, cross-platform design system that gives designers and developers the frameworks they need to create engaging product experiences—accessibility, internationalization, and performance included.»</a:t>
            </a:r>
          </a:p>
          <a:p>
            <a:pPr lvl="1"/>
            <a:r>
              <a:rPr lang="de-CH" sz="800" b="1" i="1" dirty="0">
                <a:solidFill>
                  <a:schemeClr val="tx1"/>
                </a:solidFill>
                <a:latin typeface="Cavolini" panose="03000502040302020204" pitchFamily="66" charset="0"/>
                <a:cs typeface="Cavolini" panose="03000502040302020204" pitchFamily="66" charset="0"/>
                <a:hlinkClick r:id="rId5"/>
              </a:rPr>
              <a:t>https://www.microsoft.com/design/fluent/</a:t>
            </a:r>
            <a:r>
              <a:rPr lang="en-US" sz="800" b="1" i="1" dirty="0">
                <a:solidFill>
                  <a:schemeClr val="tx1"/>
                </a:solidFill>
                <a:latin typeface="Cavolini" panose="03000502040302020204" pitchFamily="66" charset="0"/>
                <a:cs typeface="Cavolini" panose="03000502040302020204" pitchFamily="66" charset="0"/>
              </a:rPr>
              <a:t> </a:t>
            </a:r>
          </a:p>
          <a:p>
            <a:pPr lvl="1"/>
            <a:endParaRPr lang="de-CH" sz="800" b="1" i="1" dirty="0">
              <a:solidFill>
                <a:schemeClr val="tx1"/>
              </a:solidFill>
              <a:latin typeface="Cavolini" panose="03000502040302020204" pitchFamily="66" charset="0"/>
              <a:cs typeface="Cavolini" panose="03000502040302020204" pitchFamily="66" charset="0"/>
            </a:endParaRPr>
          </a:p>
          <a:p>
            <a:pPr marL="171450" indent="-171450" algn="l">
              <a:buFont typeface="Arial" panose="020B0604020202020204" pitchFamily="34" charset="0"/>
              <a:buChar char="•"/>
            </a:pPr>
            <a:r>
              <a:rPr lang="de-CH" sz="800" b="1" dirty="0">
                <a:solidFill>
                  <a:schemeClr val="tx1"/>
                </a:solidFill>
                <a:latin typeface="Cavolini" panose="03000502040302020204" pitchFamily="66" charset="0"/>
                <a:cs typeface="Cavolini" panose="03000502040302020204" pitchFamily="66" charset="0"/>
              </a:rPr>
              <a:t>Google Material Design</a:t>
            </a:r>
            <a:br>
              <a:rPr lang="de-CH" sz="800" b="1" dirty="0">
                <a:solidFill>
                  <a:schemeClr val="tx1"/>
                </a:solidFill>
                <a:latin typeface="Cavolini" panose="03000502040302020204" pitchFamily="66" charset="0"/>
                <a:cs typeface="Cavolini" panose="03000502040302020204" pitchFamily="66" charset="0"/>
              </a:rPr>
            </a:br>
            <a:r>
              <a:rPr lang="de-CH" sz="800" i="1" dirty="0">
                <a:solidFill>
                  <a:schemeClr val="tx1"/>
                </a:solidFill>
                <a:latin typeface="Cavolini" panose="03000502040302020204" pitchFamily="66" charset="0"/>
                <a:cs typeface="Cavolini" panose="03000502040302020204" pitchFamily="66" charset="0"/>
              </a:rPr>
              <a:t>«</a:t>
            </a:r>
            <a:r>
              <a:rPr lang="en-US" sz="800" i="1" dirty="0">
                <a:solidFill>
                  <a:schemeClr val="tx1"/>
                </a:solidFill>
                <a:latin typeface="Cavolini" panose="03000502040302020204" pitchFamily="66" charset="0"/>
                <a:cs typeface="Cavolini" panose="03000502040302020204" pitchFamily="66" charset="0"/>
              </a:rPr>
              <a:t>Material Design is a design system built and supported by Google designers and developers. Material.io includes in-depth UX guidance and UI component implementations for Android, Flutter, and the Web.</a:t>
            </a:r>
            <a:r>
              <a:rPr lang="de-CH" sz="800" i="1" dirty="0">
                <a:solidFill>
                  <a:schemeClr val="tx1"/>
                </a:solidFill>
                <a:latin typeface="Cavolini" panose="03000502040302020204" pitchFamily="66" charset="0"/>
                <a:cs typeface="Cavolini" panose="03000502040302020204" pitchFamily="66" charset="0"/>
              </a:rPr>
              <a:t>»</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	</a:t>
            </a:r>
            <a:r>
              <a:rPr lang="de-CH" sz="800" b="1" i="1" dirty="0">
                <a:solidFill>
                  <a:schemeClr val="tx1"/>
                </a:solidFill>
                <a:latin typeface="Cavolini" panose="03000502040302020204" pitchFamily="66" charset="0"/>
                <a:cs typeface="Cavolini" panose="03000502040302020204" pitchFamily="66" charset="0"/>
                <a:hlinkClick r:id="rId6"/>
              </a:rPr>
              <a:t>https://m3.material.io/get-started</a:t>
            </a:r>
            <a:r>
              <a:rPr lang="de-CH" sz="800" b="1" i="1" dirty="0">
                <a:solidFill>
                  <a:schemeClr val="tx1"/>
                </a:solidFill>
                <a:latin typeface="Cavolini" panose="03000502040302020204" pitchFamily="66" charset="0"/>
                <a:cs typeface="Cavolini" panose="03000502040302020204" pitchFamily="66" charset="0"/>
              </a:rPr>
              <a:t> </a:t>
            </a:r>
          </a:p>
          <a:p>
            <a:pPr marL="171450" indent="-171450" algn="l">
              <a:buFont typeface="Arial" panose="020B0604020202020204" pitchFamily="34" charset="0"/>
              <a:buChar char="•"/>
            </a:pPr>
            <a:endParaRPr lang="de-CH" sz="800" b="1" i="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Falls die evaluierte Technologie einen Styleguide beschreibt, lesen Sie die Topics zur Rasterung (</a:t>
            </a:r>
            <a:r>
              <a:rPr lang="de-CH" sz="800" b="1" dirty="0" err="1">
                <a:solidFill>
                  <a:schemeClr val="tx1"/>
                </a:solidFill>
                <a:latin typeface="Consolas" panose="020B0609020204030204" pitchFamily="49" charset="0"/>
                <a:cs typeface="Cavolini" panose="03000502040302020204" pitchFamily="66" charset="0"/>
              </a:rPr>
              <a:t>Grid</a:t>
            </a:r>
            <a:r>
              <a:rPr lang="de-CH" sz="800" b="1" dirty="0">
                <a:solidFill>
                  <a:schemeClr val="tx1"/>
                </a:solidFill>
                <a:latin typeface="Cavolini" panose="03000502040302020204" pitchFamily="66" charset="0"/>
                <a:cs typeface="Cavolini" panose="03000502040302020204" pitchFamily="66" charset="0"/>
              </a:rPr>
              <a:t>) und zu </a:t>
            </a:r>
            <a:r>
              <a:rPr lang="de-CH" sz="800" b="1" dirty="0">
                <a:solidFill>
                  <a:schemeClr val="tx1"/>
                </a:solidFill>
                <a:latin typeface="Consolas" panose="020B0609020204030204" pitchFamily="49" charset="0"/>
                <a:cs typeface="Cavolini" panose="03000502040302020204" pitchFamily="66" charset="0"/>
              </a:rPr>
              <a:t>Menu</a:t>
            </a:r>
            <a:r>
              <a:rPr lang="de-CH" sz="800" b="1" dirty="0">
                <a:solidFill>
                  <a:schemeClr val="tx1"/>
                </a:solidFill>
                <a:latin typeface="Cavolini" panose="03000502040302020204" pitchFamily="66" charset="0"/>
                <a:cs typeface="Cavolini" panose="03000502040302020204" pitchFamily="66" charset="0"/>
              </a:rPr>
              <a:t>s (teils auch Navigation genannt) durch. Lassen Sie die Ideen der Styleguides in die weiteren Arbeitsschritte einfliessen. Somit können Eigenheiten der Technologie früh miteinbezogen und Arbeitsaufwand reduziert werden.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Beispiel: Das nebenstehende Bild</a:t>
            </a:r>
          </a:p>
          <a:p>
            <a:pPr algn="l"/>
            <a:r>
              <a:rPr lang="de-CH" sz="800" b="1" dirty="0">
                <a:solidFill>
                  <a:schemeClr val="tx1"/>
                </a:solidFill>
                <a:latin typeface="Cavolini" panose="03000502040302020204" pitchFamily="66" charset="0"/>
                <a:cs typeface="Cavolini" panose="03000502040302020204" pitchFamily="66" charset="0"/>
              </a:rPr>
              <a:t>zeigt eine Rasterung, welche über die</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OST-Homepage gelegt wurde.</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7"/>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8"/>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70000" lnSpcReduction="2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5: </a:t>
            </a:r>
            <a:r>
              <a:rPr lang="de-CH" sz="3200" b="1" dirty="0">
                <a:solidFill>
                  <a:schemeClr val="bg1"/>
                </a:solidFill>
                <a:latin typeface="Calibri" panose="020F0502020204030204" pitchFamily="34" charset="0"/>
                <a:cs typeface="Calibri" panose="020F0502020204030204" pitchFamily="34" charset="0"/>
              </a:rPr>
              <a:t>Vorhandene Guidelines auf Ideen zur Strukturierung (</a:t>
            </a:r>
            <a:r>
              <a:rPr lang="de-CH" sz="3200" b="1" dirty="0" err="1">
                <a:solidFill>
                  <a:schemeClr val="bg1"/>
                </a:solidFill>
                <a:latin typeface="Consolas" panose="020B0609020204030204" pitchFamily="49" charset="0"/>
                <a:cs typeface="Calibri" panose="020F0502020204030204" pitchFamily="34" charset="0"/>
              </a:rPr>
              <a:t>Grid</a:t>
            </a:r>
            <a:r>
              <a:rPr lang="de-CH" sz="3200" b="1" dirty="0">
                <a:solidFill>
                  <a:schemeClr val="bg1"/>
                </a:solidFill>
                <a:latin typeface="Calibri" panose="020F0502020204030204" pitchFamily="34" charset="0"/>
                <a:cs typeface="Calibri" panose="020F0502020204030204" pitchFamily="34" charset="0"/>
              </a:rPr>
              <a:t>/M</a:t>
            </a:r>
            <a:r>
              <a:rPr lang="de-CH" sz="3200" b="1" dirty="0">
                <a:solidFill>
                  <a:schemeClr val="bg1"/>
                </a:solidFill>
                <a:latin typeface="Consolas" panose="020B0609020204030204" pitchFamily="49" charset="0"/>
                <a:cs typeface="Calibri" panose="020F0502020204030204" pitchFamily="34" charset="0"/>
              </a:rPr>
              <a:t>enu/Navigation</a:t>
            </a:r>
            <a:r>
              <a:rPr lang="de-CH" sz="3200" b="1" dirty="0">
                <a:solidFill>
                  <a:schemeClr val="bg1"/>
                </a:solidFill>
                <a:latin typeface="Calibri" panose="020F0502020204030204" pitchFamily="34" charset="0"/>
                <a:cs typeface="Calibri" panose="020F0502020204030204" pitchFamily="34" charset="0"/>
              </a:rPr>
              <a:t>) prüfen</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2" name="Grafik 1">
            <a:extLst>
              <a:ext uri="{FF2B5EF4-FFF2-40B4-BE49-F238E27FC236}">
                <a16:creationId xmlns:a16="http://schemas.microsoft.com/office/drawing/2014/main" id="{A6F9F128-1B53-A04B-AC25-1A82032FB3A7}"/>
              </a:ext>
            </a:extLst>
          </p:cNvPr>
          <p:cNvPicPr>
            <a:picLocks noChangeAspect="1"/>
          </p:cNvPicPr>
          <p:nvPr/>
        </p:nvPicPr>
        <p:blipFill>
          <a:blip r:embed="rId9"/>
          <a:stretch>
            <a:fillRect/>
          </a:stretch>
        </p:blipFill>
        <p:spPr>
          <a:xfrm>
            <a:off x="1057035" y="4565577"/>
            <a:ext cx="558413" cy="229243"/>
          </a:xfrm>
          <a:prstGeom prst="rect">
            <a:avLst/>
          </a:prstGeom>
        </p:spPr>
      </p:pic>
      <p:sp>
        <p:nvSpPr>
          <p:cNvPr id="4" name="Rechteck 3">
            <a:extLst>
              <a:ext uri="{FF2B5EF4-FFF2-40B4-BE49-F238E27FC236}">
                <a16:creationId xmlns:a16="http://schemas.microsoft.com/office/drawing/2014/main" id="{DFBD6C47-97FE-01F0-B418-8393C733C329}"/>
              </a:ext>
            </a:extLst>
          </p:cNvPr>
          <p:cNvSpPr/>
          <p:nvPr/>
        </p:nvSpPr>
        <p:spPr>
          <a:xfrm>
            <a:off x="1031634" y="4570657"/>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5 </a:t>
            </a:r>
            <a:endParaRPr lang="LID4096" sz="600" b="1" dirty="0">
              <a:solidFill>
                <a:schemeClr val="bg1"/>
              </a:solidFill>
              <a:latin typeface="Cavolini" panose="03000502040302020204" pitchFamily="66" charset="0"/>
              <a:cs typeface="Cavolini" panose="03000502040302020204" pitchFamily="66" charset="0"/>
            </a:endParaRPr>
          </a:p>
        </p:txBody>
      </p:sp>
      <p:grpSp>
        <p:nvGrpSpPr>
          <p:cNvPr id="5" name="Group 4">
            <a:extLst>
              <a:ext uri="{FF2B5EF4-FFF2-40B4-BE49-F238E27FC236}">
                <a16:creationId xmlns:a16="http://schemas.microsoft.com/office/drawing/2014/main" id="{6C2664C8-E597-E17E-1DC4-85ED6BD2885A}"/>
              </a:ext>
            </a:extLst>
          </p:cNvPr>
          <p:cNvGrpSpPr/>
          <p:nvPr/>
        </p:nvGrpSpPr>
        <p:grpSpPr>
          <a:xfrm>
            <a:off x="3839924" y="5419512"/>
            <a:ext cx="1097052" cy="769834"/>
            <a:chOff x="1679808" y="3585735"/>
            <a:chExt cx="2015631" cy="1414428"/>
          </a:xfrm>
        </p:grpSpPr>
        <p:pic>
          <p:nvPicPr>
            <p:cNvPr id="7" name="Grafik 6">
              <a:extLst>
                <a:ext uri="{FF2B5EF4-FFF2-40B4-BE49-F238E27FC236}">
                  <a16:creationId xmlns:a16="http://schemas.microsoft.com/office/drawing/2014/main" id="{21AEFDF9-4932-D795-7B54-1AA25CED4FFE}"/>
                </a:ext>
              </a:extLst>
            </p:cNvPr>
            <p:cNvPicPr>
              <a:picLocks noChangeAspect="1"/>
            </p:cNvPicPr>
            <p:nvPr/>
          </p:nvPicPr>
          <p:blipFill>
            <a:blip r:embed="rId10"/>
            <a:stretch>
              <a:fillRect/>
            </a:stretch>
          </p:blipFill>
          <p:spPr>
            <a:xfrm>
              <a:off x="1679808" y="3586959"/>
              <a:ext cx="2015631" cy="1413204"/>
            </a:xfrm>
            <a:prstGeom prst="rect">
              <a:avLst/>
            </a:prstGeom>
            <a:ln>
              <a:solidFill>
                <a:schemeClr val="tx1"/>
              </a:solidFill>
              <a:prstDash val="sysDot"/>
            </a:ln>
          </p:spPr>
        </p:pic>
        <p:sp>
          <p:nvSpPr>
            <p:cNvPr id="8" name="Rechteck 7">
              <a:extLst>
                <a:ext uri="{FF2B5EF4-FFF2-40B4-BE49-F238E27FC236}">
                  <a16:creationId xmlns:a16="http://schemas.microsoft.com/office/drawing/2014/main" id="{89A08A67-02A5-7BD8-7D24-B18495F9EE03}"/>
                </a:ext>
              </a:extLst>
            </p:cNvPr>
            <p:cNvSpPr/>
            <p:nvPr/>
          </p:nvSpPr>
          <p:spPr>
            <a:xfrm>
              <a:off x="1679809" y="3586959"/>
              <a:ext cx="185186"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1411404 h 1411404"/>
                        <a:gd name="connsiteX3" fmla="*/ 0 w 202332"/>
                        <a:gd name="connsiteY3" fmla="*/ 1411404 h 1411404"/>
                        <a:gd name="connsiteX4" fmla="*/ 0 w 202332"/>
                        <a:gd name="connsiteY4" fmla="*/ 0 h 1411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32" h="1411404" extrusionOk="0">
                          <a:moveTo>
                            <a:pt x="0" y="0"/>
                          </a:moveTo>
                          <a:cubicBezTo>
                            <a:pt x="44138" y="-11549"/>
                            <a:pt x="147849" y="5759"/>
                            <a:pt x="202332" y="0"/>
                          </a:cubicBezTo>
                          <a:cubicBezTo>
                            <a:pt x="230245" y="398877"/>
                            <a:pt x="213526" y="793595"/>
                            <a:pt x="202332" y="1411404"/>
                          </a:cubicBezTo>
                          <a:cubicBezTo>
                            <a:pt x="114655" y="1400569"/>
                            <a:pt x="38511" y="1413212"/>
                            <a:pt x="0" y="1411404"/>
                          </a:cubicBezTo>
                          <a:cubicBezTo>
                            <a:pt x="-78888" y="976821"/>
                            <a:pt x="-92427" y="23232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9" name="Rechteck 8">
              <a:extLst>
                <a:ext uri="{FF2B5EF4-FFF2-40B4-BE49-F238E27FC236}">
                  <a16:creationId xmlns:a16="http://schemas.microsoft.com/office/drawing/2014/main" id="{169361FE-2BD9-1DDA-F86E-C529A5405827}"/>
                </a:ext>
              </a:extLst>
            </p:cNvPr>
            <p:cNvSpPr/>
            <p:nvPr/>
          </p:nvSpPr>
          <p:spPr>
            <a:xfrm>
              <a:off x="1880236" y="3586959"/>
              <a:ext cx="110521"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475724"/>
                        <a:gd name="connsiteY0" fmla="*/ 0 h 1411404"/>
                        <a:gd name="connsiteX1" fmla="*/ 475724 w 475724"/>
                        <a:gd name="connsiteY1" fmla="*/ 0 h 1411404"/>
                        <a:gd name="connsiteX2" fmla="*/ 475724 w 475724"/>
                        <a:gd name="connsiteY2" fmla="*/ 470468 h 1411404"/>
                        <a:gd name="connsiteX3" fmla="*/ 475724 w 475724"/>
                        <a:gd name="connsiteY3" fmla="*/ 969164 h 1411404"/>
                        <a:gd name="connsiteX4" fmla="*/ 475724 w 475724"/>
                        <a:gd name="connsiteY4" fmla="*/ 1411404 h 1411404"/>
                        <a:gd name="connsiteX5" fmla="*/ 0 w 475724"/>
                        <a:gd name="connsiteY5" fmla="*/ 1411404 h 1411404"/>
                        <a:gd name="connsiteX6" fmla="*/ 0 w 475724"/>
                        <a:gd name="connsiteY6" fmla="*/ 969164 h 1411404"/>
                        <a:gd name="connsiteX7" fmla="*/ 0 w 475724"/>
                        <a:gd name="connsiteY7" fmla="*/ 498696 h 1411404"/>
                        <a:gd name="connsiteX8" fmla="*/ 0 w 475724"/>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24" h="1411404" extrusionOk="0">
                          <a:moveTo>
                            <a:pt x="0" y="0"/>
                          </a:moveTo>
                          <a:cubicBezTo>
                            <a:pt x="208353" y="-11953"/>
                            <a:pt x="240989" y="-15103"/>
                            <a:pt x="475724" y="0"/>
                          </a:cubicBezTo>
                          <a:cubicBezTo>
                            <a:pt x="486918" y="169605"/>
                            <a:pt x="453013" y="354808"/>
                            <a:pt x="475724" y="470468"/>
                          </a:cubicBezTo>
                          <a:cubicBezTo>
                            <a:pt x="498435" y="586128"/>
                            <a:pt x="468226" y="754228"/>
                            <a:pt x="475724" y="969164"/>
                          </a:cubicBezTo>
                          <a:cubicBezTo>
                            <a:pt x="483222" y="1184100"/>
                            <a:pt x="487499" y="1315079"/>
                            <a:pt x="475724" y="1411404"/>
                          </a:cubicBezTo>
                          <a:cubicBezTo>
                            <a:pt x="377074" y="1428904"/>
                            <a:pt x="232459" y="1407228"/>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1" name="Rechteck 10">
              <a:extLst>
                <a:ext uri="{FF2B5EF4-FFF2-40B4-BE49-F238E27FC236}">
                  <a16:creationId xmlns:a16="http://schemas.microsoft.com/office/drawing/2014/main" id="{5AE3222B-5082-8C9E-3565-8F05A80C4964}"/>
                </a:ext>
              </a:extLst>
            </p:cNvPr>
            <p:cNvSpPr/>
            <p:nvPr/>
          </p:nvSpPr>
          <p:spPr>
            <a:xfrm>
              <a:off x="2356160" y="3585735"/>
              <a:ext cx="171305"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2" name="Rechteck 11">
              <a:extLst>
                <a:ext uri="{FF2B5EF4-FFF2-40B4-BE49-F238E27FC236}">
                  <a16:creationId xmlns:a16="http://schemas.microsoft.com/office/drawing/2014/main" id="{CC3692C4-B788-0904-42DA-4C20F985E1AC}"/>
                </a:ext>
              </a:extLst>
            </p:cNvPr>
            <p:cNvSpPr/>
            <p:nvPr/>
          </p:nvSpPr>
          <p:spPr>
            <a:xfrm>
              <a:off x="2538644" y="3585735"/>
              <a:ext cx="73112"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4" name="Rechteck 13">
              <a:extLst>
                <a:ext uri="{FF2B5EF4-FFF2-40B4-BE49-F238E27FC236}">
                  <a16:creationId xmlns:a16="http://schemas.microsoft.com/office/drawing/2014/main" id="{2A58A48D-55A6-6F70-6544-D83467D776EA}"/>
                </a:ext>
              </a:extLst>
            </p:cNvPr>
            <p:cNvSpPr/>
            <p:nvPr/>
          </p:nvSpPr>
          <p:spPr>
            <a:xfrm>
              <a:off x="2621350" y="3586398"/>
              <a:ext cx="350450"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5" name="Rechteck 15">
              <a:extLst>
                <a:ext uri="{FF2B5EF4-FFF2-40B4-BE49-F238E27FC236}">
                  <a16:creationId xmlns:a16="http://schemas.microsoft.com/office/drawing/2014/main" id="{A2C0D319-4631-5BFC-BE1E-5658CECA754A}"/>
                </a:ext>
              </a:extLst>
            </p:cNvPr>
            <p:cNvSpPr/>
            <p:nvPr/>
          </p:nvSpPr>
          <p:spPr>
            <a:xfrm>
              <a:off x="2986881" y="3585735"/>
              <a:ext cx="504984"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6" name="Rechteck 17">
              <a:extLst>
                <a:ext uri="{FF2B5EF4-FFF2-40B4-BE49-F238E27FC236}">
                  <a16:creationId xmlns:a16="http://schemas.microsoft.com/office/drawing/2014/main" id="{62462AF2-F665-5CED-CF9E-E21E7CBAAD8E}"/>
                </a:ext>
              </a:extLst>
            </p:cNvPr>
            <p:cNvSpPr/>
            <p:nvPr/>
          </p:nvSpPr>
          <p:spPr>
            <a:xfrm>
              <a:off x="3503321" y="3585735"/>
              <a:ext cx="192118"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8" name="Rechteck 18">
              <a:extLst>
                <a:ext uri="{FF2B5EF4-FFF2-40B4-BE49-F238E27FC236}">
                  <a16:creationId xmlns:a16="http://schemas.microsoft.com/office/drawing/2014/main" id="{6D1EB51F-A56C-E6FE-FFA2-7A0C535F7091}"/>
                </a:ext>
              </a:extLst>
            </p:cNvPr>
            <p:cNvSpPr/>
            <p:nvPr/>
          </p:nvSpPr>
          <p:spPr>
            <a:xfrm>
              <a:off x="1682706" y="3585735"/>
              <a:ext cx="2012733" cy="133722"/>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9" name="Rechteck 21">
              <a:extLst>
                <a:ext uri="{FF2B5EF4-FFF2-40B4-BE49-F238E27FC236}">
                  <a16:creationId xmlns:a16="http://schemas.microsoft.com/office/drawing/2014/main" id="{2344C48C-2A78-BE1C-0B2A-4BD834EB0B5B}"/>
                </a:ext>
              </a:extLst>
            </p:cNvPr>
            <p:cNvSpPr/>
            <p:nvPr/>
          </p:nvSpPr>
          <p:spPr>
            <a:xfrm>
              <a:off x="1682706" y="4349640"/>
              <a:ext cx="2012733" cy="45719"/>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22" name="Rechteck 22">
              <a:extLst>
                <a:ext uri="{FF2B5EF4-FFF2-40B4-BE49-F238E27FC236}">
                  <a16:creationId xmlns:a16="http://schemas.microsoft.com/office/drawing/2014/main" id="{53F29707-57E5-490F-AA4E-79254F798683}"/>
                </a:ext>
              </a:extLst>
            </p:cNvPr>
            <p:cNvSpPr/>
            <p:nvPr/>
          </p:nvSpPr>
          <p:spPr>
            <a:xfrm>
              <a:off x="1681256" y="4469570"/>
              <a:ext cx="2012733" cy="265251"/>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23" name="Rechteck 23">
              <a:extLst>
                <a:ext uri="{FF2B5EF4-FFF2-40B4-BE49-F238E27FC236}">
                  <a16:creationId xmlns:a16="http://schemas.microsoft.com/office/drawing/2014/main" id="{3FBE7914-04AD-A361-09D8-F3DC2FDA370A}"/>
                </a:ext>
              </a:extLst>
            </p:cNvPr>
            <p:cNvSpPr/>
            <p:nvPr/>
          </p:nvSpPr>
          <p:spPr>
            <a:xfrm>
              <a:off x="2003972" y="3585735"/>
              <a:ext cx="337108"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475724"/>
                        <a:gd name="connsiteY0" fmla="*/ 0 h 1411404"/>
                        <a:gd name="connsiteX1" fmla="*/ 475724 w 475724"/>
                        <a:gd name="connsiteY1" fmla="*/ 0 h 1411404"/>
                        <a:gd name="connsiteX2" fmla="*/ 475724 w 475724"/>
                        <a:gd name="connsiteY2" fmla="*/ 470468 h 1411404"/>
                        <a:gd name="connsiteX3" fmla="*/ 475724 w 475724"/>
                        <a:gd name="connsiteY3" fmla="*/ 969164 h 1411404"/>
                        <a:gd name="connsiteX4" fmla="*/ 475724 w 475724"/>
                        <a:gd name="connsiteY4" fmla="*/ 1411404 h 1411404"/>
                        <a:gd name="connsiteX5" fmla="*/ 0 w 475724"/>
                        <a:gd name="connsiteY5" fmla="*/ 1411404 h 1411404"/>
                        <a:gd name="connsiteX6" fmla="*/ 0 w 475724"/>
                        <a:gd name="connsiteY6" fmla="*/ 969164 h 1411404"/>
                        <a:gd name="connsiteX7" fmla="*/ 0 w 475724"/>
                        <a:gd name="connsiteY7" fmla="*/ 498696 h 1411404"/>
                        <a:gd name="connsiteX8" fmla="*/ 0 w 475724"/>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24" h="1411404" extrusionOk="0">
                          <a:moveTo>
                            <a:pt x="0" y="0"/>
                          </a:moveTo>
                          <a:cubicBezTo>
                            <a:pt x="208353" y="-11953"/>
                            <a:pt x="240989" y="-15103"/>
                            <a:pt x="475724" y="0"/>
                          </a:cubicBezTo>
                          <a:cubicBezTo>
                            <a:pt x="486918" y="169605"/>
                            <a:pt x="453013" y="354808"/>
                            <a:pt x="475724" y="470468"/>
                          </a:cubicBezTo>
                          <a:cubicBezTo>
                            <a:pt x="498435" y="586128"/>
                            <a:pt x="468226" y="754228"/>
                            <a:pt x="475724" y="969164"/>
                          </a:cubicBezTo>
                          <a:cubicBezTo>
                            <a:pt x="483222" y="1184100"/>
                            <a:pt x="487499" y="1315079"/>
                            <a:pt x="475724" y="1411404"/>
                          </a:cubicBezTo>
                          <a:cubicBezTo>
                            <a:pt x="377074" y="1428904"/>
                            <a:pt x="232459" y="1407228"/>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grpSp>
    </p:spTree>
    <p:extLst>
      <p:ext uri="{BB962C8B-B14F-4D97-AF65-F5344CB8AC3E}">
        <p14:creationId xmlns:p14="http://schemas.microsoft.com/office/powerpoint/2010/main" val="5731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2"/>
            <a:ext cx="3421850" cy="4477259"/>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STRUCTURE</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Anwendungen bestehen aus verschiedensten</a:t>
            </a:r>
          </a:p>
          <a:p>
            <a:pPr algn="l"/>
            <a:r>
              <a:rPr lang="de-CH" sz="800" b="1" dirty="0">
                <a:solidFill>
                  <a:schemeClr val="tx1"/>
                </a:solidFill>
                <a:latin typeface="Cavolini" panose="03000502040302020204" pitchFamily="66" charset="0"/>
                <a:cs typeface="Cavolini" panose="03000502040302020204" pitchFamily="66" charset="0"/>
              </a:rPr>
              <a:t>Interaktionselementen  (auch Bedienelemente genannt) und Multimedia-Elementen sowie zahlreichen Teilbereichen wie Navigation, Unternavigation und Menüs. Sollen all diese Elemente auf einer Seite platziert werden, sind Rastersysteme nützlich.</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Die Raster selbst werden vom Benutzer unbewusst wahrgenommen, da diese häufig nicht direkt sichtbar sind, trotzdem aber das Auge mittels der Anordnung der Interaktions- und Multimedia-Elemente führen. Das Design wirkt somit aufgeräumt und hochwertig. Zugleich ermöglichen Rastersysteme eine Wiedererkennbarkeit des Designs oder Produkts, auch über Gerätegrenzen hinaus.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Als Gestaltungsraster werden zuerst Führungslinien (Hilfslinien) gezeichnet, auf dessen Basis die Interaktions- und Multimedia-Elemente ausgerichtet werden. Im Web-Bereich werden häufig Raster auf Basis von 12, 16 oder 24 Spalten (Columns) erstellt. Der Zwischenabstand zwischen den Spalten wird </a:t>
            </a:r>
            <a:r>
              <a:rPr lang="de-CH" sz="800" b="1" dirty="0" err="1">
                <a:solidFill>
                  <a:schemeClr val="tx1"/>
                </a:solidFill>
                <a:latin typeface="Cavolini" panose="03000502040302020204" pitchFamily="66" charset="0"/>
                <a:cs typeface="Cavolini" panose="03000502040302020204" pitchFamily="66" charset="0"/>
              </a:rPr>
              <a:t>Gutter</a:t>
            </a:r>
            <a:r>
              <a:rPr lang="de-CH" sz="800" b="1" dirty="0">
                <a:solidFill>
                  <a:schemeClr val="tx1"/>
                </a:solidFill>
                <a:latin typeface="Cavolini" panose="03000502040302020204" pitchFamily="66" charset="0"/>
                <a:cs typeface="Cavolini" panose="03000502040302020204" pitchFamily="66" charset="0"/>
              </a:rPr>
              <a:t> genannt.</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4"/>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5"/>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6"/>
          <a:stretch>
            <a:fillRect/>
          </a:stretch>
        </p:blipFill>
        <p:spPr>
          <a:xfrm>
            <a:off x="1056431" y="5064574"/>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31030" y="506965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6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27" name="Rechteck 26">
            <a:extLst>
              <a:ext uri="{FF2B5EF4-FFF2-40B4-BE49-F238E27FC236}">
                <a16:creationId xmlns:a16="http://schemas.microsoft.com/office/drawing/2014/main" id="{97CB5DA7-A273-8DBF-1F30-0A510B08058E}"/>
              </a:ext>
            </a:extLst>
          </p:cNvPr>
          <p:cNvSpPr/>
          <p:nvPr/>
        </p:nvSpPr>
        <p:spPr>
          <a:xfrm>
            <a:off x="1596981" y="5052696"/>
            <a:ext cx="3421850" cy="113817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u="sng" dirty="0">
                <a:solidFill>
                  <a:schemeClr val="tx1"/>
                </a:solidFill>
                <a:latin typeface="Cavolini" panose="03000502040302020204" pitchFamily="66" charset="0"/>
                <a:cs typeface="Cavolini" panose="03000502040302020204" pitchFamily="66" charset="0"/>
              </a:rPr>
              <a:t>Das Raster</a:t>
            </a:r>
            <a:r>
              <a:rPr lang="de-CH" sz="800" b="1" dirty="0">
                <a:solidFill>
                  <a:schemeClr val="tx1"/>
                </a:solidFill>
                <a:latin typeface="Cavolini" panose="03000502040302020204" pitchFamily="66" charset="0"/>
                <a:cs typeface="Cavolini" panose="03000502040302020204" pitchFamily="66" charset="0"/>
              </a:rPr>
              <a:t>: Schauen Sie sich </a:t>
            </a:r>
            <a:r>
              <a:rPr lang="de-DE" sz="800" b="1" dirty="0">
                <a:solidFill>
                  <a:schemeClr val="tx1"/>
                </a:solidFill>
                <a:latin typeface="Cavolini" panose="03000502040302020204" pitchFamily="66" charset="0"/>
                <a:cs typeface="Cavolini" panose="03000502040302020204" pitchFamily="66" charset="0"/>
                <a:hlinkClick r:id="rId7"/>
              </a:rPr>
              <a:t>das Video von Jesse </a:t>
            </a:r>
            <a:r>
              <a:rPr lang="de-DE" sz="800" b="1" dirty="0" err="1">
                <a:solidFill>
                  <a:schemeClr val="tx1"/>
                </a:solidFill>
                <a:latin typeface="Cavolini" panose="03000502040302020204" pitchFamily="66" charset="0"/>
                <a:cs typeface="Cavolini" panose="03000502040302020204" pitchFamily="66" charset="0"/>
                <a:hlinkClick r:id="rId7"/>
              </a:rPr>
              <a:t>Showalte</a:t>
            </a:r>
            <a:r>
              <a:rPr lang="de-DE" sz="800" b="1" dirty="0">
                <a:solidFill>
                  <a:schemeClr val="tx1"/>
                </a:solidFill>
                <a:latin typeface="Cavolini" panose="03000502040302020204" pitchFamily="66" charset="0"/>
                <a:cs typeface="Cavolini" panose="03000502040302020204" pitchFamily="66" charset="0"/>
              </a:rPr>
              <a:t> </a:t>
            </a:r>
            <a:r>
              <a:rPr lang="de-CH" sz="800" b="1" dirty="0">
                <a:solidFill>
                  <a:schemeClr val="tx1"/>
                </a:solidFill>
                <a:latin typeface="Cavolini" panose="03000502040302020204" pitchFamily="66" charset="0"/>
                <a:cs typeface="Cavolini" panose="03000502040302020204" pitchFamily="66" charset="0"/>
              </a:rPr>
              <a:t>an. </a:t>
            </a:r>
            <a:r>
              <a:rPr lang="de-CH" sz="800" b="1" dirty="0" err="1">
                <a:solidFill>
                  <a:schemeClr val="tx1"/>
                </a:solidFill>
                <a:latin typeface="Cavolini" panose="03000502040302020204" pitchFamily="66" charset="0"/>
                <a:cs typeface="Cavolini" panose="03000502040302020204" pitchFamily="66" charset="0"/>
              </a:rPr>
              <a:t>Tip</a:t>
            </a:r>
            <a:r>
              <a:rPr lang="de-CH" sz="800" b="1" dirty="0">
                <a:solidFill>
                  <a:schemeClr val="tx1"/>
                </a:solidFill>
                <a:latin typeface="Cavolini" panose="03000502040302020204" pitchFamily="66" charset="0"/>
                <a:cs typeface="Cavolini" panose="03000502040302020204" pitchFamily="66" charset="0"/>
              </a:rPr>
              <a:t>: schalten Sie unter CC die Untertitel ein und wählen Sie unter ⚙ Settings &gt; </a:t>
            </a:r>
            <a:r>
              <a:rPr lang="de-CH" sz="800" b="1" dirty="0" err="1">
                <a:solidFill>
                  <a:schemeClr val="tx1"/>
                </a:solidFill>
                <a:latin typeface="Cavolini" panose="03000502040302020204" pitchFamily="66" charset="0"/>
                <a:cs typeface="Cavolini" panose="03000502040302020204" pitchFamily="66" charset="0"/>
              </a:rPr>
              <a:t>Subtitles</a:t>
            </a:r>
            <a:r>
              <a:rPr lang="de-CH" sz="800" b="1" dirty="0">
                <a:solidFill>
                  <a:schemeClr val="tx1"/>
                </a:solidFill>
                <a:latin typeface="Cavolini" panose="03000502040302020204" pitchFamily="66" charset="0"/>
                <a:cs typeface="Cavolini" panose="03000502040302020204" pitchFamily="66" charset="0"/>
              </a:rPr>
              <a:t> (CC) die Sprache «Deutsch» aus.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Legen Sie im Anschluss ein Raster auf Ihren Paper Prototype. Alternativ können Sie ein komplett neues </a:t>
            </a:r>
            <a:r>
              <a:rPr lang="de-CH" sz="800" b="1" dirty="0" err="1">
                <a:solidFill>
                  <a:schemeClr val="tx1"/>
                </a:solidFill>
                <a:latin typeface="Cavolini" panose="03000502040302020204" pitchFamily="66" charset="0"/>
                <a:cs typeface="Cavolini" panose="03000502040302020204" pitchFamily="66" charset="0"/>
              </a:rPr>
              <a:t>Grid</a:t>
            </a:r>
            <a:r>
              <a:rPr lang="de-CH" sz="800" b="1" dirty="0">
                <a:solidFill>
                  <a:schemeClr val="tx1"/>
                </a:solidFill>
                <a:latin typeface="Cavolini" panose="03000502040302020204" pitchFamily="66" charset="0"/>
                <a:cs typeface="Cavolini" panose="03000502040302020204" pitchFamily="66" charset="0"/>
              </a:rPr>
              <a:t> System (Gestaltungsraster) erstellen, welches zu Ihrer Anwendung und der evaluierten Technologie passt.</a:t>
            </a: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6: </a:t>
            </a:r>
            <a:r>
              <a:rPr lang="de-CH" sz="3200" b="1" dirty="0">
                <a:solidFill>
                  <a:schemeClr val="bg1"/>
                </a:solidFill>
                <a:latin typeface="Calibri" panose="020F0502020204030204" pitchFamily="34" charset="0"/>
                <a:cs typeface="Calibri" panose="020F0502020204030204" pitchFamily="34" charset="0"/>
              </a:rPr>
              <a:t>Gestaltungsraster erstellen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4" name="Rechteck 33">
            <a:extLst>
              <a:ext uri="{FF2B5EF4-FFF2-40B4-BE49-F238E27FC236}">
                <a16:creationId xmlns:a16="http://schemas.microsoft.com/office/drawing/2014/main" id="{38802748-178C-30AE-3223-C68DE8573CC6}"/>
              </a:ext>
            </a:extLst>
          </p:cNvPr>
          <p:cNvSpPr/>
          <p:nvPr/>
        </p:nvSpPr>
        <p:spPr>
          <a:xfrm>
            <a:off x="1649801" y="5801277"/>
            <a:ext cx="3239604" cy="300904"/>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600" b="1" dirty="0">
              <a:solidFill>
                <a:schemeClr val="tx1"/>
              </a:solidFill>
              <a:latin typeface="Cavolini" panose="03000502040302020204" pitchFamily="66" charset="0"/>
              <a:cs typeface="Cavolini" panose="03000502040302020204" pitchFamily="66" charset="0"/>
            </a:endParaRPr>
          </a:p>
        </p:txBody>
      </p:sp>
      <p:grpSp>
        <p:nvGrpSpPr>
          <p:cNvPr id="2" name="Group 1">
            <a:extLst>
              <a:ext uri="{FF2B5EF4-FFF2-40B4-BE49-F238E27FC236}">
                <a16:creationId xmlns:a16="http://schemas.microsoft.com/office/drawing/2014/main" id="{B02A49C2-7A4E-2C7F-D98F-969EF7F6E839}"/>
              </a:ext>
            </a:extLst>
          </p:cNvPr>
          <p:cNvGrpSpPr/>
          <p:nvPr/>
        </p:nvGrpSpPr>
        <p:grpSpPr>
          <a:xfrm>
            <a:off x="1679808" y="3652410"/>
            <a:ext cx="1881077" cy="1320007"/>
            <a:chOff x="1679808" y="3585735"/>
            <a:chExt cx="2015631" cy="1414428"/>
          </a:xfrm>
        </p:grpSpPr>
        <p:pic>
          <p:nvPicPr>
            <p:cNvPr id="7" name="Grafik 6">
              <a:extLst>
                <a:ext uri="{FF2B5EF4-FFF2-40B4-BE49-F238E27FC236}">
                  <a16:creationId xmlns:a16="http://schemas.microsoft.com/office/drawing/2014/main" id="{6B951856-7CE1-BBA5-ECAA-9BC6686415C6}"/>
                </a:ext>
              </a:extLst>
            </p:cNvPr>
            <p:cNvPicPr>
              <a:picLocks noChangeAspect="1"/>
            </p:cNvPicPr>
            <p:nvPr/>
          </p:nvPicPr>
          <p:blipFill>
            <a:blip r:embed="rId8"/>
            <a:stretch>
              <a:fillRect/>
            </a:stretch>
          </p:blipFill>
          <p:spPr>
            <a:xfrm>
              <a:off x="1679808" y="3586959"/>
              <a:ext cx="2015631" cy="1413204"/>
            </a:xfrm>
            <a:prstGeom prst="rect">
              <a:avLst/>
            </a:prstGeom>
            <a:ln>
              <a:solidFill>
                <a:schemeClr val="tx1"/>
              </a:solidFill>
              <a:prstDash val="sysDot"/>
            </a:ln>
          </p:spPr>
        </p:pic>
        <p:sp>
          <p:nvSpPr>
            <p:cNvPr id="8" name="Rechteck 7">
              <a:extLst>
                <a:ext uri="{FF2B5EF4-FFF2-40B4-BE49-F238E27FC236}">
                  <a16:creationId xmlns:a16="http://schemas.microsoft.com/office/drawing/2014/main" id="{BDADC1DB-F923-4422-7523-344F2DDE11A9}"/>
                </a:ext>
              </a:extLst>
            </p:cNvPr>
            <p:cNvSpPr/>
            <p:nvPr/>
          </p:nvSpPr>
          <p:spPr>
            <a:xfrm>
              <a:off x="1679809" y="3586959"/>
              <a:ext cx="185186"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1411404 h 1411404"/>
                        <a:gd name="connsiteX3" fmla="*/ 0 w 202332"/>
                        <a:gd name="connsiteY3" fmla="*/ 1411404 h 1411404"/>
                        <a:gd name="connsiteX4" fmla="*/ 0 w 202332"/>
                        <a:gd name="connsiteY4" fmla="*/ 0 h 1411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32" h="1411404" extrusionOk="0">
                          <a:moveTo>
                            <a:pt x="0" y="0"/>
                          </a:moveTo>
                          <a:cubicBezTo>
                            <a:pt x="44138" y="-11549"/>
                            <a:pt x="147849" y="5759"/>
                            <a:pt x="202332" y="0"/>
                          </a:cubicBezTo>
                          <a:cubicBezTo>
                            <a:pt x="230245" y="398877"/>
                            <a:pt x="213526" y="793595"/>
                            <a:pt x="202332" y="1411404"/>
                          </a:cubicBezTo>
                          <a:cubicBezTo>
                            <a:pt x="114655" y="1400569"/>
                            <a:pt x="38511" y="1413212"/>
                            <a:pt x="0" y="1411404"/>
                          </a:cubicBezTo>
                          <a:cubicBezTo>
                            <a:pt x="-78888" y="976821"/>
                            <a:pt x="-92427" y="23232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9" name="Rechteck 8">
              <a:extLst>
                <a:ext uri="{FF2B5EF4-FFF2-40B4-BE49-F238E27FC236}">
                  <a16:creationId xmlns:a16="http://schemas.microsoft.com/office/drawing/2014/main" id="{A3ED8BED-31A7-DD06-8BB5-B210D3B1B237}"/>
                </a:ext>
              </a:extLst>
            </p:cNvPr>
            <p:cNvSpPr/>
            <p:nvPr/>
          </p:nvSpPr>
          <p:spPr>
            <a:xfrm>
              <a:off x="1880236" y="3586959"/>
              <a:ext cx="110521"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475724"/>
                        <a:gd name="connsiteY0" fmla="*/ 0 h 1411404"/>
                        <a:gd name="connsiteX1" fmla="*/ 475724 w 475724"/>
                        <a:gd name="connsiteY1" fmla="*/ 0 h 1411404"/>
                        <a:gd name="connsiteX2" fmla="*/ 475724 w 475724"/>
                        <a:gd name="connsiteY2" fmla="*/ 470468 h 1411404"/>
                        <a:gd name="connsiteX3" fmla="*/ 475724 w 475724"/>
                        <a:gd name="connsiteY3" fmla="*/ 969164 h 1411404"/>
                        <a:gd name="connsiteX4" fmla="*/ 475724 w 475724"/>
                        <a:gd name="connsiteY4" fmla="*/ 1411404 h 1411404"/>
                        <a:gd name="connsiteX5" fmla="*/ 0 w 475724"/>
                        <a:gd name="connsiteY5" fmla="*/ 1411404 h 1411404"/>
                        <a:gd name="connsiteX6" fmla="*/ 0 w 475724"/>
                        <a:gd name="connsiteY6" fmla="*/ 969164 h 1411404"/>
                        <a:gd name="connsiteX7" fmla="*/ 0 w 475724"/>
                        <a:gd name="connsiteY7" fmla="*/ 498696 h 1411404"/>
                        <a:gd name="connsiteX8" fmla="*/ 0 w 475724"/>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24" h="1411404" extrusionOk="0">
                          <a:moveTo>
                            <a:pt x="0" y="0"/>
                          </a:moveTo>
                          <a:cubicBezTo>
                            <a:pt x="208353" y="-11953"/>
                            <a:pt x="240989" y="-15103"/>
                            <a:pt x="475724" y="0"/>
                          </a:cubicBezTo>
                          <a:cubicBezTo>
                            <a:pt x="486918" y="169605"/>
                            <a:pt x="453013" y="354808"/>
                            <a:pt x="475724" y="470468"/>
                          </a:cubicBezTo>
                          <a:cubicBezTo>
                            <a:pt x="498435" y="586128"/>
                            <a:pt x="468226" y="754228"/>
                            <a:pt x="475724" y="969164"/>
                          </a:cubicBezTo>
                          <a:cubicBezTo>
                            <a:pt x="483222" y="1184100"/>
                            <a:pt x="487499" y="1315079"/>
                            <a:pt x="475724" y="1411404"/>
                          </a:cubicBezTo>
                          <a:cubicBezTo>
                            <a:pt x="377074" y="1428904"/>
                            <a:pt x="232459" y="1407228"/>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1" name="Rechteck 10">
              <a:extLst>
                <a:ext uri="{FF2B5EF4-FFF2-40B4-BE49-F238E27FC236}">
                  <a16:creationId xmlns:a16="http://schemas.microsoft.com/office/drawing/2014/main" id="{0F8B3DAB-FB95-ACDA-7186-241212C07681}"/>
                </a:ext>
              </a:extLst>
            </p:cNvPr>
            <p:cNvSpPr/>
            <p:nvPr/>
          </p:nvSpPr>
          <p:spPr>
            <a:xfrm>
              <a:off x="2356160" y="3585735"/>
              <a:ext cx="171305"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2" name="Rechteck 11">
              <a:extLst>
                <a:ext uri="{FF2B5EF4-FFF2-40B4-BE49-F238E27FC236}">
                  <a16:creationId xmlns:a16="http://schemas.microsoft.com/office/drawing/2014/main" id="{C8E390EE-8AA1-7187-5F9E-DBC38769640C}"/>
                </a:ext>
              </a:extLst>
            </p:cNvPr>
            <p:cNvSpPr/>
            <p:nvPr/>
          </p:nvSpPr>
          <p:spPr>
            <a:xfrm>
              <a:off x="2538644" y="3585735"/>
              <a:ext cx="73112"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4" name="Rechteck 13">
              <a:extLst>
                <a:ext uri="{FF2B5EF4-FFF2-40B4-BE49-F238E27FC236}">
                  <a16:creationId xmlns:a16="http://schemas.microsoft.com/office/drawing/2014/main" id="{BC884FBB-E92D-2BAD-EFD7-4B4336EB89DB}"/>
                </a:ext>
              </a:extLst>
            </p:cNvPr>
            <p:cNvSpPr/>
            <p:nvPr/>
          </p:nvSpPr>
          <p:spPr>
            <a:xfrm>
              <a:off x="2621350" y="3586398"/>
              <a:ext cx="350450"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6" name="Rechteck 15">
              <a:extLst>
                <a:ext uri="{FF2B5EF4-FFF2-40B4-BE49-F238E27FC236}">
                  <a16:creationId xmlns:a16="http://schemas.microsoft.com/office/drawing/2014/main" id="{F567F9B9-FDC5-3690-A01B-F03911FB45A6}"/>
                </a:ext>
              </a:extLst>
            </p:cNvPr>
            <p:cNvSpPr/>
            <p:nvPr/>
          </p:nvSpPr>
          <p:spPr>
            <a:xfrm>
              <a:off x="2986881" y="3585735"/>
              <a:ext cx="504984"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8" name="Rechteck 17">
              <a:extLst>
                <a:ext uri="{FF2B5EF4-FFF2-40B4-BE49-F238E27FC236}">
                  <a16:creationId xmlns:a16="http://schemas.microsoft.com/office/drawing/2014/main" id="{AD604828-F528-2990-D0A0-9397DEBF9307}"/>
                </a:ext>
              </a:extLst>
            </p:cNvPr>
            <p:cNvSpPr/>
            <p:nvPr/>
          </p:nvSpPr>
          <p:spPr>
            <a:xfrm>
              <a:off x="3503321" y="3585735"/>
              <a:ext cx="192118"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9" name="Rechteck 18">
              <a:extLst>
                <a:ext uri="{FF2B5EF4-FFF2-40B4-BE49-F238E27FC236}">
                  <a16:creationId xmlns:a16="http://schemas.microsoft.com/office/drawing/2014/main" id="{9584FD01-7E20-5992-85D9-02BD7C429EA9}"/>
                </a:ext>
              </a:extLst>
            </p:cNvPr>
            <p:cNvSpPr/>
            <p:nvPr/>
          </p:nvSpPr>
          <p:spPr>
            <a:xfrm>
              <a:off x="1682706" y="3585735"/>
              <a:ext cx="2012733" cy="133722"/>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22" name="Rechteck 21">
              <a:extLst>
                <a:ext uri="{FF2B5EF4-FFF2-40B4-BE49-F238E27FC236}">
                  <a16:creationId xmlns:a16="http://schemas.microsoft.com/office/drawing/2014/main" id="{EF6F3179-9F8A-FB3F-EC96-6B91EDE4D9C8}"/>
                </a:ext>
              </a:extLst>
            </p:cNvPr>
            <p:cNvSpPr/>
            <p:nvPr/>
          </p:nvSpPr>
          <p:spPr>
            <a:xfrm>
              <a:off x="1682706" y="4349640"/>
              <a:ext cx="2012733" cy="45719"/>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23" name="Rechteck 22">
              <a:extLst>
                <a:ext uri="{FF2B5EF4-FFF2-40B4-BE49-F238E27FC236}">
                  <a16:creationId xmlns:a16="http://schemas.microsoft.com/office/drawing/2014/main" id="{71D845C8-CF80-8321-A8CC-AB855FD2F6BA}"/>
                </a:ext>
              </a:extLst>
            </p:cNvPr>
            <p:cNvSpPr/>
            <p:nvPr/>
          </p:nvSpPr>
          <p:spPr>
            <a:xfrm>
              <a:off x="1681256" y="4469570"/>
              <a:ext cx="2012733" cy="265251"/>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24" name="Rechteck 23">
              <a:extLst>
                <a:ext uri="{FF2B5EF4-FFF2-40B4-BE49-F238E27FC236}">
                  <a16:creationId xmlns:a16="http://schemas.microsoft.com/office/drawing/2014/main" id="{A7E794AC-A662-FAA3-E2DE-BB305224ACEC}"/>
                </a:ext>
              </a:extLst>
            </p:cNvPr>
            <p:cNvSpPr/>
            <p:nvPr/>
          </p:nvSpPr>
          <p:spPr>
            <a:xfrm>
              <a:off x="2003972" y="3585735"/>
              <a:ext cx="337108"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475724"/>
                        <a:gd name="connsiteY0" fmla="*/ 0 h 1411404"/>
                        <a:gd name="connsiteX1" fmla="*/ 475724 w 475724"/>
                        <a:gd name="connsiteY1" fmla="*/ 0 h 1411404"/>
                        <a:gd name="connsiteX2" fmla="*/ 475724 w 475724"/>
                        <a:gd name="connsiteY2" fmla="*/ 470468 h 1411404"/>
                        <a:gd name="connsiteX3" fmla="*/ 475724 w 475724"/>
                        <a:gd name="connsiteY3" fmla="*/ 969164 h 1411404"/>
                        <a:gd name="connsiteX4" fmla="*/ 475724 w 475724"/>
                        <a:gd name="connsiteY4" fmla="*/ 1411404 h 1411404"/>
                        <a:gd name="connsiteX5" fmla="*/ 0 w 475724"/>
                        <a:gd name="connsiteY5" fmla="*/ 1411404 h 1411404"/>
                        <a:gd name="connsiteX6" fmla="*/ 0 w 475724"/>
                        <a:gd name="connsiteY6" fmla="*/ 969164 h 1411404"/>
                        <a:gd name="connsiteX7" fmla="*/ 0 w 475724"/>
                        <a:gd name="connsiteY7" fmla="*/ 498696 h 1411404"/>
                        <a:gd name="connsiteX8" fmla="*/ 0 w 475724"/>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24" h="1411404" extrusionOk="0">
                          <a:moveTo>
                            <a:pt x="0" y="0"/>
                          </a:moveTo>
                          <a:cubicBezTo>
                            <a:pt x="208353" y="-11953"/>
                            <a:pt x="240989" y="-15103"/>
                            <a:pt x="475724" y="0"/>
                          </a:cubicBezTo>
                          <a:cubicBezTo>
                            <a:pt x="486918" y="169605"/>
                            <a:pt x="453013" y="354808"/>
                            <a:pt x="475724" y="470468"/>
                          </a:cubicBezTo>
                          <a:cubicBezTo>
                            <a:pt x="498435" y="586128"/>
                            <a:pt x="468226" y="754228"/>
                            <a:pt x="475724" y="969164"/>
                          </a:cubicBezTo>
                          <a:cubicBezTo>
                            <a:pt x="483222" y="1184100"/>
                            <a:pt x="487499" y="1315079"/>
                            <a:pt x="475724" y="1411404"/>
                          </a:cubicBezTo>
                          <a:cubicBezTo>
                            <a:pt x="377074" y="1428904"/>
                            <a:pt x="232459" y="1407228"/>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grpSp>
    </p:spTree>
    <p:extLst>
      <p:ext uri="{BB962C8B-B14F-4D97-AF65-F5344CB8AC3E}">
        <p14:creationId xmlns:p14="http://schemas.microsoft.com/office/powerpoint/2010/main" val="23349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2"/>
            <a:ext cx="3421850" cy="5509454"/>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WIREFRAMING</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Wireframes werden häufig als «Low Fidelity»</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Prototypen erstellt und im Verlauf des Projekts zu einem detailgetreueren Prototyp ergänzt. Da wir bereits über einen validierten «Low Fidelity» </a:t>
            </a:r>
            <a:r>
              <a:rPr lang="de-CH" sz="800" b="1" i="1" dirty="0">
                <a:solidFill>
                  <a:schemeClr val="tx1"/>
                </a:solidFill>
                <a:latin typeface="Cavolini" panose="03000502040302020204" pitchFamily="66" charset="0"/>
                <a:cs typeface="Cavolini" panose="03000502040302020204" pitchFamily="66" charset="0"/>
              </a:rPr>
              <a:t>Paper Prototype </a:t>
            </a:r>
            <a:r>
              <a:rPr lang="de-CH" sz="800" b="1" dirty="0">
                <a:solidFill>
                  <a:schemeClr val="tx1"/>
                </a:solidFill>
                <a:latin typeface="Cavolini" panose="03000502040302020204" pitchFamily="66" charset="0"/>
                <a:cs typeface="Cavolini" panose="03000502040302020204" pitchFamily="66" charset="0"/>
              </a:rPr>
              <a:t>sowie ein Gestaltungsraster verfügen, können wir unsere Anwendung auf diesen Ideen aufsetzen.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Im folgenden Schritt fügen wir also die Erkenntnisse aus den bereits angefertigten Artefakten </a:t>
            </a:r>
            <a:r>
              <a:rPr lang="de-CH" sz="800" b="1" i="1" dirty="0">
                <a:solidFill>
                  <a:schemeClr val="tx1"/>
                </a:solidFill>
                <a:latin typeface="Cavolini" panose="03000502040302020204" pitchFamily="66" charset="0"/>
                <a:cs typeface="Cavolini" panose="03000502040302020204" pitchFamily="66" charset="0"/>
              </a:rPr>
              <a:t>Paper Prototype </a:t>
            </a:r>
            <a:r>
              <a:rPr lang="de-CH" sz="800" b="1" dirty="0">
                <a:solidFill>
                  <a:schemeClr val="tx1"/>
                </a:solidFill>
                <a:latin typeface="Cavolini" panose="03000502040302020204" pitchFamily="66" charset="0"/>
                <a:cs typeface="Cavolini" panose="03000502040302020204" pitchFamily="66" charset="0"/>
              </a:rPr>
              <a:t>(strukturell, teils auch funktional orientierter Prototyp), </a:t>
            </a:r>
            <a:r>
              <a:rPr lang="de-CH" sz="800" b="1" i="1" dirty="0">
                <a:solidFill>
                  <a:schemeClr val="tx1"/>
                </a:solidFill>
                <a:latin typeface="Cavolini" panose="03000502040302020204" pitchFamily="66" charset="0"/>
                <a:cs typeface="Cavolini" panose="03000502040302020204" pitchFamily="66" charset="0"/>
              </a:rPr>
              <a:t>Informationsarchitektur</a:t>
            </a:r>
            <a:r>
              <a:rPr lang="de-CH" sz="800" b="1" dirty="0">
                <a:solidFill>
                  <a:schemeClr val="tx1"/>
                </a:solidFill>
                <a:latin typeface="Cavolini" panose="03000502040302020204" pitchFamily="66" charset="0"/>
                <a:cs typeface="Cavolini" panose="03000502040302020204" pitchFamily="66" charset="0"/>
              </a:rPr>
              <a:t> (Navigation, Inhaltsgliederung) sowie der </a:t>
            </a:r>
            <a:r>
              <a:rPr lang="de-CH" sz="800" b="1" i="1" dirty="0">
                <a:solidFill>
                  <a:schemeClr val="tx1"/>
                </a:solidFill>
                <a:latin typeface="Cavolini" panose="03000502040302020204" pitchFamily="66" charset="0"/>
                <a:cs typeface="Cavolini" panose="03000502040302020204" pitchFamily="66" charset="0"/>
              </a:rPr>
              <a:t>Rasterung</a:t>
            </a:r>
            <a:r>
              <a:rPr lang="de-CH" sz="800" b="1" dirty="0">
                <a:solidFill>
                  <a:schemeClr val="tx1"/>
                </a:solidFill>
                <a:latin typeface="Cavolini" panose="03000502040302020204" pitchFamily="66" charset="0"/>
                <a:cs typeface="Cavolini" panose="03000502040302020204" pitchFamily="66" charset="0"/>
              </a:rPr>
              <a:t> in einen neuen Prototyp zusammen.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Das daraus resultierende, genauere Wireframe kann bereits eine erste Diskussionsbasis für den Kunden bezüglich der zukünftigen Benutzeroberfläche bieten. Die Kunden und Benutzer können sich also ein erstes Bild der Applikation machen. Entsprechend soll dieses bereits Layout und Navigation zeigen, aber nach wie vor «Prototyp»-Charakter haben.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Wahlweise wird dieses genauere Wireframe mit Papier und Bleistift oder auch digital erstellt. Analoge Hilfsmittel haben zum Vorteil, dass diese sich sehr einfach während der Diskussion mit den Kunden und Benutzern interaktiv weiterentwickeln lassen.</a:t>
            </a:r>
          </a:p>
          <a:p>
            <a:pPr algn="l"/>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Da wir aber bereits einen </a:t>
            </a:r>
            <a:r>
              <a:rPr lang="de-CH" sz="800" b="1" i="1" dirty="0">
                <a:solidFill>
                  <a:schemeClr val="tx1"/>
                </a:solidFill>
                <a:latin typeface="Cavolini" panose="03000502040302020204" pitchFamily="66" charset="0"/>
                <a:cs typeface="Cavolini" panose="03000502040302020204" pitchFamily="66" charset="0"/>
              </a:rPr>
              <a:t>Paper Prototype</a:t>
            </a:r>
            <a:r>
              <a:rPr lang="de-CH" sz="800" b="1" dirty="0">
                <a:solidFill>
                  <a:schemeClr val="tx1"/>
                </a:solidFill>
                <a:latin typeface="Cavolini" panose="03000502040302020204" pitchFamily="66" charset="0"/>
                <a:cs typeface="Cavolini" panose="03000502040302020204" pitchFamily="66" charset="0"/>
              </a:rPr>
              <a:t> vorliegend haben, werden wir im nächsten Schritt direkt ein digitales Tool zur Umsetzung dieses Wireframes verwenden.</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Für die Modellierung der Wireframes können Sie ein beliebiges digitales Tool wie </a:t>
            </a:r>
            <a:r>
              <a:rPr lang="de-CH" sz="800" b="1" dirty="0">
                <a:solidFill>
                  <a:schemeClr val="tx1"/>
                </a:solidFill>
                <a:latin typeface="Cavolini" panose="03000502040302020204" pitchFamily="66" charset="0"/>
                <a:cs typeface="Cavolini" panose="03000502040302020204" pitchFamily="66" charset="0"/>
                <a:hlinkClick r:id="rId3"/>
              </a:rPr>
              <a:t>draw.io</a:t>
            </a:r>
            <a:r>
              <a:rPr lang="de-CH" sz="800" b="1" dirty="0">
                <a:solidFill>
                  <a:schemeClr val="tx1"/>
                </a:solidFill>
                <a:latin typeface="Cavolini" panose="03000502040302020204" pitchFamily="66" charset="0"/>
                <a:cs typeface="Cavolini" panose="03000502040302020204" pitchFamily="66" charset="0"/>
              </a:rPr>
              <a:t>, </a:t>
            </a:r>
            <a:r>
              <a:rPr lang="de-CH" sz="800" b="1" dirty="0">
                <a:solidFill>
                  <a:schemeClr val="tx1"/>
                </a:solidFill>
                <a:latin typeface="Cavolini" panose="03000502040302020204" pitchFamily="66" charset="0"/>
                <a:cs typeface="Cavolini" panose="03000502040302020204" pitchFamily="66" charset="0"/>
                <a:hlinkClick r:id="rId4"/>
              </a:rPr>
              <a:t>Sketch</a:t>
            </a:r>
            <a:r>
              <a:rPr lang="de-CH" sz="800" b="1" dirty="0">
                <a:solidFill>
                  <a:schemeClr val="tx1"/>
                </a:solidFill>
                <a:latin typeface="Cavolini" panose="03000502040302020204" pitchFamily="66" charset="0"/>
                <a:cs typeface="Cavolini" panose="03000502040302020204" pitchFamily="66" charset="0"/>
              </a:rPr>
              <a:t>, </a:t>
            </a:r>
            <a:r>
              <a:rPr lang="de-CH" sz="800" b="1" dirty="0" err="1">
                <a:solidFill>
                  <a:schemeClr val="tx1"/>
                </a:solidFill>
                <a:latin typeface="Cavolini" panose="03000502040302020204" pitchFamily="66" charset="0"/>
                <a:cs typeface="Cavolini" panose="03000502040302020204" pitchFamily="66" charset="0"/>
                <a:hlinkClick r:id="rId5"/>
              </a:rPr>
              <a:t>balsamiq.cloud</a:t>
            </a:r>
            <a:r>
              <a:rPr lang="de-CH" sz="800" b="1" dirty="0">
                <a:solidFill>
                  <a:schemeClr val="tx1"/>
                </a:solidFill>
                <a:latin typeface="Cavolini" panose="03000502040302020204" pitchFamily="66" charset="0"/>
                <a:cs typeface="Cavolini" panose="03000502040302020204" pitchFamily="66" charset="0"/>
              </a:rPr>
              <a:t>, </a:t>
            </a:r>
            <a:r>
              <a:rPr lang="de-CH" sz="800" b="1" dirty="0" err="1">
                <a:solidFill>
                  <a:schemeClr val="tx1"/>
                </a:solidFill>
                <a:latin typeface="Cavolini" panose="03000502040302020204" pitchFamily="66" charset="0"/>
                <a:cs typeface="Cavolini" panose="03000502040302020204" pitchFamily="66" charset="0"/>
                <a:hlinkClick r:id="rId6"/>
              </a:rPr>
              <a:t>figma</a:t>
            </a:r>
            <a:r>
              <a:rPr lang="de-CH" sz="800" b="1" dirty="0">
                <a:solidFill>
                  <a:schemeClr val="tx1"/>
                </a:solidFill>
                <a:latin typeface="Cavolini" panose="03000502040302020204" pitchFamily="66" charset="0"/>
                <a:cs typeface="Cavolini" panose="03000502040302020204" pitchFamily="66" charset="0"/>
              </a:rPr>
              <a:t>, </a:t>
            </a:r>
            <a:r>
              <a:rPr lang="de-CH" sz="800" b="1" dirty="0" err="1">
                <a:solidFill>
                  <a:schemeClr val="tx1"/>
                </a:solidFill>
                <a:latin typeface="Cavolini" panose="03000502040302020204" pitchFamily="66" charset="0"/>
                <a:cs typeface="Cavolini" panose="03000502040302020204" pitchFamily="66" charset="0"/>
                <a:hlinkClick r:id="rId7"/>
              </a:rPr>
              <a:t>miro</a:t>
            </a:r>
            <a:r>
              <a:rPr lang="de-CH" sz="800" b="1" dirty="0">
                <a:solidFill>
                  <a:schemeClr val="tx1"/>
                </a:solidFill>
                <a:latin typeface="Cavolini" panose="03000502040302020204" pitchFamily="66" charset="0"/>
                <a:cs typeface="Cavolini" panose="03000502040302020204" pitchFamily="66" charset="0"/>
              </a:rPr>
              <a:t>, </a:t>
            </a:r>
            <a:r>
              <a:rPr lang="de-CH" sz="800" b="1" dirty="0" err="1">
                <a:solidFill>
                  <a:schemeClr val="tx1"/>
                </a:solidFill>
                <a:latin typeface="Cavolini" panose="03000502040302020204" pitchFamily="66" charset="0"/>
                <a:cs typeface="Cavolini" panose="03000502040302020204" pitchFamily="66" charset="0"/>
                <a:hlinkClick r:id="rId8"/>
              </a:rPr>
              <a:t>InVision</a:t>
            </a:r>
            <a:r>
              <a:rPr lang="de-CH" sz="800" b="1" dirty="0">
                <a:solidFill>
                  <a:schemeClr val="tx1"/>
                </a:solidFill>
                <a:latin typeface="Cavolini" panose="03000502040302020204" pitchFamily="66" charset="0"/>
                <a:cs typeface="Cavolini" panose="03000502040302020204" pitchFamily="66" charset="0"/>
              </a:rPr>
              <a:t>, </a:t>
            </a:r>
            <a:r>
              <a:rPr lang="de-CH" sz="800" b="1" dirty="0" err="1">
                <a:solidFill>
                  <a:schemeClr val="tx1"/>
                </a:solidFill>
                <a:latin typeface="Cavolini" panose="03000502040302020204" pitchFamily="66" charset="0"/>
                <a:cs typeface="Cavolini" panose="03000502040302020204" pitchFamily="66" charset="0"/>
                <a:hlinkClick r:id="rId9"/>
              </a:rPr>
              <a:t>justinmind</a:t>
            </a:r>
            <a:r>
              <a:rPr lang="de-CH" sz="800" b="1" dirty="0">
                <a:solidFill>
                  <a:schemeClr val="tx1"/>
                </a:solidFill>
                <a:latin typeface="Cavolini" panose="03000502040302020204" pitchFamily="66" charset="0"/>
                <a:cs typeface="Cavolini" panose="03000502040302020204" pitchFamily="66" charset="0"/>
              </a:rPr>
              <a:t> oder Adobe Suite mit XD/Illustrator/Photoshop bzw. Microsoft Office mit Visio/PowerPoint verwenden. Diese Liste ist nicht abschliessend und soll lediglich eine mögliche Auswahl geben.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10"/>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11"/>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Tree>
    <p:extLst>
      <p:ext uri="{BB962C8B-B14F-4D97-AF65-F5344CB8AC3E}">
        <p14:creationId xmlns:p14="http://schemas.microsoft.com/office/powerpoint/2010/main" val="270245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1"/>
            <a:ext cx="3421850" cy="571467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UI DESIGN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Schauen Sie sich </a:t>
            </a:r>
            <a:r>
              <a:rPr lang="de-CH" sz="800" b="1" dirty="0">
                <a:solidFill>
                  <a:schemeClr val="tx1"/>
                </a:solidFill>
                <a:latin typeface="Cavolini" panose="03000502040302020204" pitchFamily="66" charset="0"/>
                <a:cs typeface="Cavolini" panose="03000502040302020204" pitchFamily="66" charset="0"/>
                <a:hlinkClick r:id="rId3"/>
              </a:rPr>
              <a:t>das Video von Indra Burkart </a:t>
            </a:r>
            <a:r>
              <a:rPr lang="de-CH" sz="800" b="1" dirty="0">
                <a:solidFill>
                  <a:schemeClr val="tx1"/>
                </a:solidFill>
                <a:latin typeface="Cavolini" panose="03000502040302020204" pitchFamily="66" charset="0"/>
                <a:cs typeface="Cavolini" panose="03000502040302020204" pitchFamily="66" charset="0"/>
              </a:rPr>
              <a:t>an.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Sie beschreibt die Wireframes auf «Low Fidelity» Ebene; übertragen Sie die beschriebenen Techniken auf Ihren Anwendungsfall.</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u="sng" dirty="0" err="1">
                <a:solidFill>
                  <a:schemeClr val="tx1"/>
                </a:solidFill>
                <a:latin typeface="Cavolini" panose="03000502040302020204" pitchFamily="66" charset="0"/>
                <a:cs typeface="Cavolini" panose="03000502040302020204" pitchFamily="66" charset="0"/>
              </a:rPr>
              <a:t>Wireframing</a:t>
            </a:r>
            <a:r>
              <a:rPr lang="de-CH" sz="800" b="1" dirty="0">
                <a:solidFill>
                  <a:schemeClr val="tx1"/>
                </a:solidFill>
                <a:latin typeface="Cavolini" panose="03000502040302020204" pitchFamily="66" charset="0"/>
                <a:cs typeface="Cavolini" panose="03000502040302020204" pitchFamily="66" charset="0"/>
              </a:rPr>
              <a:t>: Erstellen Sie ein digitales «Low Fidelity» Wireframe Ihrer Anwendung.</a:t>
            </a:r>
          </a:p>
          <a:p>
            <a:pPr algn="l"/>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Verwenden Sie die Erkenntnisse der bereits erstellten Artefakten, bzw. digitalisieren Sie nun Ihren </a:t>
            </a:r>
            <a:r>
              <a:rPr lang="de-CH" sz="800" b="1" i="1" dirty="0">
                <a:solidFill>
                  <a:schemeClr val="tx1"/>
                </a:solidFill>
                <a:latin typeface="Cavolini" panose="03000502040302020204" pitchFamily="66" charset="0"/>
                <a:cs typeface="Cavolini" panose="03000502040302020204" pitchFamily="66" charset="0"/>
              </a:rPr>
              <a:t>Papier Prototype</a:t>
            </a:r>
            <a:r>
              <a:rPr lang="de-CH" sz="800" b="1" dirty="0">
                <a:solidFill>
                  <a:schemeClr val="tx1"/>
                </a:solidFill>
                <a:latin typeface="Cavolini" panose="03000502040302020204" pitchFamily="66" charset="0"/>
                <a:cs typeface="Cavolini" panose="03000502040302020204" pitchFamily="66" charset="0"/>
              </a:rPr>
              <a:t> im gewählten Tool. </a:t>
            </a:r>
          </a:p>
          <a:p>
            <a:r>
              <a:rPr lang="de-CH" sz="800" b="1" dirty="0">
                <a:solidFill>
                  <a:schemeClr val="tx1"/>
                </a:solidFill>
                <a:latin typeface="Cavolini" panose="03000502040302020204" pitchFamily="66" charset="0"/>
                <a:cs typeface="Cavolini" panose="03000502040302020204" pitchFamily="66" charset="0"/>
              </a:rPr>
              <a:t>Je detailgetreuer das Wireframe aber wird, umso mehr tendiert dieses zu einem «Medium Fidelity» Wireframe.</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Die effektive UI Design-Phase mit Bildern und der echten Farbpalette setzt erst später ein. Man versucht somit die aufwändigeren «High Fidelity» Prototypen auf einem stabilen Grundgerüst aufzubauen. Verinnerlichen Sie sich zum Thema </a:t>
            </a:r>
            <a:r>
              <a:rPr lang="de-CH" sz="800" b="1" dirty="0">
                <a:solidFill>
                  <a:schemeClr val="tx1"/>
                </a:solidFill>
                <a:latin typeface="Cavolini" panose="03000502040302020204" pitchFamily="66" charset="0"/>
                <a:cs typeface="Cavolini" panose="03000502040302020204" pitchFamily="66" charset="0"/>
                <a:hlinkClick r:id="rId4"/>
              </a:rPr>
              <a:t>Wireframe </a:t>
            </a:r>
            <a:r>
              <a:rPr lang="de-CH" sz="800" b="1" dirty="0" err="1">
                <a:solidFill>
                  <a:schemeClr val="tx1"/>
                </a:solidFill>
                <a:latin typeface="Cavolini" panose="03000502040302020204" pitchFamily="66" charset="0"/>
                <a:cs typeface="Cavolini" panose="03000502040302020204" pitchFamily="66" charset="0"/>
                <a:hlinkClick r:id="rId4"/>
              </a:rPr>
              <a:t>vs</a:t>
            </a:r>
            <a:r>
              <a:rPr lang="de-CH" sz="800" b="1" dirty="0">
                <a:solidFill>
                  <a:schemeClr val="tx1"/>
                </a:solidFill>
                <a:latin typeface="Cavolini" panose="03000502040302020204" pitchFamily="66" charset="0"/>
                <a:cs typeface="Cavolini" panose="03000502040302020204" pitchFamily="66" charset="0"/>
                <a:hlinkClick r:id="rId4"/>
              </a:rPr>
              <a:t> Mockup das Video</a:t>
            </a:r>
            <a:r>
              <a:rPr lang="de-CH" sz="800" b="1" dirty="0">
                <a:solidFill>
                  <a:schemeClr val="tx1"/>
                </a:solidFill>
                <a:latin typeface="Cavolini" panose="03000502040302020204" pitchFamily="66" charset="0"/>
                <a:cs typeface="Cavolini" panose="03000502040302020204" pitchFamily="66" charset="0"/>
              </a:rPr>
              <a:t> von Indra Burkart. </a:t>
            </a:r>
          </a:p>
          <a:p>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err="1">
                <a:solidFill>
                  <a:schemeClr val="tx1"/>
                </a:solidFill>
                <a:latin typeface="Cavolini" panose="03000502040302020204" pitchFamily="66" charset="0"/>
                <a:cs typeface="Cavolini" panose="03000502040302020204" pitchFamily="66" charset="0"/>
              </a:rPr>
              <a:t>Tip</a:t>
            </a:r>
            <a:r>
              <a:rPr lang="de-CH" sz="800" b="1" dirty="0">
                <a:solidFill>
                  <a:schemeClr val="tx1"/>
                </a:solidFill>
                <a:latin typeface="Cavolini" panose="03000502040302020204" pitchFamily="66" charset="0"/>
                <a:cs typeface="Cavolini" panose="03000502040302020204" pitchFamily="66" charset="0"/>
              </a:rPr>
              <a:t>: Lassen Sie auch die digitalen Wireframes durch den Benutzer validieren; somit erhalten Sie ein Feedback, ob Ihre Ideen bezüglich der Anordnung der Elemente sowie der Navigierbarkeit funktionieren. Je nach Komplexität der Anwendung kann dieser Schritt durchaus mehrere Iterationen umfassen.</a:t>
            </a: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Als digitales </a:t>
            </a:r>
            <a:r>
              <a:rPr lang="de-CH" sz="800" b="1" dirty="0" err="1">
                <a:solidFill>
                  <a:schemeClr val="tx1"/>
                </a:solidFill>
                <a:latin typeface="Cavolini" panose="03000502040302020204" pitchFamily="66" charset="0"/>
                <a:cs typeface="Cavolini" panose="03000502040302020204" pitchFamily="66" charset="0"/>
              </a:rPr>
              <a:t>Wireframing</a:t>
            </a:r>
            <a:r>
              <a:rPr lang="de-CH" sz="800" b="1" dirty="0">
                <a:solidFill>
                  <a:schemeClr val="tx1"/>
                </a:solidFill>
                <a:latin typeface="Cavolini" panose="03000502040302020204" pitchFamily="66" charset="0"/>
                <a:cs typeface="Cavolini" panose="03000502040302020204" pitchFamily="66" charset="0"/>
              </a:rPr>
              <a:t> Tool dürfen Sie - wie bereits beschrieben - ein beliebiges Programm auswählen. An dieser Stelle soll aber noch erwähnt werden, dass es sich lohnt, ein Tool auszuwählen, welches sämtliche Typen von Wireframes unterstützt: Also von «Low Fidelity» bis hin zu komplett gestalteten Prototypen. Ansonsten besteht die Gefahr, dass Sie sich in mehrere Programme einarbeiten müssen.</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Falls Sie noch kein digitales </a:t>
            </a:r>
            <a:r>
              <a:rPr lang="de-CH" sz="800" b="1" dirty="0" err="1">
                <a:solidFill>
                  <a:schemeClr val="tx1"/>
                </a:solidFill>
                <a:latin typeface="Cavolini" panose="03000502040302020204" pitchFamily="66" charset="0"/>
                <a:cs typeface="Cavolini" panose="03000502040302020204" pitchFamily="66" charset="0"/>
              </a:rPr>
              <a:t>Wireframing</a:t>
            </a:r>
            <a:r>
              <a:rPr lang="de-CH" sz="800" b="1" dirty="0">
                <a:solidFill>
                  <a:schemeClr val="tx1"/>
                </a:solidFill>
                <a:latin typeface="Cavolini" panose="03000502040302020204" pitchFamily="66" charset="0"/>
                <a:cs typeface="Cavolini" panose="03000502040302020204" pitchFamily="66" charset="0"/>
              </a:rPr>
              <a:t> Tool kennen, schauen Sie sich zuerst den nächsten </a:t>
            </a:r>
            <a:r>
              <a:rPr lang="de-CH" sz="800" b="1" dirty="0" err="1">
                <a:solidFill>
                  <a:schemeClr val="tx1"/>
                </a:solidFill>
                <a:latin typeface="Cavolini" panose="03000502040302020204" pitchFamily="66" charset="0"/>
                <a:cs typeface="Cavolini" panose="03000502040302020204" pitchFamily="66" charset="0"/>
              </a:rPr>
              <a:t>Schitt</a:t>
            </a:r>
            <a:r>
              <a:rPr lang="de-CH" sz="800" b="1" dirty="0">
                <a:solidFill>
                  <a:schemeClr val="tx1"/>
                </a:solidFill>
                <a:latin typeface="Cavolini" panose="03000502040302020204" pitchFamily="66" charset="0"/>
                <a:cs typeface="Cavolini" panose="03000502040302020204" pitchFamily="66" charset="0"/>
              </a:rPr>
              <a:t> an, wo wir </a:t>
            </a:r>
            <a:r>
              <a:rPr lang="de-CH" sz="800" b="1" dirty="0" err="1">
                <a:solidFill>
                  <a:schemeClr val="tx1"/>
                </a:solidFill>
                <a:latin typeface="Cavolini" panose="03000502040302020204" pitchFamily="66" charset="0"/>
                <a:cs typeface="Cavolini" panose="03000502040302020204" pitchFamily="66" charset="0"/>
                <a:hlinkClick r:id="rId5"/>
              </a:rPr>
              <a:t>figma</a:t>
            </a:r>
            <a:r>
              <a:rPr lang="de-CH" sz="800" b="1" dirty="0">
                <a:solidFill>
                  <a:schemeClr val="tx1"/>
                </a:solidFill>
                <a:latin typeface="Cavolini" panose="03000502040302020204" pitchFamily="66" charset="0"/>
                <a:cs typeface="Cavolini" panose="03000502040302020204" pitchFamily="66" charset="0"/>
              </a:rPr>
              <a:t> genauer betrachten.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6"/>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7"/>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8"/>
          <a:stretch>
            <a:fillRect/>
          </a:stretch>
        </p:blipFill>
        <p:spPr>
          <a:xfrm>
            <a:off x="1061061" y="1625079"/>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35660" y="1630159"/>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6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5106039"/>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6: </a:t>
            </a:r>
            <a:r>
              <a:rPr lang="de-CH" sz="3200" b="1" dirty="0">
                <a:solidFill>
                  <a:schemeClr val="bg1"/>
                </a:solidFill>
                <a:latin typeface="Calibri" panose="020F0502020204030204" pitchFamily="34" charset="0"/>
                <a:cs typeface="Calibri" panose="020F0502020204030204" pitchFamily="34" charset="0"/>
              </a:rPr>
              <a:t>«Low Fidelity» Wireframe zeichnen</a:t>
            </a:r>
          </a:p>
          <a:p>
            <a:pPr marL="0" indent="0">
              <a:buNone/>
            </a:pP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Tree>
    <p:extLst>
      <p:ext uri="{BB962C8B-B14F-4D97-AF65-F5344CB8AC3E}">
        <p14:creationId xmlns:p14="http://schemas.microsoft.com/office/powerpoint/2010/main" val="411683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theme/theme1.xml><?xml version="1.0" encoding="utf-8"?>
<a:theme xmlns:a="http://schemas.openxmlformats.org/drawingml/2006/main" name="OST-Vorlage">
  <a:themeElements>
    <a:clrScheme name="Benutzerdefiniert 19">
      <a:dk1>
        <a:srgbClr val="191919"/>
      </a:dk1>
      <a:lt1>
        <a:srgbClr val="FFFFFF"/>
      </a:lt1>
      <a:dk2>
        <a:srgbClr val="8C195F"/>
      </a:dk2>
      <a:lt2>
        <a:srgbClr val="C6C6C6"/>
      </a:lt2>
      <a:accent1>
        <a:srgbClr val="6B3881"/>
      </a:accent1>
      <a:accent2>
        <a:srgbClr val="D0A9D0"/>
      </a:accent2>
      <a:accent3>
        <a:srgbClr val="007E6B"/>
      </a:accent3>
      <a:accent4>
        <a:srgbClr val="A7D5C2"/>
      </a:accent4>
      <a:accent5>
        <a:srgbClr val="C32E15"/>
      </a:accent5>
      <a:accent6>
        <a:srgbClr val="F39A8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effectLst/>
      </a:spPr>
      <a:bodyPr rtlCol="0" anchor="t"/>
      <a:lstStyle>
        <a:defPPr algn="l">
          <a:defRPr sz="14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08000" tIns="36000" rIns="108000" bIns="108000" rtlCol="0">
        <a:normAutofit/>
      </a:bodyPr>
      <a:lstStyle>
        <a:defPPr marL="252000" indent="-252000" algn="l">
          <a:spcAft>
            <a:spcPts val="600"/>
          </a:spcAft>
          <a:buClr>
            <a:schemeClr val="tx2"/>
          </a:buClr>
          <a:buFont typeface="Arial" panose="020B0604020202020204" pitchFamily="34" charset="0"/>
          <a:buChar char="•"/>
          <a:defRPr sz="2000" dirty="0" err="1"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Präsentation1" id="{F3CE27BC-37D9-4943-B2EF-7B0FE587B813}" vid="{4B37221E-8100-4934-BBFE-42FAC7352794}"/>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F5640C3DC87A245A1B88F6A5CFD48AF" ma:contentTypeVersion="15" ma:contentTypeDescription="Ein neues Dokument erstellen." ma:contentTypeScope="" ma:versionID="88ed45b472ee4ff95ab1cc164d010781">
  <xsd:schema xmlns:xsd="http://www.w3.org/2001/XMLSchema" xmlns:xs="http://www.w3.org/2001/XMLSchema" xmlns:p="http://schemas.microsoft.com/office/2006/metadata/properties" xmlns:ns2="afe1f2e8-7b69-42bb-93e5-435d7f624a4e" xmlns:ns3="b8f4c0fe-edc9-450e-8777-1e2271ba16b9" targetNamespace="http://schemas.microsoft.com/office/2006/metadata/properties" ma:root="true" ma:fieldsID="65942058e49d880795d7dfa5ba81990b" ns2:_="" ns3:_="">
    <xsd:import namespace="afe1f2e8-7b69-42bb-93e5-435d7f624a4e"/>
    <xsd:import namespace="b8f4c0fe-edc9-450e-8777-1e2271ba16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1f2e8-7b69-42bb-93e5-435d7f624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f4c0fe-edc9-450e-8777-1e2271ba16b9"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afe1f2e8-7b69-42bb-93e5-435d7f624a4e" xsi:nil="true"/>
    <SharedWithUsers xmlns="b8f4c0fe-edc9-450e-8777-1e2271ba16b9">
      <UserInfo>
        <DisplayName/>
        <AccountId xsi:nil="true"/>
        <AccountType/>
      </UserInfo>
    </SharedWithUsers>
    <lcf76f155ced4ddcb4097134ff3c332f xmlns="afe1f2e8-7b69-42bb-93e5-435d7f624a4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0DF5AB-6E20-4A20-A952-1E2E27DA589B}"/>
</file>

<file path=customXml/itemProps2.xml><?xml version="1.0" encoding="utf-8"?>
<ds:datastoreItem xmlns:ds="http://schemas.openxmlformats.org/officeDocument/2006/customXml" ds:itemID="{AFA87A19-A4E5-44E5-99DF-86AEF7CCAD88}">
  <ds:schemaRefs>
    <ds:schemaRef ds:uri="http://www.w3.org/XML/1998/namespace"/>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b8f4c0fe-edc9-450e-8777-1e2271ba16b9"/>
    <ds:schemaRef ds:uri="afe1f2e8-7b69-42bb-93e5-435d7f624a4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56DF436-0133-4257-809E-2DEFFE3050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FHS_PPT-Vorlage_V1</Template>
  <TotalTime>0</TotalTime>
  <Words>4655</Words>
  <Application>Microsoft Office PowerPoint</Application>
  <PresentationFormat>Breitbild</PresentationFormat>
  <Paragraphs>515</Paragraphs>
  <Slides>24</Slides>
  <Notes>22</Notes>
  <HiddenSlides>0</HiddenSlides>
  <MMClips>0</MMClips>
  <ScaleCrop>false</ScaleCrop>
  <HeadingPairs>
    <vt:vector size="6" baseType="variant">
      <vt:variant>
        <vt:lpstr>Verwendete Schriftarten</vt:lpstr>
      </vt:variant>
      <vt:variant>
        <vt:i4>22</vt:i4>
      </vt:variant>
      <vt:variant>
        <vt:lpstr>Design</vt:lpstr>
      </vt:variant>
      <vt:variant>
        <vt:i4>2</vt:i4>
      </vt:variant>
      <vt:variant>
        <vt:lpstr>Folientitel</vt:lpstr>
      </vt:variant>
      <vt:variant>
        <vt:i4>24</vt:i4>
      </vt:variant>
    </vt:vector>
  </HeadingPairs>
  <TitlesOfParts>
    <vt:vector size="48" baseType="lpstr">
      <vt:lpstr>Arial</vt:lpstr>
      <vt:lpstr>Arial Narrow</vt:lpstr>
      <vt:lpstr>Arial Rounded MT Bold</vt:lpstr>
      <vt:lpstr>Barlow Condensed SemiBold</vt:lpstr>
      <vt:lpstr>Blackadder ITC</vt:lpstr>
      <vt:lpstr>Bradley Hand ITC</vt:lpstr>
      <vt:lpstr>Brush Script MT</vt:lpstr>
      <vt:lpstr>Calibri</vt:lpstr>
      <vt:lpstr>Calibri </vt:lpstr>
      <vt:lpstr>Calibri Light</vt:lpstr>
      <vt:lpstr>Cavolini</vt:lpstr>
      <vt:lpstr>Consolas</vt:lpstr>
      <vt:lpstr>Curlz MT</vt:lpstr>
      <vt:lpstr>Georgia</vt:lpstr>
      <vt:lpstr>Google Sans</vt:lpstr>
      <vt:lpstr>Helvetica</vt:lpstr>
      <vt:lpstr>Old English Text MT</vt:lpstr>
      <vt:lpstr>Roboto</vt:lpstr>
      <vt:lpstr>Symbol</vt:lpstr>
      <vt:lpstr>Times New Roman</vt:lpstr>
      <vt:lpstr>Verdana</vt:lpstr>
      <vt:lpstr>Wingdings</vt:lpstr>
      <vt:lpstr>OST-Vorlage</vt:lpstr>
      <vt:lpstr>Benutzerdefiniertes Design</vt:lpstr>
      <vt:lpstr>LLab1 / UX</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FHS St.Gallen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 ATE 2017</dc:title>
  <dc:creator>Thomas Utz</dc:creator>
  <cp:lastModifiedBy>Sebastian Müller</cp:lastModifiedBy>
  <cp:revision>643</cp:revision>
  <cp:lastPrinted>2017-12-15T09:29:46Z</cp:lastPrinted>
  <dcterms:created xsi:type="dcterms:W3CDTF">2017-11-21T09:45:51Z</dcterms:created>
  <dcterms:modified xsi:type="dcterms:W3CDTF">2023-07-26T11:12:23Z</dcterms:modified>
  <cp:category>Innovationsmanagement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0x0101006F5640C3DC87A245A1B88F6A5CFD48AF</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