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42" r:id="rId4"/>
  </p:sldMasterIdLst>
  <p:notesMasterIdLst>
    <p:notesMasterId r:id="rId29"/>
  </p:notesMasterIdLst>
  <p:handoutMasterIdLst>
    <p:handoutMasterId r:id="rId30"/>
  </p:handoutMasterIdLst>
  <p:sldIdLst>
    <p:sldId id="303" r:id="rId5"/>
    <p:sldId id="323" r:id="rId6"/>
    <p:sldId id="324" r:id="rId7"/>
    <p:sldId id="325" r:id="rId8"/>
    <p:sldId id="326" r:id="rId9"/>
    <p:sldId id="327" r:id="rId10"/>
    <p:sldId id="328" r:id="rId11"/>
    <p:sldId id="305" r:id="rId12"/>
    <p:sldId id="307" r:id="rId13"/>
    <p:sldId id="308" r:id="rId14"/>
    <p:sldId id="309" r:id="rId15"/>
    <p:sldId id="310" r:id="rId16"/>
    <p:sldId id="311" r:id="rId17"/>
    <p:sldId id="312" r:id="rId18"/>
    <p:sldId id="313" r:id="rId19"/>
    <p:sldId id="314" r:id="rId20"/>
    <p:sldId id="315" r:id="rId21"/>
    <p:sldId id="316" r:id="rId22"/>
    <p:sldId id="317" r:id="rId23"/>
    <p:sldId id="318" r:id="rId24"/>
    <p:sldId id="319" r:id="rId25"/>
    <p:sldId id="320" r:id="rId26"/>
    <p:sldId id="321" r:id="rId27"/>
    <p:sldId id="322" r:id="rId28"/>
  </p:sldIdLst>
  <p:sldSz cx="12198350" cy="6858000"/>
  <p:notesSz cx="6858000" cy="9144000"/>
  <p:defaultTextStyle>
    <a:defPPr>
      <a:defRPr lang="de-DE"/>
    </a:defPPr>
    <a:lvl1pPr marL="0" algn="l" defTabSz="609768" rtl="0" eaLnBrk="1" latinLnBrk="0" hangingPunct="1">
      <a:defRPr sz="2400" kern="1200">
        <a:solidFill>
          <a:schemeClr val="tx1"/>
        </a:solidFill>
        <a:latin typeface="+mn-lt"/>
        <a:ea typeface="+mn-ea"/>
        <a:cs typeface="+mn-cs"/>
      </a:defRPr>
    </a:lvl1pPr>
    <a:lvl2pPr marL="609768" algn="l" defTabSz="609768" rtl="0" eaLnBrk="1" latinLnBrk="0" hangingPunct="1">
      <a:defRPr sz="2400" kern="1200">
        <a:solidFill>
          <a:schemeClr val="tx1"/>
        </a:solidFill>
        <a:latin typeface="+mn-lt"/>
        <a:ea typeface="+mn-ea"/>
        <a:cs typeface="+mn-cs"/>
      </a:defRPr>
    </a:lvl2pPr>
    <a:lvl3pPr marL="1219535" algn="l" defTabSz="609768" rtl="0" eaLnBrk="1" latinLnBrk="0" hangingPunct="1">
      <a:defRPr sz="2400" kern="1200">
        <a:solidFill>
          <a:schemeClr val="tx1"/>
        </a:solidFill>
        <a:latin typeface="+mn-lt"/>
        <a:ea typeface="+mn-ea"/>
        <a:cs typeface="+mn-cs"/>
      </a:defRPr>
    </a:lvl3pPr>
    <a:lvl4pPr marL="1829303" algn="l" defTabSz="609768" rtl="0" eaLnBrk="1" latinLnBrk="0" hangingPunct="1">
      <a:defRPr sz="2400" kern="1200">
        <a:solidFill>
          <a:schemeClr val="tx1"/>
        </a:solidFill>
        <a:latin typeface="+mn-lt"/>
        <a:ea typeface="+mn-ea"/>
        <a:cs typeface="+mn-cs"/>
      </a:defRPr>
    </a:lvl4pPr>
    <a:lvl5pPr marL="2439071" algn="l" defTabSz="609768" rtl="0" eaLnBrk="1" latinLnBrk="0" hangingPunct="1">
      <a:defRPr sz="2400" kern="1200">
        <a:solidFill>
          <a:schemeClr val="tx1"/>
        </a:solidFill>
        <a:latin typeface="+mn-lt"/>
        <a:ea typeface="+mn-ea"/>
        <a:cs typeface="+mn-cs"/>
      </a:defRPr>
    </a:lvl5pPr>
    <a:lvl6pPr marL="3048838" algn="l" defTabSz="609768" rtl="0" eaLnBrk="1" latinLnBrk="0" hangingPunct="1">
      <a:defRPr sz="2400" kern="1200">
        <a:solidFill>
          <a:schemeClr val="tx1"/>
        </a:solidFill>
        <a:latin typeface="+mn-lt"/>
        <a:ea typeface="+mn-ea"/>
        <a:cs typeface="+mn-cs"/>
      </a:defRPr>
    </a:lvl6pPr>
    <a:lvl7pPr marL="3658606" algn="l" defTabSz="609768" rtl="0" eaLnBrk="1" latinLnBrk="0" hangingPunct="1">
      <a:defRPr sz="2400" kern="1200">
        <a:solidFill>
          <a:schemeClr val="tx1"/>
        </a:solidFill>
        <a:latin typeface="+mn-lt"/>
        <a:ea typeface="+mn-ea"/>
        <a:cs typeface="+mn-cs"/>
      </a:defRPr>
    </a:lvl7pPr>
    <a:lvl8pPr marL="4268373" algn="l" defTabSz="609768" rtl="0" eaLnBrk="1" latinLnBrk="0" hangingPunct="1">
      <a:defRPr sz="2400" kern="1200">
        <a:solidFill>
          <a:schemeClr val="tx1"/>
        </a:solidFill>
        <a:latin typeface="+mn-lt"/>
        <a:ea typeface="+mn-ea"/>
        <a:cs typeface="+mn-cs"/>
      </a:defRPr>
    </a:lvl8pPr>
    <a:lvl9pPr marL="4878141" algn="l" defTabSz="609768"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A20E951-F767-40FB-8981-BDCADE0C3650}">
  <a:tblStyle styleId="{CA20E951-F767-40FB-8981-BDCADE0C3650}" styleName="OST Tabelle">
    <a:wholeTbl>
      <a:tcTxStyle>
        <a:fontRef idx="minor">
          <a:prstClr val="black"/>
        </a:fontRef>
        <a:schemeClr val="dk1"/>
      </a:tcTxStyle>
      <a:tcStyle>
        <a:tcBdr>
          <a:left>
            <a:ln w="28575" cmpd="sng">
              <a:solidFill>
                <a:srgbClr val="56276D"/>
              </a:solidFill>
            </a:ln>
          </a:left>
          <a:right>
            <a:ln w="28575" cmpd="sng">
              <a:solidFill>
                <a:srgbClr val="56276D"/>
              </a:solidFill>
            </a:ln>
          </a:right>
          <a:top>
            <a:ln w="28575" cmpd="sng">
              <a:solidFill>
                <a:srgbClr val="56276D"/>
              </a:solidFill>
            </a:ln>
          </a:top>
          <a:bottom>
            <a:ln w="28575" cmpd="sng">
              <a:solidFill>
                <a:srgbClr val="56276D"/>
              </a:solidFill>
            </a:ln>
          </a:bottom>
          <a:insideH>
            <a:ln w="28575" cmpd="sng">
              <a:solidFill>
                <a:srgbClr val="56276D"/>
              </a:solidFill>
            </a:ln>
          </a:insideH>
          <a:insideV>
            <a:ln w="28575" cmpd="sng">
              <a:solidFill>
                <a:srgbClr val="56276D"/>
              </a:solidFill>
            </a:ln>
          </a:insideV>
        </a:tcBdr>
        <a:fill>
          <a:noFill/>
        </a:fill>
      </a:tcStyle>
    </a:wholeTbl>
    <a:firstCol>
      <a:tcTxStyle b="on">
        <a:fontRef idx="minor"/>
        <a:srgbClr val="000000"/>
      </a:tcTxStyle>
      <a:tcStyle>
        <a:tcBdr/>
        <a:fill>
          <a:noFill/>
        </a:fill>
      </a:tcStyle>
    </a:firstCol>
    <a:firstRow>
      <a:tcTxStyle b="on">
        <a:fontRef idx="minor"/>
        <a:srgbClr val="000000"/>
      </a:tcTxStyle>
      <a:tcStyle>
        <a:tcBdr/>
        <a:fill>
          <a:noFill/>
        </a:fill>
      </a:tcStyle>
    </a:firstRow>
  </a:tblStyle>
  <a:tblStyle styleId="{5A111915-BE36-4E01-A7E5-04B1672EAD32}" styleName="Helle Formatvorlage 2 - Akz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01" autoAdjust="0"/>
    <p:restoredTop sz="97459" autoAdjust="0"/>
  </p:normalViewPr>
  <p:slideViewPr>
    <p:cSldViewPr snapToGrid="0" snapToObjects="1">
      <p:cViewPr varScale="1">
        <p:scale>
          <a:sx n="74" d="100"/>
          <a:sy n="74" d="100"/>
        </p:scale>
        <p:origin x="228" y="64"/>
      </p:cViewPr>
      <p:guideLst/>
    </p:cSldViewPr>
  </p:slideViewPr>
  <p:outlineViewPr>
    <p:cViewPr>
      <p:scale>
        <a:sx n="33" d="100"/>
        <a:sy n="33" d="100"/>
      </p:scale>
      <p:origin x="0" y="0"/>
    </p:cViewPr>
    <p:sldLst>
      <p:sld r:id="rId1" collapse="1"/>
      <p:sld r:id="rId2" collapse="1"/>
      <p:sld r:id="rId3" collapse="1"/>
      <p:sld r:id="rId4" collapse="1"/>
    </p:sldLst>
  </p:outlineViewPr>
  <p:notesTextViewPr>
    <p:cViewPr>
      <p:scale>
        <a:sx n="3" d="2"/>
        <a:sy n="3" d="2"/>
      </p:scale>
      <p:origin x="0" y="0"/>
    </p:cViewPr>
  </p:notesTextViewPr>
  <p:sorterViewPr>
    <p:cViewPr varScale="1">
      <p:scale>
        <a:sx n="1" d="1"/>
        <a:sy n="1" d="1"/>
      </p:scale>
      <p:origin x="0" y="0"/>
    </p:cViewPr>
  </p:sorterViewPr>
  <p:notesViewPr>
    <p:cSldViewPr snapToGrid="0" snapToObjects="1" showGuides="1">
      <p:cViewPr varScale="1">
        <p:scale>
          <a:sx n="101" d="100"/>
          <a:sy n="101" d="100"/>
        </p:scale>
        <p:origin x="3533" y="6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handoutMaster" Target="handoutMasters/handoutMaster1.xml"/><Relationship Id="rId35" Type="http://schemas.microsoft.com/office/2016/11/relationships/changesInfo" Target="changesInfos/changesInfo1.xml"/><Relationship Id="rId8" Type="http://schemas.openxmlformats.org/officeDocument/2006/relationships/slide" Target="slides/slide4.xml"/></Relationships>
</file>

<file path=ppt/_rels/viewProps.xml.rels><?xml version="1.0" encoding="UTF-8" standalone="yes"?>
<Relationships xmlns="http://schemas.openxmlformats.org/package/2006/relationships"><Relationship Id="rId3" Type="http://schemas.openxmlformats.org/officeDocument/2006/relationships/slide" Target="slides/slide8.xml"/><Relationship Id="rId2" Type="http://schemas.openxmlformats.org/officeDocument/2006/relationships/slide" Target="slides/slide2.xml"/><Relationship Id="rId1" Type="http://schemas.openxmlformats.org/officeDocument/2006/relationships/slide" Target="slides/slide1.xml"/><Relationship Id="rId4" Type="http://schemas.openxmlformats.org/officeDocument/2006/relationships/slide" Target="slides/slide19.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elina Ingold" userId="55efa511-9ba4-4eb4-a30c-602c4c8099f9" providerId="ADAL" clId="{3C868DA3-3806-46AF-A330-CA3D91E6DC68}"/>
    <pc:docChg chg="delSld">
      <pc:chgData name="Selina Ingold" userId="55efa511-9ba4-4eb4-a30c-602c4c8099f9" providerId="ADAL" clId="{3C868DA3-3806-46AF-A330-CA3D91E6DC68}" dt="2023-03-16T09:21:15.093" v="3" actId="47"/>
      <pc:docMkLst>
        <pc:docMk/>
      </pc:docMkLst>
      <pc:sldChg chg="del">
        <pc:chgData name="Selina Ingold" userId="55efa511-9ba4-4eb4-a30c-602c4c8099f9" providerId="ADAL" clId="{3C868DA3-3806-46AF-A330-CA3D91E6DC68}" dt="2023-03-16T09:21:02.397" v="0" actId="47"/>
        <pc:sldMkLst>
          <pc:docMk/>
          <pc:sldMk cId="2492240993" sldId="288"/>
        </pc:sldMkLst>
      </pc:sldChg>
      <pc:sldChg chg="del">
        <pc:chgData name="Selina Ingold" userId="55efa511-9ba4-4eb4-a30c-602c4c8099f9" providerId="ADAL" clId="{3C868DA3-3806-46AF-A330-CA3D91E6DC68}" dt="2023-03-16T09:21:10.797" v="2" actId="47"/>
        <pc:sldMkLst>
          <pc:docMk/>
          <pc:sldMk cId="1529263819" sldId="289"/>
        </pc:sldMkLst>
      </pc:sldChg>
      <pc:sldChg chg="del">
        <pc:chgData name="Selina Ingold" userId="55efa511-9ba4-4eb4-a30c-602c4c8099f9" providerId="ADAL" clId="{3C868DA3-3806-46AF-A330-CA3D91E6DC68}" dt="2023-03-16T09:21:05.626" v="1" actId="47"/>
        <pc:sldMkLst>
          <pc:docMk/>
          <pc:sldMk cId="398969899" sldId="304"/>
        </pc:sldMkLst>
      </pc:sldChg>
      <pc:sldChg chg="del">
        <pc:chgData name="Selina Ingold" userId="55efa511-9ba4-4eb4-a30c-602c4c8099f9" providerId="ADAL" clId="{3C868DA3-3806-46AF-A330-CA3D91E6DC68}" dt="2023-03-16T09:21:15.093" v="3" actId="47"/>
        <pc:sldMkLst>
          <pc:docMk/>
          <pc:sldMk cId="4199897207" sldId="306"/>
        </pc:sldMkLst>
      </pc:sldChg>
    </pc:docChg>
  </pc:docChgLst>
  <pc:docChgLst>
    <pc:chgData name="Selina Ingold" userId="55efa511-9ba4-4eb4-a30c-602c4c8099f9" providerId="ADAL" clId="{6283E435-D28C-4CC6-BA7D-82491753B451}"/>
    <pc:docChg chg="modSld">
      <pc:chgData name="Selina Ingold" userId="55efa511-9ba4-4eb4-a30c-602c4c8099f9" providerId="ADAL" clId="{6283E435-D28C-4CC6-BA7D-82491753B451}" dt="2023-09-06T06:03:03.557" v="34" actId="13926"/>
      <pc:docMkLst>
        <pc:docMk/>
      </pc:docMkLst>
      <pc:sldChg chg="modSp mod">
        <pc:chgData name="Selina Ingold" userId="55efa511-9ba4-4eb4-a30c-602c4c8099f9" providerId="ADAL" clId="{6283E435-D28C-4CC6-BA7D-82491753B451}" dt="2023-09-06T06:03:03.557" v="34" actId="13926"/>
        <pc:sldMkLst>
          <pc:docMk/>
          <pc:sldMk cId="241080982" sldId="319"/>
        </pc:sldMkLst>
        <pc:spChg chg="mod">
          <ac:chgData name="Selina Ingold" userId="55efa511-9ba4-4eb4-a30c-602c4c8099f9" providerId="ADAL" clId="{6283E435-D28C-4CC6-BA7D-82491753B451}" dt="2023-09-06T06:03:03.557" v="34" actId="13926"/>
          <ac:spMkLst>
            <pc:docMk/>
            <pc:sldMk cId="241080982" sldId="319"/>
            <ac:spMk id="11" creationId="{5F4F97A9-25BD-76D3-A90D-B52733BF25AF}"/>
          </ac:spMkLst>
        </pc:spChg>
      </pc:sldChg>
      <pc:sldChg chg="modSp mod">
        <pc:chgData name="Selina Ingold" userId="55efa511-9ba4-4eb4-a30c-602c4c8099f9" providerId="ADAL" clId="{6283E435-D28C-4CC6-BA7D-82491753B451}" dt="2023-09-06T06:02:35.389" v="15" actId="13926"/>
        <pc:sldMkLst>
          <pc:docMk/>
          <pc:sldMk cId="2059176257" sldId="326"/>
        </pc:sldMkLst>
        <pc:spChg chg="mod">
          <ac:chgData name="Selina Ingold" userId="55efa511-9ba4-4eb4-a30c-602c4c8099f9" providerId="ADAL" clId="{6283E435-D28C-4CC6-BA7D-82491753B451}" dt="2023-09-06T06:02:35.389" v="15" actId="13926"/>
          <ac:spMkLst>
            <pc:docMk/>
            <pc:sldMk cId="2059176257" sldId="326"/>
            <ac:spMk id="6" creationId="{9CC202DA-7491-A8A6-C59A-F594B566ED7F}"/>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998E594-98F6-3A40-9CB1-890EFD882430}" type="datetimeFigureOut">
              <a:rPr lang="de-DE" smtClean="0"/>
              <a:t>06.09.2023</a:t>
            </a:fld>
            <a:endParaRPr lang="de-DE"/>
          </a:p>
        </p:txBody>
      </p:sp>
      <p:sp>
        <p:nvSpPr>
          <p:cNvPr id="4" name="Fußzeilenplatzhalt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3EA8F55-2519-6F41-91E3-24F0254F6FF0}" type="slidenum">
              <a:rPr lang="de-DE" smtClean="0"/>
              <a:t>‹Nr.›</a:t>
            </a:fld>
            <a:endParaRPr lang="de-DE"/>
          </a:p>
        </p:txBody>
      </p:sp>
    </p:spTree>
    <p:extLst>
      <p:ext uri="{BB962C8B-B14F-4D97-AF65-F5344CB8AC3E}">
        <p14:creationId xmlns:p14="http://schemas.microsoft.com/office/powerpoint/2010/main" val="215305890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48DA80C-0032-A04F-8DC3-1D9FA424B670}" type="datetimeFigureOut">
              <a:rPr lang="de-DE" smtClean="0"/>
              <a:t>06.09.2023</a:t>
            </a:fld>
            <a:endParaRPr lang="de-DE"/>
          </a:p>
        </p:txBody>
      </p:sp>
      <p:sp>
        <p:nvSpPr>
          <p:cNvPr id="4" name="Folienbildplatzhalter 3"/>
          <p:cNvSpPr>
            <a:spLocks noGrp="1" noRot="1" noChangeAspect="1"/>
          </p:cNvSpPr>
          <p:nvPr>
            <p:ph type="sldImg" idx="2"/>
          </p:nvPr>
        </p:nvSpPr>
        <p:spPr>
          <a:xfrm>
            <a:off x="379413" y="685800"/>
            <a:ext cx="6099175" cy="34290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CH"/>
              <a:t>Mastertextformat bearbeiten</a:t>
            </a:r>
          </a:p>
          <a:p>
            <a:pPr lvl="1"/>
            <a:r>
              <a:rPr lang="de-CH"/>
              <a:t>Zweite Ebene</a:t>
            </a:r>
          </a:p>
          <a:p>
            <a:pPr lvl="2"/>
            <a:r>
              <a:rPr lang="de-CH"/>
              <a:t>Dritte Ebene</a:t>
            </a:r>
          </a:p>
          <a:p>
            <a:pPr lvl="3"/>
            <a:r>
              <a:rPr lang="de-CH"/>
              <a:t>Vierte Ebene</a:t>
            </a:r>
          </a:p>
          <a:p>
            <a:pPr lvl="4"/>
            <a:r>
              <a:rPr lang="de-CH"/>
              <a:t>Fünfte Ebene</a:t>
            </a:r>
            <a:endParaRPr lang="de-DE"/>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CD8BABC-F464-1C42-81DA-2E65C84DE5DA}" type="slidenum">
              <a:rPr lang="de-DE" smtClean="0"/>
              <a:t>‹Nr.›</a:t>
            </a:fld>
            <a:endParaRPr lang="de-DE"/>
          </a:p>
        </p:txBody>
      </p:sp>
    </p:spTree>
    <p:extLst>
      <p:ext uri="{BB962C8B-B14F-4D97-AF65-F5344CB8AC3E}">
        <p14:creationId xmlns:p14="http://schemas.microsoft.com/office/powerpoint/2010/main" val="94002524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elfolie mit Bildmask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hteck 4"/>
          <p:cNvSpPr/>
          <p:nvPr userDrawn="1"/>
        </p:nvSpPr>
        <p:spPr>
          <a:xfrm>
            <a:off x="1" y="0"/>
            <a:ext cx="12198350" cy="6858000"/>
          </a:xfrm>
          <a:prstGeom prst="rect">
            <a:avLst/>
          </a:prstGeom>
          <a:solidFill>
            <a:schemeClr val="tx1">
              <a:alpha val="10000"/>
            </a:schemeClr>
          </a:solidFill>
          <a:ln w="28575">
            <a:noFill/>
          </a:ln>
          <a:effectLst/>
        </p:spPr>
        <p:style>
          <a:lnRef idx="1">
            <a:schemeClr val="accent1"/>
          </a:lnRef>
          <a:fillRef idx="3">
            <a:schemeClr val="accent1"/>
          </a:fillRef>
          <a:effectRef idx="2">
            <a:schemeClr val="accent1"/>
          </a:effectRef>
          <a:fontRef idx="minor">
            <a:schemeClr val="lt1"/>
          </a:fontRef>
        </p:style>
        <p:txBody>
          <a:bodyPr rtlCol="0" anchor="t"/>
          <a:lstStyle/>
          <a:p>
            <a:pPr algn="l"/>
            <a:endParaRPr lang="de-CH" sz="1400" dirty="0">
              <a:solidFill>
                <a:schemeClr val="tx1"/>
              </a:solidFill>
            </a:endParaRPr>
          </a:p>
        </p:txBody>
      </p:sp>
      <p:sp>
        <p:nvSpPr>
          <p:cNvPr id="21" name="Freihandform 20"/>
          <p:cNvSpPr/>
          <p:nvPr/>
        </p:nvSpPr>
        <p:spPr>
          <a:xfrm>
            <a:off x="3975404" y="679931"/>
            <a:ext cx="8222947" cy="6187327"/>
          </a:xfrm>
          <a:custGeom>
            <a:avLst/>
            <a:gdLst>
              <a:gd name="connsiteX0" fmla="*/ 5924544 w 8222947"/>
              <a:gd name="connsiteY0" fmla="*/ 885 h 6187327"/>
              <a:gd name="connsiteX1" fmla="*/ 6308590 w 8222947"/>
              <a:gd name="connsiteY1" fmla="*/ 41571 h 6187327"/>
              <a:gd name="connsiteX2" fmla="*/ 8006972 w 8222947"/>
              <a:gd name="connsiteY2" fmla="*/ 1782211 h 6187327"/>
              <a:gd name="connsiteX3" fmla="*/ 8214187 w 8222947"/>
              <a:gd name="connsiteY3" fmla="*/ 2329511 h 6187327"/>
              <a:gd name="connsiteX4" fmla="*/ 8222947 w 8222947"/>
              <a:gd name="connsiteY4" fmla="*/ 2362752 h 6187327"/>
              <a:gd name="connsiteX5" fmla="*/ 8222947 w 8222947"/>
              <a:gd name="connsiteY5" fmla="*/ 4688892 h 6187327"/>
              <a:gd name="connsiteX6" fmla="*/ 8207914 w 8222947"/>
              <a:gd name="connsiteY6" fmla="*/ 4742881 h 6187327"/>
              <a:gd name="connsiteX7" fmla="*/ 7556423 w 8222947"/>
              <a:gd name="connsiteY7" fmla="*/ 6028617 h 6187327"/>
              <a:gd name="connsiteX8" fmla="*/ 7425161 w 8222947"/>
              <a:gd name="connsiteY8" fmla="*/ 6187327 h 6187327"/>
              <a:gd name="connsiteX9" fmla="*/ 1006577 w 8222947"/>
              <a:gd name="connsiteY9" fmla="*/ 6187327 h 6187327"/>
              <a:gd name="connsiteX10" fmla="*/ 850964 w 8222947"/>
              <a:gd name="connsiteY10" fmla="*/ 5995980 h 6187327"/>
              <a:gd name="connsiteX11" fmla="*/ 422250 w 8222947"/>
              <a:gd name="connsiteY11" fmla="*/ 5267019 h 6187327"/>
              <a:gd name="connsiteX12" fmla="*/ 142610 w 8222947"/>
              <a:gd name="connsiteY12" fmla="*/ 2830055 h 6187327"/>
              <a:gd name="connsiteX13" fmla="*/ 3539677 w 8222947"/>
              <a:gd name="connsiteY13" fmla="*/ 2265216 h 6187327"/>
              <a:gd name="connsiteX14" fmla="*/ 5924544 w 8222947"/>
              <a:gd name="connsiteY14" fmla="*/ 885 h 6187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222947" h="6187327">
                <a:moveTo>
                  <a:pt x="5924544" y="885"/>
                </a:moveTo>
                <a:cubicBezTo>
                  <a:pt x="6041007" y="-3625"/>
                  <a:pt x="6168271" y="8957"/>
                  <a:pt x="6308590" y="41571"/>
                </a:cubicBezTo>
                <a:cubicBezTo>
                  <a:pt x="6952725" y="190142"/>
                  <a:pt x="7634399" y="972436"/>
                  <a:pt x="8006972" y="1782211"/>
                </a:cubicBezTo>
                <a:cubicBezTo>
                  <a:pt x="8089782" y="1962218"/>
                  <a:pt x="8158705" y="2145053"/>
                  <a:pt x="8214187" y="2329511"/>
                </a:cubicBezTo>
                <a:lnTo>
                  <a:pt x="8222947" y="2362752"/>
                </a:lnTo>
                <a:lnTo>
                  <a:pt x="8222947" y="4688892"/>
                </a:lnTo>
                <a:lnTo>
                  <a:pt x="8207914" y="4742881"/>
                </a:lnTo>
                <a:cubicBezTo>
                  <a:pt x="8067235" y="5203851"/>
                  <a:pt x="7847382" y="5639692"/>
                  <a:pt x="7556423" y="6028617"/>
                </a:cubicBezTo>
                <a:lnTo>
                  <a:pt x="7425161" y="6187327"/>
                </a:lnTo>
                <a:lnTo>
                  <a:pt x="1006577" y="6187327"/>
                </a:lnTo>
                <a:lnTo>
                  <a:pt x="850964" y="5995980"/>
                </a:lnTo>
                <a:cubicBezTo>
                  <a:pt x="686863" y="5772304"/>
                  <a:pt x="542722" y="5528860"/>
                  <a:pt x="422250" y="5267019"/>
                </a:cubicBezTo>
                <a:cubicBezTo>
                  <a:pt x="50312" y="4458802"/>
                  <a:pt x="-155418" y="3502075"/>
                  <a:pt x="142610" y="2830055"/>
                </a:cubicBezTo>
                <a:cubicBezTo>
                  <a:pt x="788131" y="1375996"/>
                  <a:pt x="2271479" y="2908304"/>
                  <a:pt x="3539677" y="2265216"/>
                </a:cubicBezTo>
                <a:cubicBezTo>
                  <a:pt x="4682264" y="1685095"/>
                  <a:pt x="4798738" y="44473"/>
                  <a:pt x="5924544" y="885"/>
                </a:cubicBezTo>
                <a:close/>
              </a:path>
            </a:pathLst>
          </a:custGeom>
          <a:solidFill>
            <a:schemeClr val="bg1">
              <a:alpha val="80000"/>
            </a:schemeClr>
          </a:solidFill>
          <a:ln w="28575">
            <a:noFill/>
          </a:ln>
          <a:effectLst/>
        </p:spPr>
        <p:style>
          <a:lnRef idx="1">
            <a:schemeClr val="accent1"/>
          </a:lnRef>
          <a:fillRef idx="3">
            <a:schemeClr val="accent1"/>
          </a:fillRef>
          <a:effectRef idx="2">
            <a:schemeClr val="accent1"/>
          </a:effectRef>
          <a:fontRef idx="minor">
            <a:schemeClr val="lt1"/>
          </a:fontRef>
        </p:style>
        <p:txBody>
          <a:bodyPr rtlCol="0" anchor="t"/>
          <a:lstStyle/>
          <a:p>
            <a:pPr algn="l"/>
            <a:endParaRPr lang="de-CH" sz="1400" dirty="0">
              <a:solidFill>
                <a:schemeClr val="tx1"/>
              </a:solidFill>
            </a:endParaRPr>
          </a:p>
        </p:txBody>
      </p:sp>
      <p:sp>
        <p:nvSpPr>
          <p:cNvPr id="12" name="Freihandform 11"/>
          <p:cNvSpPr/>
          <p:nvPr/>
        </p:nvSpPr>
        <p:spPr>
          <a:xfrm>
            <a:off x="5642407" y="1910668"/>
            <a:ext cx="6555944" cy="4947333"/>
          </a:xfrm>
          <a:custGeom>
            <a:avLst/>
            <a:gdLst>
              <a:gd name="connsiteX0" fmla="*/ 4854063 w 6552531"/>
              <a:gd name="connsiteY0" fmla="*/ 7 h 4947333"/>
              <a:gd name="connsiteX1" fmla="*/ 5071206 w 6552531"/>
              <a:gd name="connsiteY1" fmla="*/ 27731 h 4947333"/>
              <a:gd name="connsiteX2" fmla="*/ 6551503 w 6552531"/>
              <a:gd name="connsiteY2" fmla="*/ 1809287 h 4947333"/>
              <a:gd name="connsiteX3" fmla="*/ 6552531 w 6552531"/>
              <a:gd name="connsiteY3" fmla="*/ 1812764 h 4947333"/>
              <a:gd name="connsiteX4" fmla="*/ 6552531 w 6552531"/>
              <a:gd name="connsiteY4" fmla="*/ 3922236 h 4947333"/>
              <a:gd name="connsiteX5" fmla="*/ 6508354 w 6552531"/>
              <a:gd name="connsiteY5" fmla="*/ 4056281 h 4947333"/>
              <a:gd name="connsiteX6" fmla="*/ 6167266 w 6552531"/>
              <a:gd name="connsiteY6" fmla="*/ 4753897 h 4947333"/>
              <a:gd name="connsiteX7" fmla="*/ 6033717 w 6552531"/>
              <a:gd name="connsiteY7" fmla="*/ 4947333 h 4947333"/>
              <a:gd name="connsiteX8" fmla="*/ 688221 w 6552531"/>
              <a:gd name="connsiteY8" fmla="*/ 4947333 h 4947333"/>
              <a:gd name="connsiteX9" fmla="*/ 669155 w 6552531"/>
              <a:gd name="connsiteY9" fmla="*/ 4921952 h 4947333"/>
              <a:gd name="connsiteX10" fmla="*/ 159446 w 6552531"/>
              <a:gd name="connsiteY10" fmla="*/ 3896401 h 4947333"/>
              <a:gd name="connsiteX11" fmla="*/ 44617 w 6552531"/>
              <a:gd name="connsiteY11" fmla="*/ 3440846 h 4947333"/>
              <a:gd name="connsiteX12" fmla="*/ 40529 w 6552531"/>
              <a:gd name="connsiteY12" fmla="*/ 3406626 h 4947333"/>
              <a:gd name="connsiteX13" fmla="*/ 39476 w 6552531"/>
              <a:gd name="connsiteY13" fmla="*/ 3401514 h 4947333"/>
              <a:gd name="connsiteX14" fmla="*/ 482859 w 6552531"/>
              <a:gd name="connsiteY14" fmla="*/ 1876033 h 4947333"/>
              <a:gd name="connsiteX15" fmla="*/ 896951 w 6552531"/>
              <a:gd name="connsiteY15" fmla="*/ 1759366 h 4947333"/>
              <a:gd name="connsiteX16" fmla="*/ 1369778 w 6552531"/>
              <a:gd name="connsiteY16" fmla="*/ 1839493 h 4947333"/>
              <a:gd name="connsiteX17" fmla="*/ 1408346 w 6552531"/>
              <a:gd name="connsiteY17" fmla="*/ 1854656 h 4947333"/>
              <a:gd name="connsiteX18" fmla="*/ 1515289 w 6552531"/>
              <a:gd name="connsiteY18" fmla="*/ 1876395 h 4947333"/>
              <a:gd name="connsiteX19" fmla="*/ 2860708 w 6552531"/>
              <a:gd name="connsiteY19" fmla="*/ 1855646 h 4947333"/>
              <a:gd name="connsiteX20" fmla="*/ 3877062 w 6552531"/>
              <a:gd name="connsiteY20" fmla="*/ 691198 h 4947333"/>
              <a:gd name="connsiteX21" fmla="*/ 4633989 w 6552531"/>
              <a:gd name="connsiteY21" fmla="*/ 13545 h 4947333"/>
              <a:gd name="connsiteX22" fmla="*/ 4683323 w 6552531"/>
              <a:gd name="connsiteY22" fmla="*/ 9490 h 4947333"/>
              <a:gd name="connsiteX23" fmla="*/ 4720135 w 6552531"/>
              <a:gd name="connsiteY23" fmla="*/ 11657 h 4947333"/>
              <a:gd name="connsiteX24" fmla="*/ 4746809 w 6552531"/>
              <a:gd name="connsiteY24" fmla="*/ 6469 h 4947333"/>
              <a:gd name="connsiteX25" fmla="*/ 4854063 w 6552531"/>
              <a:gd name="connsiteY25" fmla="*/ 7 h 4947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552531" h="4947333">
                <a:moveTo>
                  <a:pt x="4854063" y="7"/>
                </a:moveTo>
                <a:cubicBezTo>
                  <a:pt x="4925952" y="311"/>
                  <a:pt x="4998520" y="9743"/>
                  <a:pt x="5071206" y="27731"/>
                </a:cubicBezTo>
                <a:cubicBezTo>
                  <a:pt x="5652694" y="171645"/>
                  <a:pt x="6241767" y="863160"/>
                  <a:pt x="6551503" y="1809287"/>
                </a:cubicBezTo>
                <a:lnTo>
                  <a:pt x="6552531" y="1812764"/>
                </a:lnTo>
                <a:lnTo>
                  <a:pt x="6552531" y="3922236"/>
                </a:lnTo>
                <a:lnTo>
                  <a:pt x="6508354" y="4056281"/>
                </a:lnTo>
                <a:cubicBezTo>
                  <a:pt x="6420252" y="4303320"/>
                  <a:pt x="6305352" y="4537096"/>
                  <a:pt x="6167266" y="4753897"/>
                </a:cubicBezTo>
                <a:lnTo>
                  <a:pt x="6033717" y="4947333"/>
                </a:lnTo>
                <a:lnTo>
                  <a:pt x="688221" y="4947333"/>
                </a:lnTo>
                <a:lnTo>
                  <a:pt x="669155" y="4921952"/>
                </a:lnTo>
                <a:cubicBezTo>
                  <a:pt x="462010" y="4623316"/>
                  <a:pt x="290452" y="4280274"/>
                  <a:pt x="159446" y="3896401"/>
                </a:cubicBezTo>
                <a:cubicBezTo>
                  <a:pt x="110759" y="3753734"/>
                  <a:pt x="70478" y="3595787"/>
                  <a:pt x="44617" y="3440846"/>
                </a:cubicBezTo>
                <a:lnTo>
                  <a:pt x="40529" y="3406626"/>
                </a:lnTo>
                <a:lnTo>
                  <a:pt x="39476" y="3401514"/>
                </a:lnTo>
                <a:cubicBezTo>
                  <a:pt x="-78551" y="2709645"/>
                  <a:pt x="67748" y="2122061"/>
                  <a:pt x="482859" y="1876033"/>
                </a:cubicBezTo>
                <a:cubicBezTo>
                  <a:pt x="607393" y="1802224"/>
                  <a:pt x="747277" y="1764396"/>
                  <a:pt x="896951" y="1759366"/>
                </a:cubicBezTo>
                <a:cubicBezTo>
                  <a:pt x="1046624" y="1754337"/>
                  <a:pt x="1206087" y="1782107"/>
                  <a:pt x="1369778" y="1839493"/>
                </a:cubicBezTo>
                <a:lnTo>
                  <a:pt x="1408346" y="1854656"/>
                </a:lnTo>
                <a:lnTo>
                  <a:pt x="1515289" y="1876395"/>
                </a:lnTo>
                <a:cubicBezTo>
                  <a:pt x="1867428" y="1960511"/>
                  <a:pt x="2467079" y="2053179"/>
                  <a:pt x="2860708" y="1855646"/>
                </a:cubicBezTo>
                <a:cubicBezTo>
                  <a:pt x="3254336" y="1658114"/>
                  <a:pt x="3625995" y="1062372"/>
                  <a:pt x="3877062" y="691198"/>
                </a:cubicBezTo>
                <a:cubicBezTo>
                  <a:pt x="4155238" y="279949"/>
                  <a:pt x="4374413" y="55026"/>
                  <a:pt x="4633989" y="13545"/>
                </a:cubicBezTo>
                <a:cubicBezTo>
                  <a:pt x="4650213" y="10953"/>
                  <a:pt x="4666671" y="9635"/>
                  <a:pt x="4683323" y="9490"/>
                </a:cubicBezTo>
                <a:lnTo>
                  <a:pt x="4720135" y="11657"/>
                </a:lnTo>
                <a:lnTo>
                  <a:pt x="4746809" y="6469"/>
                </a:lnTo>
                <a:cubicBezTo>
                  <a:pt x="4782344" y="1985"/>
                  <a:pt x="4818118" y="-145"/>
                  <a:pt x="4854063" y="7"/>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2400"/>
          </a:p>
        </p:txBody>
      </p:sp>
      <p:sp>
        <p:nvSpPr>
          <p:cNvPr id="2" name="Titel 1"/>
          <p:cNvSpPr>
            <a:spLocks noGrp="1"/>
          </p:cNvSpPr>
          <p:nvPr>
            <p:ph type="title" hasCustomPrompt="1"/>
          </p:nvPr>
        </p:nvSpPr>
        <p:spPr>
          <a:xfrm>
            <a:off x="4838700" y="3239457"/>
            <a:ext cx="6790944" cy="1097269"/>
          </a:xfrm>
        </p:spPr>
        <p:txBody>
          <a:bodyPr lIns="0" tIns="0" bIns="0" anchor="b">
            <a:normAutofit/>
          </a:bodyPr>
          <a:lstStyle>
            <a:lvl1pPr>
              <a:lnSpc>
                <a:spcPct val="100000"/>
              </a:lnSpc>
              <a:defRPr sz="3200" baseline="0">
                <a:solidFill>
                  <a:schemeClr val="tx2"/>
                </a:solidFill>
              </a:defRPr>
            </a:lvl1pPr>
          </a:lstStyle>
          <a:p>
            <a:r>
              <a:rPr lang="de-DE" dirty="0"/>
              <a:t>Überschrift Titelfolie</a:t>
            </a:r>
            <a:endParaRPr lang="de-CH" dirty="0"/>
          </a:p>
        </p:txBody>
      </p:sp>
      <p:pic>
        <p:nvPicPr>
          <p:cNvPr id="11" name="Grafik 10">
            <a:extLst>
              <a:ext uri="{FF2B5EF4-FFF2-40B4-BE49-F238E27FC236}">
                <a16:creationId xmlns:a16="http://schemas.microsoft.com/office/drawing/2014/main" id="{3F2D6CD5-EBD8-4E95-8859-83C8D04BFA5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926177" y="1533510"/>
            <a:ext cx="2691819" cy="1264388"/>
          </a:xfrm>
          <a:prstGeom prst="rect">
            <a:avLst/>
          </a:prstGeom>
        </p:spPr>
      </p:pic>
      <p:sp>
        <p:nvSpPr>
          <p:cNvPr id="4" name="Datumsplatzhalter 3"/>
          <p:cNvSpPr>
            <a:spLocks noGrp="1"/>
          </p:cNvSpPr>
          <p:nvPr>
            <p:ph type="dt" sz="half" idx="10"/>
          </p:nvPr>
        </p:nvSpPr>
        <p:spPr>
          <a:xfrm>
            <a:off x="4833464" y="5641975"/>
            <a:ext cx="1445099" cy="184666"/>
          </a:xfrm>
          <a:prstGeom prst="rect">
            <a:avLst/>
          </a:prstGeom>
        </p:spPr>
        <p:txBody>
          <a:bodyPr wrap="square" lIns="0" tIns="0" rIns="0" bIns="0" anchor="t" anchorCtr="0">
            <a:spAutoFit/>
          </a:bodyPr>
          <a:lstStyle>
            <a:lvl1pPr algn="l">
              <a:defRPr sz="1200">
                <a:latin typeface="+mn-lt"/>
              </a:defRPr>
            </a:lvl1pPr>
          </a:lstStyle>
          <a:p>
            <a:fld id="{A770008C-8CA9-D042-88F6-2E1EF9EE9506}" type="datetime4">
              <a:rPr lang="de-CH" smtClean="0"/>
              <a:t>6. September 2023</a:t>
            </a:fld>
            <a:endParaRPr lang="de-CH" dirty="0"/>
          </a:p>
        </p:txBody>
      </p:sp>
      <p:sp>
        <p:nvSpPr>
          <p:cNvPr id="7" name="Rechteck 6">
            <a:extLst>
              <a:ext uri="{FF2B5EF4-FFF2-40B4-BE49-F238E27FC236}">
                <a16:creationId xmlns:a16="http://schemas.microsoft.com/office/drawing/2014/main" id="{269B772D-4EEB-40F5-B989-5B158C414958}"/>
              </a:ext>
            </a:extLst>
          </p:cNvPr>
          <p:cNvSpPr/>
          <p:nvPr/>
        </p:nvSpPr>
        <p:spPr>
          <a:xfrm>
            <a:off x="0" y="6723258"/>
            <a:ext cx="12198350" cy="144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2400"/>
          </a:p>
        </p:txBody>
      </p:sp>
      <p:sp>
        <p:nvSpPr>
          <p:cNvPr id="16" name="Textplatzhalter 14">
            <a:extLst>
              <a:ext uri="{FF2B5EF4-FFF2-40B4-BE49-F238E27FC236}">
                <a16:creationId xmlns:a16="http://schemas.microsoft.com/office/drawing/2014/main" id="{2A818FE7-2817-4CCE-892B-6DE76AF6C55A}"/>
              </a:ext>
            </a:extLst>
          </p:cNvPr>
          <p:cNvSpPr>
            <a:spLocks noGrp="1"/>
          </p:cNvSpPr>
          <p:nvPr>
            <p:ph type="body" sz="quarter" idx="14" hasCustomPrompt="1"/>
          </p:nvPr>
        </p:nvSpPr>
        <p:spPr>
          <a:xfrm>
            <a:off x="4838699" y="6200774"/>
            <a:ext cx="5541757" cy="421346"/>
          </a:xfrm>
          <a:prstGeom prst="rect">
            <a:avLst/>
          </a:prstGeom>
        </p:spPr>
        <p:txBody>
          <a:bodyPr wrap="none" lIns="0" tIns="0" rIns="0" bIns="0">
            <a:noAutofit/>
          </a:bodyPr>
          <a:lstStyle>
            <a:lvl1pPr marL="0" indent="0">
              <a:buNone/>
              <a:defRPr sz="1200">
                <a:latin typeface="+mn-lt"/>
              </a:defRPr>
            </a:lvl1pPr>
          </a:lstStyle>
          <a:p>
            <a:pPr lvl="0"/>
            <a:r>
              <a:rPr lang="de-CH" dirty="0"/>
              <a:t>Departement / Abteilung</a:t>
            </a:r>
          </a:p>
        </p:txBody>
      </p:sp>
      <p:sp>
        <p:nvSpPr>
          <p:cNvPr id="17" name="Textplatzhalter 16">
            <a:extLst>
              <a:ext uri="{FF2B5EF4-FFF2-40B4-BE49-F238E27FC236}">
                <a16:creationId xmlns:a16="http://schemas.microsoft.com/office/drawing/2014/main" id="{19B420C7-7824-4382-99B3-E842F4995AC4}"/>
              </a:ext>
            </a:extLst>
          </p:cNvPr>
          <p:cNvSpPr>
            <a:spLocks noGrp="1"/>
          </p:cNvSpPr>
          <p:nvPr>
            <p:ph type="body" sz="quarter" idx="19" hasCustomPrompt="1"/>
          </p:nvPr>
        </p:nvSpPr>
        <p:spPr>
          <a:xfrm>
            <a:off x="4838700" y="4410388"/>
            <a:ext cx="6790944" cy="860307"/>
          </a:xfrm>
          <a:prstGeom prst="rect">
            <a:avLst/>
          </a:prstGeom>
        </p:spPr>
        <p:txBody>
          <a:bodyPr lIns="0" tIns="0" rIns="0" bIns="0">
            <a:normAutofit/>
          </a:bodyPr>
          <a:lstStyle>
            <a:lvl1pPr marL="0" indent="0">
              <a:buNone/>
              <a:defRPr sz="2000" b="1" baseline="0"/>
            </a:lvl1pPr>
            <a:lvl2pPr marL="457200" indent="0">
              <a:buNone/>
              <a:defRPr/>
            </a:lvl2pPr>
          </a:lstStyle>
          <a:p>
            <a:pPr lvl="0"/>
            <a:r>
              <a:rPr lang="de-DE" dirty="0"/>
              <a:t>Untertitel</a:t>
            </a:r>
          </a:p>
        </p:txBody>
      </p:sp>
      <p:sp>
        <p:nvSpPr>
          <p:cNvPr id="19" name="Textplatzhalter 5"/>
          <p:cNvSpPr>
            <a:spLocks noGrp="1"/>
          </p:cNvSpPr>
          <p:nvPr>
            <p:ph type="body" sz="quarter" idx="20" hasCustomPrompt="1"/>
          </p:nvPr>
        </p:nvSpPr>
        <p:spPr>
          <a:xfrm>
            <a:off x="4833464" y="5342714"/>
            <a:ext cx="5546993" cy="184666"/>
          </a:xfrm>
          <a:prstGeom prst="rect">
            <a:avLst/>
          </a:prstGeom>
        </p:spPr>
        <p:txBody>
          <a:bodyPr wrap="none" lIns="0" tIns="0" rIns="0" bIns="0" anchor="b" anchorCtr="0">
            <a:noAutofit/>
          </a:bodyPr>
          <a:lstStyle>
            <a:lvl1pPr marL="0" marR="0" indent="0" algn="l" defTabSz="609768" rtl="0" eaLnBrk="1" fontAlgn="auto" latinLnBrk="0" hangingPunct="1">
              <a:lnSpc>
                <a:spcPct val="100000"/>
              </a:lnSpc>
              <a:spcBef>
                <a:spcPts val="0"/>
              </a:spcBef>
              <a:spcAft>
                <a:spcPts val="0"/>
              </a:spcAft>
              <a:buClrTx/>
              <a:buSzTx/>
              <a:buFontTx/>
              <a:buNone/>
              <a:tabLst/>
              <a:defRPr sz="1200">
                <a:latin typeface="+mn-lt"/>
              </a:defRPr>
            </a:lvl1pPr>
            <a:lvl2pPr marL="360362" indent="0">
              <a:buNone/>
              <a:defRPr/>
            </a:lvl2pPr>
            <a:lvl3pPr marL="719138" indent="0">
              <a:buNone/>
              <a:defRPr/>
            </a:lvl3pPr>
            <a:lvl4pPr marL="1077912" indent="0">
              <a:buNone/>
              <a:defRPr/>
            </a:lvl4pPr>
            <a:lvl5pPr marL="1438275" indent="0">
              <a:buNone/>
              <a:defRPr/>
            </a:lvl5pPr>
          </a:lstStyle>
          <a:p>
            <a:pPr marL="0" marR="0" lvl="0" indent="0" algn="l" defTabSz="609768" rtl="0" eaLnBrk="1" fontAlgn="auto" latinLnBrk="0" hangingPunct="1">
              <a:lnSpc>
                <a:spcPct val="100000"/>
              </a:lnSpc>
              <a:spcBef>
                <a:spcPts val="0"/>
              </a:spcBef>
              <a:spcAft>
                <a:spcPts val="0"/>
              </a:spcAft>
              <a:buClrTx/>
              <a:buSzTx/>
              <a:buFontTx/>
              <a:buNone/>
              <a:tabLst/>
              <a:defRPr/>
            </a:pPr>
            <a:r>
              <a:rPr kumimoji="0" lang="de-CH" sz="1200" b="0" i="0" u="none" strike="noStrike" kern="1200" cap="none" spc="0" normalizeH="0" baseline="0" noProof="0" dirty="0">
                <a:ln>
                  <a:noFill/>
                </a:ln>
                <a:solidFill>
                  <a:srgbClr val="191919"/>
                </a:solidFill>
                <a:effectLst/>
                <a:uLnTx/>
                <a:uFillTx/>
                <a:latin typeface="Arial" panose="020B0604020202020204" pitchFamily="34" charset="0"/>
                <a:ea typeface="+mn-ea"/>
                <a:cs typeface="Arial" panose="020B0604020202020204" pitchFamily="34" charset="0"/>
              </a:rPr>
              <a:t>Vorname Nachname</a:t>
            </a:r>
          </a:p>
        </p:txBody>
      </p:sp>
    </p:spTree>
    <p:extLst>
      <p:ext uri="{BB962C8B-B14F-4D97-AF65-F5344CB8AC3E}">
        <p14:creationId xmlns:p14="http://schemas.microsoft.com/office/powerpoint/2010/main" val="324459477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2" pos="7335">
          <p15:clr>
            <a:srgbClr val="FBAE40"/>
          </p15:clr>
        </p15:guide>
        <p15:guide id="3" pos="3048">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nur Titel">
    <p:bg>
      <p:bgPr>
        <a:solidFill>
          <a:schemeClr val="bg1"/>
        </a:solidFill>
        <a:effectLst/>
      </p:bgPr>
    </p:bg>
    <p:spTree>
      <p:nvGrpSpPr>
        <p:cNvPr id="1" name=""/>
        <p:cNvGrpSpPr/>
        <p:nvPr/>
      </p:nvGrpSpPr>
      <p:grpSpPr>
        <a:xfrm>
          <a:off x="0" y="0"/>
          <a:ext cx="0" cy="0"/>
          <a:chOff x="0" y="0"/>
          <a:chExt cx="0" cy="0"/>
        </a:xfrm>
      </p:grpSpPr>
      <p:sp>
        <p:nvSpPr>
          <p:cNvPr id="6" name="Datumsplatzhalter 5"/>
          <p:cNvSpPr>
            <a:spLocks noGrp="1"/>
          </p:cNvSpPr>
          <p:nvPr>
            <p:ph type="dt" sz="half" idx="16"/>
          </p:nvPr>
        </p:nvSpPr>
        <p:spPr/>
        <p:txBody>
          <a:bodyPr/>
          <a:lstStyle/>
          <a:p>
            <a:fld id="{62303E5A-A877-174E-8506-4B569E0BCBAB}" type="datetime4">
              <a:rPr lang="de-CH" smtClean="0"/>
              <a:t>6. September 2023</a:t>
            </a:fld>
            <a:endParaRPr lang="de-CH" dirty="0"/>
          </a:p>
        </p:txBody>
      </p:sp>
      <p:sp>
        <p:nvSpPr>
          <p:cNvPr id="7" name="Fußzeilenplatzhalter 6"/>
          <p:cNvSpPr>
            <a:spLocks noGrp="1"/>
          </p:cNvSpPr>
          <p:nvPr>
            <p:ph type="ftr" sz="quarter" idx="17"/>
          </p:nvPr>
        </p:nvSpPr>
        <p:spPr/>
        <p:txBody>
          <a:bodyPr/>
          <a:lstStyle/>
          <a:p>
            <a:r>
              <a:rPr lang="de-CH"/>
              <a:t>Persona und Szenarien</a:t>
            </a:r>
            <a:endParaRPr lang="de-CH" dirty="0"/>
          </a:p>
        </p:txBody>
      </p:sp>
      <p:sp>
        <p:nvSpPr>
          <p:cNvPr id="8" name="Foliennummernplatzhalter 7"/>
          <p:cNvSpPr>
            <a:spLocks noGrp="1"/>
          </p:cNvSpPr>
          <p:nvPr>
            <p:ph type="sldNum" sz="quarter" idx="18"/>
          </p:nvPr>
        </p:nvSpPr>
        <p:spPr/>
        <p:txBody>
          <a:bodyPr/>
          <a:lstStyle/>
          <a:p>
            <a:fld id="{4EAC321B-7500-4259-A00F-915439A35E15}" type="slidenum">
              <a:rPr lang="de-CH" smtClean="0"/>
              <a:pPr/>
              <a:t>‹Nr.›</a:t>
            </a:fld>
            <a:endParaRPr lang="de-CH" dirty="0"/>
          </a:p>
        </p:txBody>
      </p:sp>
      <p:sp>
        <p:nvSpPr>
          <p:cNvPr id="3" name="Titel 2"/>
          <p:cNvSpPr>
            <a:spLocks noGrp="1"/>
          </p:cNvSpPr>
          <p:nvPr>
            <p:ph type="title"/>
          </p:nvPr>
        </p:nvSpPr>
        <p:spPr/>
        <p:txBody>
          <a:bodyPr/>
          <a:lstStyle/>
          <a:p>
            <a:r>
              <a:rPr lang="de-DE"/>
              <a:t>Mastertitelformat bearbeiten</a:t>
            </a:r>
            <a:endParaRPr lang="de-CH"/>
          </a:p>
        </p:txBody>
      </p:sp>
      <p:sp>
        <p:nvSpPr>
          <p:cNvPr id="10" name="Textplatzhalter 16">
            <a:extLst>
              <a:ext uri="{FF2B5EF4-FFF2-40B4-BE49-F238E27FC236}">
                <a16:creationId xmlns:a16="http://schemas.microsoft.com/office/drawing/2014/main" id="{19B420C7-7824-4382-99B3-E842F4995AC4}"/>
              </a:ext>
            </a:extLst>
          </p:cNvPr>
          <p:cNvSpPr>
            <a:spLocks noGrp="1"/>
          </p:cNvSpPr>
          <p:nvPr>
            <p:ph type="body" sz="quarter" idx="24" hasCustomPrompt="1"/>
          </p:nvPr>
        </p:nvSpPr>
        <p:spPr>
          <a:xfrm>
            <a:off x="806449" y="334039"/>
            <a:ext cx="11053764" cy="286673"/>
          </a:xfrm>
          <a:prstGeom prst="rect">
            <a:avLst/>
          </a:prstGeom>
        </p:spPr>
        <p:txBody>
          <a:bodyPr lIns="0" tIns="0" rIns="0" bIns="0" anchor="ctr" anchorCtr="0">
            <a:normAutofit/>
          </a:bodyPr>
          <a:lstStyle>
            <a:lvl1pPr marL="0" indent="0">
              <a:buNone/>
              <a:defRPr sz="2000" b="1"/>
            </a:lvl1pPr>
            <a:lvl2pPr marL="457200" indent="0">
              <a:buNone/>
              <a:defRPr/>
            </a:lvl2pPr>
          </a:lstStyle>
          <a:p>
            <a:pPr lvl="0"/>
            <a:r>
              <a:rPr lang="de-DE" dirty="0"/>
              <a:t>Thema</a:t>
            </a:r>
          </a:p>
        </p:txBody>
      </p:sp>
    </p:spTree>
    <p:extLst>
      <p:ext uri="{BB962C8B-B14F-4D97-AF65-F5344CB8AC3E}">
        <p14:creationId xmlns:p14="http://schemas.microsoft.com/office/powerpoint/2010/main" val="2476660943"/>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Leer">
    <p:bg>
      <p:bgRef idx="1001">
        <a:schemeClr val="bg1"/>
      </p:bgRef>
    </p:bg>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69B140D8-401E-A849-8829-40D5C8962735}" type="datetime4">
              <a:rPr lang="de-CH" smtClean="0"/>
              <a:t>6. September 2023</a:t>
            </a:fld>
            <a:endParaRPr lang="de-CH" dirty="0"/>
          </a:p>
        </p:txBody>
      </p:sp>
      <p:sp>
        <p:nvSpPr>
          <p:cNvPr id="3" name="Fußzeilenplatzhalter 2"/>
          <p:cNvSpPr>
            <a:spLocks noGrp="1"/>
          </p:cNvSpPr>
          <p:nvPr>
            <p:ph type="ftr" sz="quarter" idx="11"/>
          </p:nvPr>
        </p:nvSpPr>
        <p:spPr/>
        <p:txBody>
          <a:bodyPr/>
          <a:lstStyle/>
          <a:p>
            <a:r>
              <a:rPr lang="de-CH"/>
              <a:t>Persona und Szenarien</a:t>
            </a:r>
            <a:endParaRPr lang="de-CH" dirty="0"/>
          </a:p>
        </p:txBody>
      </p:sp>
      <p:sp>
        <p:nvSpPr>
          <p:cNvPr id="4" name="Foliennummernplatzhalter 3"/>
          <p:cNvSpPr>
            <a:spLocks noGrp="1"/>
          </p:cNvSpPr>
          <p:nvPr>
            <p:ph type="sldNum" sz="quarter" idx="12"/>
          </p:nvPr>
        </p:nvSpPr>
        <p:spPr/>
        <p:txBody>
          <a:bodyPr/>
          <a:lstStyle/>
          <a:p>
            <a:fld id="{4EAC321B-7500-4259-A00F-915439A35E15}" type="slidenum">
              <a:rPr lang="de-CH" smtClean="0"/>
              <a:pPr/>
              <a:t>‹Nr.›</a:t>
            </a:fld>
            <a:endParaRPr lang="de-CH" dirty="0"/>
          </a:p>
        </p:txBody>
      </p:sp>
    </p:spTree>
    <p:extLst>
      <p:ext uri="{BB962C8B-B14F-4D97-AF65-F5344CB8AC3E}">
        <p14:creationId xmlns:p14="http://schemas.microsoft.com/office/powerpoint/2010/main" val="1284216520"/>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Vollbild">
    <p:bg>
      <p:bgRef idx="1001">
        <a:schemeClr val="bg1"/>
      </p:bgRef>
    </p:bg>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BF596195-13CE-4449-91BC-B7036980A1C0}" type="datetime4">
              <a:rPr lang="de-CH" smtClean="0"/>
              <a:t>6. September 2023</a:t>
            </a:fld>
            <a:endParaRPr lang="de-CH" dirty="0"/>
          </a:p>
        </p:txBody>
      </p:sp>
      <p:sp>
        <p:nvSpPr>
          <p:cNvPr id="3" name="Fußzeilenplatzhalter 2"/>
          <p:cNvSpPr>
            <a:spLocks noGrp="1"/>
          </p:cNvSpPr>
          <p:nvPr>
            <p:ph type="ftr" sz="quarter" idx="11"/>
          </p:nvPr>
        </p:nvSpPr>
        <p:spPr/>
        <p:txBody>
          <a:bodyPr/>
          <a:lstStyle/>
          <a:p>
            <a:r>
              <a:rPr lang="de-CH"/>
              <a:t>Persona und Szenarien</a:t>
            </a:r>
            <a:endParaRPr lang="de-CH" dirty="0"/>
          </a:p>
        </p:txBody>
      </p:sp>
      <p:sp>
        <p:nvSpPr>
          <p:cNvPr id="4" name="Foliennummernplatzhalter 3"/>
          <p:cNvSpPr>
            <a:spLocks noGrp="1"/>
          </p:cNvSpPr>
          <p:nvPr>
            <p:ph type="sldNum" sz="quarter" idx="12"/>
          </p:nvPr>
        </p:nvSpPr>
        <p:spPr/>
        <p:txBody>
          <a:bodyPr/>
          <a:lstStyle/>
          <a:p>
            <a:fld id="{4EAC321B-7500-4259-A00F-915439A35E15}" type="slidenum">
              <a:rPr lang="de-CH" smtClean="0"/>
              <a:pPr/>
              <a:t>‹Nr.›</a:t>
            </a:fld>
            <a:endParaRPr lang="de-CH" dirty="0"/>
          </a:p>
        </p:txBody>
      </p:sp>
      <p:sp>
        <p:nvSpPr>
          <p:cNvPr id="7" name="Bildplatzhalter 7"/>
          <p:cNvSpPr>
            <a:spLocks noGrp="1"/>
          </p:cNvSpPr>
          <p:nvPr>
            <p:ph type="pic" sz="quarter" idx="20" hasCustomPrompt="1"/>
          </p:nvPr>
        </p:nvSpPr>
        <p:spPr>
          <a:xfrm>
            <a:off x="0" y="-1"/>
            <a:ext cx="12198350" cy="6200775"/>
          </a:xfrm>
          <a:prstGeom prst="rect">
            <a:avLst/>
          </a:prstGeom>
          <a:solidFill>
            <a:schemeClr val="bg2"/>
          </a:solidFill>
        </p:spPr>
        <p:txBody>
          <a:bodyPr lIns="216000" tIns="108000">
            <a:normAutofit/>
          </a:bodyPr>
          <a:lstStyle>
            <a:lvl1pPr marL="0" indent="0">
              <a:buNone/>
              <a:defRPr sz="2000" baseline="0"/>
            </a:lvl1pPr>
          </a:lstStyle>
          <a:p>
            <a:r>
              <a:rPr lang="de-CH" dirty="0"/>
              <a:t>Bild über das Bild-Icon einfügen</a:t>
            </a:r>
          </a:p>
        </p:txBody>
      </p:sp>
    </p:spTree>
    <p:extLst>
      <p:ext uri="{BB962C8B-B14F-4D97-AF65-F5344CB8AC3E}">
        <p14:creationId xmlns:p14="http://schemas.microsoft.com/office/powerpoint/2010/main" val="1106125157"/>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elfolie mit Bild">
    <p:bg>
      <p:bgPr>
        <a:solidFill>
          <a:schemeClr val="bg1"/>
        </a:solidFill>
        <a:effectLst/>
      </p:bgPr>
    </p:bg>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3F2D6CD5-EBD8-4E95-8859-83C8D04BFA58}"/>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301804" y="5947634"/>
            <a:ext cx="1558409" cy="732008"/>
          </a:xfrm>
          <a:prstGeom prst="rect">
            <a:avLst/>
          </a:prstGeom>
        </p:spPr>
      </p:pic>
      <p:sp>
        <p:nvSpPr>
          <p:cNvPr id="14" name="Bildplatzhalter 13" descr="Hier Titelbild einfügen" title="Titelbild">
            <a:extLst>
              <a:ext uri="{FF2B5EF4-FFF2-40B4-BE49-F238E27FC236}">
                <a16:creationId xmlns:a16="http://schemas.microsoft.com/office/drawing/2014/main" id="{1DE6A71F-9A5B-4F1D-A226-20EDC05C37DC}"/>
              </a:ext>
            </a:extLst>
          </p:cNvPr>
          <p:cNvSpPr>
            <a:spLocks noGrp="1"/>
          </p:cNvSpPr>
          <p:nvPr>
            <p:ph type="pic" sz="quarter" idx="12" hasCustomPrompt="1"/>
          </p:nvPr>
        </p:nvSpPr>
        <p:spPr>
          <a:xfrm>
            <a:off x="0" y="0"/>
            <a:ext cx="12198350" cy="5772670"/>
          </a:xfrm>
          <a:prstGeom prst="rect">
            <a:avLst/>
          </a:prstGeom>
          <a:solidFill>
            <a:schemeClr val="bg2"/>
          </a:solidFill>
        </p:spPr>
        <p:txBody>
          <a:bodyPr lIns="216000" tIns="108000" anchor="t" anchorCtr="0">
            <a:normAutofit/>
          </a:bodyPr>
          <a:lstStyle>
            <a:lvl1pPr marL="0" indent="0">
              <a:buNone/>
              <a:defRPr sz="2000" baseline="0"/>
            </a:lvl1pPr>
          </a:lstStyle>
          <a:p>
            <a:r>
              <a:rPr lang="de-CH" dirty="0"/>
              <a:t>Tipp: Zuerst das Bild einfügen (über das Bild-Icon), dann den Titel eingeben.</a:t>
            </a:r>
          </a:p>
        </p:txBody>
      </p:sp>
      <p:sp>
        <p:nvSpPr>
          <p:cNvPr id="2" name="Titel 1"/>
          <p:cNvSpPr>
            <a:spLocks noGrp="1"/>
          </p:cNvSpPr>
          <p:nvPr>
            <p:ph type="ctrTitle" hasCustomPrompt="1"/>
          </p:nvPr>
        </p:nvSpPr>
        <p:spPr>
          <a:xfrm>
            <a:off x="5338531" y="3427353"/>
            <a:ext cx="5957391" cy="797311"/>
          </a:xfrm>
          <a:solidFill>
            <a:srgbClr val="FFFFFF">
              <a:alpha val="80000"/>
            </a:srgbClr>
          </a:solidFill>
        </p:spPr>
        <p:txBody>
          <a:bodyPr wrap="square" lIns="108000" tIns="72000" rIns="108000" bIns="108000" anchor="b" anchorCtr="0">
            <a:spAutoFit/>
          </a:bodyPr>
          <a:lstStyle>
            <a:lvl1pPr algn="l">
              <a:lnSpc>
                <a:spcPct val="100000"/>
              </a:lnSpc>
              <a:defRPr sz="4000" b="1" baseline="0">
                <a:solidFill>
                  <a:schemeClr val="tx2"/>
                </a:solidFill>
              </a:defRPr>
            </a:lvl1pPr>
          </a:lstStyle>
          <a:p>
            <a:r>
              <a:rPr lang="de-DE" dirty="0"/>
              <a:t>Überschrift Titelfolie</a:t>
            </a:r>
            <a:endParaRPr lang="de-CH" dirty="0"/>
          </a:p>
        </p:txBody>
      </p:sp>
      <p:sp>
        <p:nvSpPr>
          <p:cNvPr id="4" name="Datumsplatzhalter 3"/>
          <p:cNvSpPr>
            <a:spLocks noGrp="1"/>
          </p:cNvSpPr>
          <p:nvPr>
            <p:ph type="dt" sz="half" idx="10"/>
          </p:nvPr>
        </p:nvSpPr>
        <p:spPr>
          <a:xfrm>
            <a:off x="6329363" y="6453187"/>
            <a:ext cx="3377345" cy="179387"/>
          </a:xfrm>
          <a:prstGeom prst="rect">
            <a:avLst/>
          </a:prstGeom>
        </p:spPr>
        <p:txBody>
          <a:bodyPr lIns="0" tIns="0" rIns="0" bIns="0" anchor="b" anchorCtr="0"/>
          <a:lstStyle>
            <a:lvl1pPr algn="l">
              <a:defRPr sz="1200" b="0">
                <a:solidFill>
                  <a:schemeClr val="tx1"/>
                </a:solidFill>
                <a:latin typeface="Arial" panose="020B0604020202020204" pitchFamily="34" charset="0"/>
                <a:cs typeface="Arial" panose="020B0604020202020204" pitchFamily="34" charset="0"/>
              </a:defRPr>
            </a:lvl1pPr>
          </a:lstStyle>
          <a:p>
            <a:fld id="{974E19FE-F6B3-7B4F-AF5E-41562593C5D2}" type="datetime4">
              <a:rPr lang="de-CH" smtClean="0"/>
              <a:t>6. September 2023</a:t>
            </a:fld>
            <a:endParaRPr lang="de-CH" dirty="0"/>
          </a:p>
        </p:txBody>
      </p:sp>
      <p:sp>
        <p:nvSpPr>
          <p:cNvPr id="7" name="Textplatzhalter 6">
            <a:extLst>
              <a:ext uri="{FF2B5EF4-FFF2-40B4-BE49-F238E27FC236}">
                <a16:creationId xmlns:a16="http://schemas.microsoft.com/office/drawing/2014/main" id="{A08043DE-5E81-43FD-995B-4B17DF026528}"/>
              </a:ext>
            </a:extLst>
          </p:cNvPr>
          <p:cNvSpPr>
            <a:spLocks noGrp="1"/>
          </p:cNvSpPr>
          <p:nvPr>
            <p:ph type="body" sz="quarter" idx="13" hasCustomPrompt="1"/>
          </p:nvPr>
        </p:nvSpPr>
        <p:spPr>
          <a:xfrm>
            <a:off x="4227514" y="4224664"/>
            <a:ext cx="4064000" cy="489534"/>
          </a:xfrm>
          <a:prstGeom prst="rect">
            <a:avLst/>
          </a:prstGeom>
          <a:solidFill>
            <a:srgbClr val="D72864">
              <a:alpha val="80000"/>
            </a:srgbClr>
          </a:solidFill>
        </p:spPr>
        <p:txBody>
          <a:bodyPr wrap="square" lIns="108000" tIns="72000" rIns="108000" bIns="108000" anchor="t" anchorCtr="0">
            <a:spAutoFit/>
          </a:bodyPr>
          <a:lstStyle>
            <a:lvl1pPr marL="0" indent="0">
              <a:buNone/>
              <a:defRPr sz="2000" baseline="0">
                <a:solidFill>
                  <a:schemeClr val="bg1"/>
                </a:solidFill>
              </a:defRPr>
            </a:lvl1pPr>
            <a:lvl2pPr marL="457200" indent="0">
              <a:buNone/>
              <a:defRPr/>
            </a:lvl2pPr>
          </a:lstStyle>
          <a:p>
            <a:pPr lvl="0"/>
            <a:r>
              <a:rPr lang="de-DE" dirty="0"/>
              <a:t>Untertitel</a:t>
            </a:r>
          </a:p>
        </p:txBody>
      </p:sp>
      <p:sp>
        <p:nvSpPr>
          <p:cNvPr id="6" name="Textplatzhalter 5"/>
          <p:cNvSpPr>
            <a:spLocks noGrp="1"/>
          </p:cNvSpPr>
          <p:nvPr>
            <p:ph type="body" sz="quarter" idx="14" hasCustomPrompt="1"/>
          </p:nvPr>
        </p:nvSpPr>
        <p:spPr>
          <a:xfrm>
            <a:off x="6329363" y="5949950"/>
            <a:ext cx="3365053" cy="503238"/>
          </a:xfrm>
          <a:prstGeom prst="rect">
            <a:avLst/>
          </a:prstGeom>
        </p:spPr>
        <p:txBody>
          <a:bodyPr lIns="0" tIns="0" rIns="0" bIns="0" anchor="t" anchorCtr="0">
            <a:normAutofit/>
          </a:bodyPr>
          <a:lstStyle>
            <a:lvl1pPr marL="0" marR="0" indent="0" algn="l" defTabSz="609768" rtl="0" eaLnBrk="1" fontAlgn="auto" latinLnBrk="0" hangingPunct="1">
              <a:lnSpc>
                <a:spcPct val="100000"/>
              </a:lnSpc>
              <a:spcBef>
                <a:spcPts val="0"/>
              </a:spcBef>
              <a:spcAft>
                <a:spcPts val="0"/>
              </a:spcAft>
              <a:buClrTx/>
              <a:buSzTx/>
              <a:buFontTx/>
              <a:buNone/>
              <a:tabLst/>
              <a:defRPr sz="1200"/>
            </a:lvl1pPr>
            <a:lvl2pPr marL="360362" indent="0">
              <a:buNone/>
              <a:defRPr/>
            </a:lvl2pPr>
            <a:lvl3pPr marL="719138" indent="0">
              <a:buNone/>
              <a:defRPr/>
            </a:lvl3pPr>
            <a:lvl4pPr marL="1077912" indent="0">
              <a:buNone/>
              <a:defRPr/>
            </a:lvl4pPr>
            <a:lvl5pPr marL="1438275" indent="0">
              <a:buNone/>
              <a:defRPr/>
            </a:lvl5pPr>
          </a:lstStyle>
          <a:p>
            <a:pPr marL="0" marR="0" lvl="0" indent="0" algn="l" defTabSz="609768" rtl="0" eaLnBrk="1" fontAlgn="auto" latinLnBrk="0" hangingPunct="1">
              <a:lnSpc>
                <a:spcPct val="100000"/>
              </a:lnSpc>
              <a:spcBef>
                <a:spcPts val="0"/>
              </a:spcBef>
              <a:spcAft>
                <a:spcPts val="0"/>
              </a:spcAft>
              <a:buClrTx/>
              <a:buSzTx/>
              <a:buFontTx/>
              <a:buNone/>
              <a:tabLst/>
              <a:defRPr/>
            </a:pPr>
            <a:r>
              <a:rPr kumimoji="0" lang="de-CH" sz="1200" b="0" i="0" u="none" strike="noStrike" kern="1200" cap="none" spc="0" normalizeH="0" baseline="0" noProof="0" dirty="0">
                <a:ln>
                  <a:noFill/>
                </a:ln>
                <a:solidFill>
                  <a:srgbClr val="191919"/>
                </a:solidFill>
                <a:effectLst/>
                <a:uLnTx/>
                <a:uFillTx/>
                <a:latin typeface="Arial" panose="020B0604020202020204" pitchFamily="34" charset="0"/>
                <a:ea typeface="+mn-ea"/>
                <a:cs typeface="Arial" panose="020B0604020202020204" pitchFamily="34" charset="0"/>
              </a:rPr>
              <a:t>Vorname Nachname</a:t>
            </a:r>
          </a:p>
        </p:txBody>
      </p:sp>
      <p:sp>
        <p:nvSpPr>
          <p:cNvPr id="10" name="Textplatzhalter 14">
            <a:extLst>
              <a:ext uri="{FF2B5EF4-FFF2-40B4-BE49-F238E27FC236}">
                <a16:creationId xmlns:a16="http://schemas.microsoft.com/office/drawing/2014/main" id="{2A818FE7-2817-4CCE-892B-6DE76AF6C55A}"/>
              </a:ext>
            </a:extLst>
          </p:cNvPr>
          <p:cNvSpPr>
            <a:spLocks noGrp="1"/>
          </p:cNvSpPr>
          <p:nvPr>
            <p:ph type="body" sz="quarter" idx="15" hasCustomPrompt="1"/>
          </p:nvPr>
        </p:nvSpPr>
        <p:spPr>
          <a:xfrm>
            <a:off x="806450" y="5949950"/>
            <a:ext cx="4532081" cy="647700"/>
          </a:xfrm>
          <a:prstGeom prst="rect">
            <a:avLst/>
          </a:prstGeom>
        </p:spPr>
        <p:txBody>
          <a:bodyPr wrap="none" lIns="0" tIns="0" rIns="0" bIns="0">
            <a:noAutofit/>
          </a:bodyPr>
          <a:lstStyle>
            <a:lvl1pPr marL="0" indent="0">
              <a:buNone/>
              <a:defRPr sz="1200">
                <a:latin typeface="+mn-lt"/>
              </a:defRPr>
            </a:lvl1pPr>
          </a:lstStyle>
          <a:p>
            <a:pPr lvl="0"/>
            <a:r>
              <a:rPr lang="de-CH" dirty="0"/>
              <a:t>Departement / Abteilung</a:t>
            </a:r>
          </a:p>
        </p:txBody>
      </p:sp>
    </p:spTree>
    <p:extLst>
      <p:ext uri="{BB962C8B-B14F-4D97-AF65-F5344CB8AC3E}">
        <p14:creationId xmlns:p14="http://schemas.microsoft.com/office/powerpoint/2010/main" val="2044621041"/>
      </p:ext>
    </p:extLst>
  </p:cSld>
  <p:clrMapOvr>
    <a:masterClrMapping/>
  </p:clrMapOvr>
  <p:extLst>
    <p:ext uri="{DCECCB84-F9BA-43D5-87BE-67443E8EF086}">
      <p15:sldGuideLst xmlns:p15="http://schemas.microsoft.com/office/powerpoint/2012/main">
        <p15:guide id="1" pos="7108">
          <p15:clr>
            <a:srgbClr val="FBAE40"/>
          </p15:clr>
        </p15:guide>
        <p15:guide id="2" pos="2663">
          <p15:clr>
            <a:srgbClr val="FBAE40"/>
          </p15:clr>
        </p15:guide>
        <p15:guide id="3" orient="horz" pos="2659">
          <p15:clr>
            <a:srgbClr val="FBAE40"/>
          </p15:clr>
        </p15:guide>
        <p15:guide id="8" pos="5223">
          <p15:clr>
            <a:srgbClr val="FBAE40"/>
          </p15:clr>
        </p15:guide>
        <p15:guide id="9" orient="horz" pos="3748">
          <p15:clr>
            <a:srgbClr val="FBAE40"/>
          </p15:clr>
        </p15:guide>
        <p15:guide id="10" pos="3366">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Abschnittsfolie hoch">
    <p:spTree>
      <p:nvGrpSpPr>
        <p:cNvPr id="1" name=""/>
        <p:cNvGrpSpPr/>
        <p:nvPr/>
      </p:nvGrpSpPr>
      <p:grpSpPr>
        <a:xfrm>
          <a:off x="0" y="0"/>
          <a:ext cx="0" cy="0"/>
          <a:chOff x="0" y="0"/>
          <a:chExt cx="0" cy="0"/>
        </a:xfrm>
      </p:grpSpPr>
      <p:sp>
        <p:nvSpPr>
          <p:cNvPr id="3" name="Datumsplatzhalter 2"/>
          <p:cNvSpPr>
            <a:spLocks noGrp="1"/>
          </p:cNvSpPr>
          <p:nvPr>
            <p:ph type="dt" sz="half" idx="10"/>
          </p:nvPr>
        </p:nvSpPr>
        <p:spPr/>
        <p:txBody>
          <a:bodyPr/>
          <a:lstStyle/>
          <a:p>
            <a:fld id="{95BDD5DF-A652-464C-AEEE-791BC706CD71}" type="datetime4">
              <a:rPr lang="de-CH" smtClean="0"/>
              <a:t>6. September 2023</a:t>
            </a:fld>
            <a:endParaRPr lang="de-CH" dirty="0"/>
          </a:p>
        </p:txBody>
      </p:sp>
      <p:sp>
        <p:nvSpPr>
          <p:cNvPr id="4" name="Fußzeilenplatzhalter 3"/>
          <p:cNvSpPr>
            <a:spLocks noGrp="1"/>
          </p:cNvSpPr>
          <p:nvPr>
            <p:ph type="ftr" sz="quarter" idx="11"/>
          </p:nvPr>
        </p:nvSpPr>
        <p:spPr/>
        <p:txBody>
          <a:bodyPr/>
          <a:lstStyle/>
          <a:p>
            <a:r>
              <a:rPr lang="de-CH"/>
              <a:t>Persona und Szenarien</a:t>
            </a:r>
            <a:endParaRPr lang="de-CH" dirty="0"/>
          </a:p>
        </p:txBody>
      </p:sp>
      <p:sp>
        <p:nvSpPr>
          <p:cNvPr id="5" name="Foliennummernplatzhalter 4"/>
          <p:cNvSpPr>
            <a:spLocks noGrp="1"/>
          </p:cNvSpPr>
          <p:nvPr>
            <p:ph type="sldNum" sz="quarter" idx="12"/>
          </p:nvPr>
        </p:nvSpPr>
        <p:spPr/>
        <p:txBody>
          <a:bodyPr/>
          <a:lstStyle/>
          <a:p>
            <a:fld id="{4EAC321B-7500-4259-A00F-915439A35E15}" type="slidenum">
              <a:rPr lang="de-CH" smtClean="0"/>
              <a:pPr/>
              <a:t>‹Nr.›</a:t>
            </a:fld>
            <a:endParaRPr lang="de-CH" dirty="0"/>
          </a:p>
        </p:txBody>
      </p:sp>
      <p:sp>
        <p:nvSpPr>
          <p:cNvPr id="8" name="Bildplatzhalter 7"/>
          <p:cNvSpPr>
            <a:spLocks noGrp="1"/>
          </p:cNvSpPr>
          <p:nvPr>
            <p:ph type="pic" sz="quarter" idx="20" hasCustomPrompt="1"/>
          </p:nvPr>
        </p:nvSpPr>
        <p:spPr>
          <a:xfrm>
            <a:off x="6494462" y="333375"/>
            <a:ext cx="5365751" cy="5867400"/>
          </a:xfrm>
          <a:prstGeom prst="rect">
            <a:avLst/>
          </a:prstGeom>
          <a:solidFill>
            <a:schemeClr val="bg2"/>
          </a:solidFill>
        </p:spPr>
        <p:txBody>
          <a:bodyPr lIns="216000" tIns="108000">
            <a:normAutofit/>
          </a:bodyPr>
          <a:lstStyle>
            <a:lvl1pPr marL="0" indent="0">
              <a:buNone/>
              <a:defRPr sz="2000" baseline="0"/>
            </a:lvl1pPr>
          </a:lstStyle>
          <a:p>
            <a:r>
              <a:rPr lang="de-CH" dirty="0"/>
              <a:t>Bild über das Bild-Icon einfügen</a:t>
            </a:r>
          </a:p>
        </p:txBody>
      </p:sp>
      <p:sp>
        <p:nvSpPr>
          <p:cNvPr id="10" name="Textplatzhalter 16">
            <a:extLst>
              <a:ext uri="{FF2B5EF4-FFF2-40B4-BE49-F238E27FC236}">
                <a16:creationId xmlns:a16="http://schemas.microsoft.com/office/drawing/2014/main" id="{19B420C7-7824-4382-99B3-E842F4995AC4}"/>
              </a:ext>
            </a:extLst>
          </p:cNvPr>
          <p:cNvSpPr>
            <a:spLocks noGrp="1"/>
          </p:cNvSpPr>
          <p:nvPr>
            <p:ph type="body" sz="quarter" idx="19" hasCustomPrompt="1"/>
          </p:nvPr>
        </p:nvSpPr>
        <p:spPr>
          <a:xfrm>
            <a:off x="806449" y="2213149"/>
            <a:ext cx="5364164" cy="1917733"/>
          </a:xfrm>
          <a:prstGeom prst="rect">
            <a:avLst/>
          </a:prstGeom>
        </p:spPr>
        <p:txBody>
          <a:bodyPr lIns="0" tIns="36000" rIns="0" bIns="0">
            <a:noAutofit/>
          </a:bodyPr>
          <a:lstStyle>
            <a:lvl1pPr marL="0" indent="0">
              <a:buNone/>
              <a:defRPr sz="2000" b="1"/>
            </a:lvl1pPr>
            <a:lvl2pPr marL="457200" indent="0">
              <a:buNone/>
              <a:defRPr/>
            </a:lvl2pPr>
          </a:lstStyle>
          <a:p>
            <a:pPr lvl="0"/>
            <a:r>
              <a:rPr lang="de-DE" dirty="0"/>
              <a:t>Untertitel</a:t>
            </a:r>
          </a:p>
        </p:txBody>
      </p:sp>
      <p:sp>
        <p:nvSpPr>
          <p:cNvPr id="11" name="Titel 1"/>
          <p:cNvSpPr>
            <a:spLocks noGrp="1"/>
          </p:cNvSpPr>
          <p:nvPr>
            <p:ph type="title" hasCustomPrompt="1"/>
          </p:nvPr>
        </p:nvSpPr>
        <p:spPr>
          <a:xfrm>
            <a:off x="806450" y="333375"/>
            <a:ext cx="5364163" cy="1835150"/>
          </a:xfrm>
        </p:spPr>
        <p:txBody>
          <a:bodyPr anchor="b" anchorCtr="0">
            <a:noAutofit/>
          </a:bodyPr>
          <a:lstStyle>
            <a:lvl1pPr>
              <a:lnSpc>
                <a:spcPct val="100000"/>
              </a:lnSpc>
              <a:defRPr sz="3200" baseline="0"/>
            </a:lvl1pPr>
          </a:lstStyle>
          <a:p>
            <a:r>
              <a:rPr lang="de-DE" dirty="0"/>
              <a:t>Titel Abschnittsfolie</a:t>
            </a:r>
            <a:endParaRPr lang="de-CH" dirty="0"/>
          </a:p>
        </p:txBody>
      </p:sp>
    </p:spTree>
    <p:extLst>
      <p:ext uri="{BB962C8B-B14F-4D97-AF65-F5344CB8AC3E}">
        <p14:creationId xmlns:p14="http://schemas.microsoft.com/office/powerpoint/2010/main" val="1360501275"/>
      </p:ext>
    </p:extLst>
  </p:cSld>
  <p:clrMapOvr>
    <a:masterClrMapping/>
  </p:clrMapOvr>
  <p:extLst>
    <p:ext uri="{DCECCB84-F9BA-43D5-87BE-67443E8EF086}">
      <p15:sldGuideLst xmlns:p15="http://schemas.microsoft.com/office/powerpoint/2012/main">
        <p15:guide id="1" orient="horz" pos="1389">
          <p15:clr>
            <a:srgbClr val="FBAE40"/>
          </p15:clr>
        </p15:guide>
        <p15:guide id="2" orient="horz" pos="1366">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Abschnittsfolie quer">
    <p:spTree>
      <p:nvGrpSpPr>
        <p:cNvPr id="1" name=""/>
        <p:cNvGrpSpPr/>
        <p:nvPr/>
      </p:nvGrpSpPr>
      <p:grpSpPr>
        <a:xfrm>
          <a:off x="0" y="0"/>
          <a:ext cx="0" cy="0"/>
          <a:chOff x="0" y="0"/>
          <a:chExt cx="0" cy="0"/>
        </a:xfrm>
      </p:grpSpPr>
      <p:sp>
        <p:nvSpPr>
          <p:cNvPr id="9" name="Bildplatzhalter 7"/>
          <p:cNvSpPr>
            <a:spLocks noGrp="1"/>
          </p:cNvSpPr>
          <p:nvPr>
            <p:ph type="pic" sz="quarter" idx="21" hasCustomPrompt="1"/>
          </p:nvPr>
        </p:nvSpPr>
        <p:spPr>
          <a:xfrm>
            <a:off x="0" y="3850783"/>
            <a:ext cx="12198350" cy="2349992"/>
          </a:xfrm>
          <a:prstGeom prst="rect">
            <a:avLst/>
          </a:prstGeom>
          <a:solidFill>
            <a:schemeClr val="bg2"/>
          </a:solidFill>
        </p:spPr>
        <p:txBody>
          <a:bodyPr lIns="216000" tIns="108000">
            <a:normAutofit/>
          </a:bodyPr>
          <a:lstStyle>
            <a:lvl1pPr marL="0" indent="0">
              <a:buNone/>
              <a:defRPr sz="2000" baseline="0"/>
            </a:lvl1pPr>
          </a:lstStyle>
          <a:p>
            <a:r>
              <a:rPr lang="de-CH" dirty="0"/>
              <a:t>Bild über das Bild-Icon einfügen</a:t>
            </a:r>
          </a:p>
        </p:txBody>
      </p:sp>
      <p:sp>
        <p:nvSpPr>
          <p:cNvPr id="2" name="Titel 1"/>
          <p:cNvSpPr>
            <a:spLocks noGrp="1"/>
          </p:cNvSpPr>
          <p:nvPr>
            <p:ph type="title" hasCustomPrompt="1"/>
          </p:nvPr>
        </p:nvSpPr>
        <p:spPr>
          <a:xfrm>
            <a:off x="806450" y="333375"/>
            <a:ext cx="11053763" cy="1835150"/>
          </a:xfrm>
        </p:spPr>
        <p:txBody>
          <a:bodyPr anchor="b" anchorCtr="0">
            <a:noAutofit/>
          </a:bodyPr>
          <a:lstStyle>
            <a:lvl1pPr>
              <a:lnSpc>
                <a:spcPct val="100000"/>
              </a:lnSpc>
              <a:defRPr sz="3200"/>
            </a:lvl1pPr>
          </a:lstStyle>
          <a:p>
            <a:r>
              <a:rPr lang="de-DE" dirty="0"/>
              <a:t>Titel Abschnittsfolie</a:t>
            </a:r>
            <a:endParaRPr lang="de-CH" dirty="0"/>
          </a:p>
        </p:txBody>
      </p:sp>
      <p:sp>
        <p:nvSpPr>
          <p:cNvPr id="3" name="Datumsplatzhalter 2"/>
          <p:cNvSpPr>
            <a:spLocks noGrp="1"/>
          </p:cNvSpPr>
          <p:nvPr>
            <p:ph type="dt" sz="half" idx="10"/>
          </p:nvPr>
        </p:nvSpPr>
        <p:spPr/>
        <p:txBody>
          <a:bodyPr/>
          <a:lstStyle/>
          <a:p>
            <a:fld id="{412EED4C-85C4-1B44-91B6-644CAA01D5BE}" type="datetime4">
              <a:rPr lang="de-CH" smtClean="0"/>
              <a:t>6. September 2023</a:t>
            </a:fld>
            <a:endParaRPr lang="de-CH" dirty="0"/>
          </a:p>
        </p:txBody>
      </p:sp>
      <p:sp>
        <p:nvSpPr>
          <p:cNvPr id="4" name="Fußzeilenplatzhalter 3"/>
          <p:cNvSpPr>
            <a:spLocks noGrp="1"/>
          </p:cNvSpPr>
          <p:nvPr>
            <p:ph type="ftr" sz="quarter" idx="11"/>
          </p:nvPr>
        </p:nvSpPr>
        <p:spPr/>
        <p:txBody>
          <a:bodyPr/>
          <a:lstStyle/>
          <a:p>
            <a:r>
              <a:rPr lang="de-CH"/>
              <a:t>Persona und Szenarien</a:t>
            </a:r>
            <a:endParaRPr lang="de-CH" dirty="0"/>
          </a:p>
        </p:txBody>
      </p:sp>
      <p:sp>
        <p:nvSpPr>
          <p:cNvPr id="5" name="Foliennummernplatzhalter 4"/>
          <p:cNvSpPr>
            <a:spLocks noGrp="1"/>
          </p:cNvSpPr>
          <p:nvPr>
            <p:ph type="sldNum" sz="quarter" idx="12"/>
          </p:nvPr>
        </p:nvSpPr>
        <p:spPr/>
        <p:txBody>
          <a:bodyPr/>
          <a:lstStyle/>
          <a:p>
            <a:fld id="{4EAC321B-7500-4259-A00F-915439A35E15}" type="slidenum">
              <a:rPr lang="de-CH" smtClean="0"/>
              <a:pPr/>
              <a:t>‹Nr.›</a:t>
            </a:fld>
            <a:endParaRPr lang="de-CH" dirty="0"/>
          </a:p>
        </p:txBody>
      </p:sp>
      <p:sp>
        <p:nvSpPr>
          <p:cNvPr id="6" name="Textplatzhalter 16">
            <a:extLst>
              <a:ext uri="{FF2B5EF4-FFF2-40B4-BE49-F238E27FC236}">
                <a16:creationId xmlns:a16="http://schemas.microsoft.com/office/drawing/2014/main" id="{19B420C7-7824-4382-99B3-E842F4995AC4}"/>
              </a:ext>
            </a:extLst>
          </p:cNvPr>
          <p:cNvSpPr>
            <a:spLocks noGrp="1"/>
          </p:cNvSpPr>
          <p:nvPr>
            <p:ph type="body" sz="quarter" idx="19" hasCustomPrompt="1"/>
          </p:nvPr>
        </p:nvSpPr>
        <p:spPr>
          <a:xfrm>
            <a:off x="806450" y="2213149"/>
            <a:ext cx="7371633" cy="1398501"/>
          </a:xfrm>
          <a:prstGeom prst="rect">
            <a:avLst/>
          </a:prstGeom>
        </p:spPr>
        <p:txBody>
          <a:bodyPr lIns="0" tIns="36000" rIns="0" bIns="0">
            <a:noAutofit/>
          </a:bodyPr>
          <a:lstStyle>
            <a:lvl1pPr marL="0" indent="0">
              <a:buNone/>
              <a:defRPr sz="2000" b="1"/>
            </a:lvl1pPr>
            <a:lvl2pPr marL="457200" indent="0">
              <a:buNone/>
              <a:defRPr/>
            </a:lvl2pPr>
          </a:lstStyle>
          <a:p>
            <a:pPr lvl="0"/>
            <a:r>
              <a:rPr lang="de-DE" dirty="0"/>
              <a:t>Untertitel</a:t>
            </a:r>
          </a:p>
        </p:txBody>
      </p:sp>
    </p:spTree>
    <p:extLst>
      <p:ext uri="{BB962C8B-B14F-4D97-AF65-F5344CB8AC3E}">
        <p14:creationId xmlns:p14="http://schemas.microsoft.com/office/powerpoint/2010/main" val="1021904011"/>
      </p:ext>
    </p:extLst>
  </p:cSld>
  <p:clrMapOvr>
    <a:masterClrMapping/>
  </p:clrMapOvr>
  <p:extLst>
    <p:ext uri="{DCECCB84-F9BA-43D5-87BE-67443E8EF086}">
      <p15:sldGuideLst xmlns:p15="http://schemas.microsoft.com/office/powerpoint/2012/main">
        <p15:guide id="1" orient="horz" pos="1389">
          <p15:clr>
            <a:srgbClr val="FBAE40"/>
          </p15:clr>
        </p15:guide>
        <p15:guide id="2" orient="horz" pos="1366">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Agenda">
    <p:bg>
      <p:bgPr>
        <a:solidFill>
          <a:srgbClr val="FFFFFF"/>
        </a:solidFill>
        <a:effectLst/>
      </p:bgPr>
    </p:bg>
    <p:spTree>
      <p:nvGrpSpPr>
        <p:cNvPr id="1" name=""/>
        <p:cNvGrpSpPr/>
        <p:nvPr/>
      </p:nvGrpSpPr>
      <p:grpSpPr>
        <a:xfrm>
          <a:off x="0" y="0"/>
          <a:ext cx="0" cy="0"/>
          <a:chOff x="0" y="0"/>
          <a:chExt cx="0" cy="0"/>
        </a:xfrm>
      </p:grpSpPr>
      <p:sp>
        <p:nvSpPr>
          <p:cNvPr id="4" name="Textplatzhalter 3"/>
          <p:cNvSpPr>
            <a:spLocks noGrp="1"/>
          </p:cNvSpPr>
          <p:nvPr>
            <p:ph type="body" sz="quarter" idx="10" hasCustomPrompt="1"/>
          </p:nvPr>
        </p:nvSpPr>
        <p:spPr>
          <a:xfrm>
            <a:off x="806450" y="1449387"/>
            <a:ext cx="11053763" cy="4751387"/>
          </a:xfrm>
          <a:prstGeom prst="rect">
            <a:avLst/>
          </a:prstGeom>
        </p:spPr>
        <p:txBody>
          <a:bodyPr numCol="2" spcCol="288000">
            <a:normAutofit/>
          </a:bodyPr>
          <a:lstStyle>
            <a:lvl1pPr marL="342900" marR="0" indent="-342900" algn="l" defTabSz="609768" rtl="0" eaLnBrk="1" fontAlgn="auto" latinLnBrk="0" hangingPunct="1">
              <a:lnSpc>
                <a:spcPct val="120000"/>
              </a:lnSpc>
              <a:spcBef>
                <a:spcPts val="1200"/>
              </a:spcBef>
              <a:spcAft>
                <a:spcPts val="600"/>
              </a:spcAft>
              <a:buClr>
                <a:schemeClr val="tx2"/>
              </a:buClr>
              <a:buSzPct val="120000"/>
              <a:buFont typeface="Arial" panose="020B0604020202020204" pitchFamily="34" charset="0"/>
              <a:buChar char="•"/>
              <a:tabLst/>
              <a:defRPr sz="2000" baseline="0"/>
            </a:lvl1pPr>
            <a:lvl2pPr marL="360363" indent="-360363">
              <a:lnSpc>
                <a:spcPct val="120000"/>
              </a:lnSpc>
              <a:spcBef>
                <a:spcPts val="1200"/>
              </a:spcBef>
              <a:spcAft>
                <a:spcPts val="600"/>
              </a:spcAft>
              <a:buSzPct val="120000"/>
              <a:buFontTx/>
              <a:buBlip>
                <a:blip r:embed="rId2"/>
              </a:buBlip>
              <a:defRPr sz="2000" b="1" baseline="0"/>
            </a:lvl2pPr>
            <a:lvl3pPr marL="628650" indent="-268288">
              <a:lnSpc>
                <a:spcPct val="120000"/>
              </a:lnSpc>
              <a:spcBef>
                <a:spcPts val="0"/>
              </a:spcBef>
              <a:spcAft>
                <a:spcPts val="0"/>
              </a:spcAft>
              <a:buFont typeface="Arial" panose="020B0604020202020204" pitchFamily="34" charset="0"/>
              <a:buChar char="•"/>
              <a:defRPr sz="1600" baseline="0"/>
            </a:lvl3pPr>
            <a:lvl4pPr marL="895350" indent="-206375">
              <a:spcBef>
                <a:spcPts val="400"/>
              </a:spcBef>
              <a:spcAft>
                <a:spcPts val="0"/>
              </a:spcAft>
              <a:defRPr/>
            </a:lvl4pPr>
            <a:lvl5pPr marL="1163638" indent="-230188">
              <a:spcBef>
                <a:spcPts val="400"/>
              </a:spcBef>
              <a:spcAft>
                <a:spcPts val="0"/>
              </a:spcAft>
              <a:defRPr/>
            </a:lvl5pPr>
          </a:lstStyle>
          <a:p>
            <a:pPr lvl="0"/>
            <a:r>
              <a:rPr lang="de-DE" dirty="0"/>
              <a:t>Thema 1 [Ebene 1]</a:t>
            </a:r>
          </a:p>
          <a:p>
            <a:pPr lvl="1"/>
            <a:r>
              <a:rPr lang="de-DE" dirty="0"/>
              <a:t>Thema 2 aktiv [Ebene 2]</a:t>
            </a:r>
          </a:p>
          <a:p>
            <a:pPr lvl="2"/>
            <a:r>
              <a:rPr lang="de-DE" dirty="0"/>
              <a:t>Unterthema 1 [Ebene 3]</a:t>
            </a:r>
          </a:p>
          <a:p>
            <a:pPr lvl="2"/>
            <a:r>
              <a:rPr lang="de-DE" dirty="0"/>
              <a:t>Unterthema 2 [Ebene 3]</a:t>
            </a:r>
          </a:p>
          <a:p>
            <a:pPr marL="342900" marR="0" lvl="0" indent="-342900" algn="l" defTabSz="609768" rtl="0" eaLnBrk="1" fontAlgn="auto" latinLnBrk="0" hangingPunct="1">
              <a:lnSpc>
                <a:spcPct val="120000"/>
              </a:lnSpc>
              <a:spcBef>
                <a:spcPts val="1200"/>
              </a:spcBef>
              <a:spcAft>
                <a:spcPts val="600"/>
              </a:spcAft>
              <a:buClr>
                <a:schemeClr val="tx2"/>
              </a:buClr>
              <a:buSzPct val="120000"/>
              <a:buFont typeface="Arial" panose="020B0604020202020204" pitchFamily="34" charset="0"/>
              <a:buChar char="•"/>
              <a:tabLst/>
              <a:defRPr/>
            </a:pPr>
            <a:r>
              <a:rPr lang="de-DE" dirty="0"/>
              <a:t>Thema 3 [Ebene 1]</a:t>
            </a:r>
          </a:p>
          <a:p>
            <a:pPr lvl="0"/>
            <a:endParaRPr lang="de-DE" dirty="0"/>
          </a:p>
          <a:p>
            <a:pPr lvl="2"/>
            <a:endParaRPr lang="de-DE" dirty="0"/>
          </a:p>
        </p:txBody>
      </p:sp>
      <p:pic>
        <p:nvPicPr>
          <p:cNvPr id="8" name="Grafik 7">
            <a:extLst>
              <a:ext uri="{FF2B5EF4-FFF2-40B4-BE49-F238E27FC236}">
                <a16:creationId xmlns:a16="http://schemas.microsoft.com/office/drawing/2014/main" id="{58E42ADF-F5B2-43B8-AB96-1EFC272BC70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758468" y="6244316"/>
            <a:ext cx="1340225" cy="629524"/>
          </a:xfrm>
          <a:prstGeom prst="rect">
            <a:avLst/>
          </a:prstGeom>
        </p:spPr>
      </p:pic>
      <p:sp>
        <p:nvSpPr>
          <p:cNvPr id="7" name="Titel 6"/>
          <p:cNvSpPr>
            <a:spLocks noGrp="1"/>
          </p:cNvSpPr>
          <p:nvPr>
            <p:ph type="title" hasCustomPrompt="1"/>
          </p:nvPr>
        </p:nvSpPr>
        <p:spPr>
          <a:xfrm>
            <a:off x="806450" y="333376"/>
            <a:ext cx="11053763" cy="287337"/>
          </a:xfrm>
        </p:spPr>
        <p:txBody>
          <a:bodyPr/>
          <a:lstStyle>
            <a:lvl1pPr>
              <a:defRPr lang="de-DE" sz="2000" b="1" kern="1200" baseline="0" smtClean="0">
                <a:solidFill>
                  <a:schemeClr val="tx1"/>
                </a:solidFill>
                <a:latin typeface="+mn-lt"/>
                <a:ea typeface="+mn-ea"/>
                <a:cs typeface="+mn-cs"/>
              </a:defRPr>
            </a:lvl1pPr>
          </a:lstStyle>
          <a:p>
            <a:r>
              <a:rPr lang="de-DE" dirty="0"/>
              <a:t>Agenda-Titel eingeben</a:t>
            </a:r>
            <a:endParaRPr lang="de-CH" dirty="0"/>
          </a:p>
        </p:txBody>
      </p:sp>
    </p:spTree>
    <p:extLst>
      <p:ext uri="{BB962C8B-B14F-4D97-AF65-F5344CB8AC3E}">
        <p14:creationId xmlns:p14="http://schemas.microsoft.com/office/powerpoint/2010/main" val="2030436833"/>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 Inhalt">
    <p:bg>
      <p:bgPr>
        <a:solidFill>
          <a:schemeClr val="bg1"/>
        </a:solidFill>
        <a:effectLst/>
      </p:bgPr>
    </p:bg>
    <p:spTree>
      <p:nvGrpSpPr>
        <p:cNvPr id="1" name=""/>
        <p:cNvGrpSpPr/>
        <p:nvPr/>
      </p:nvGrpSpPr>
      <p:grpSpPr>
        <a:xfrm>
          <a:off x="0" y="0"/>
          <a:ext cx="0" cy="0"/>
          <a:chOff x="0" y="0"/>
          <a:chExt cx="0" cy="0"/>
        </a:xfrm>
      </p:grpSpPr>
      <p:sp>
        <p:nvSpPr>
          <p:cNvPr id="7" name="Datumsplatzhalter 6"/>
          <p:cNvSpPr>
            <a:spLocks noGrp="1"/>
          </p:cNvSpPr>
          <p:nvPr>
            <p:ph type="dt" sz="half" idx="16"/>
          </p:nvPr>
        </p:nvSpPr>
        <p:spPr/>
        <p:txBody>
          <a:bodyPr/>
          <a:lstStyle/>
          <a:p>
            <a:fld id="{A4E9FB97-7071-2741-8DFD-CAB6FE138431}" type="datetime4">
              <a:rPr lang="de-CH" smtClean="0"/>
              <a:t>6. September 2023</a:t>
            </a:fld>
            <a:endParaRPr lang="de-CH" dirty="0"/>
          </a:p>
        </p:txBody>
      </p:sp>
      <p:sp>
        <p:nvSpPr>
          <p:cNvPr id="8" name="Fußzeilenplatzhalter 7"/>
          <p:cNvSpPr>
            <a:spLocks noGrp="1"/>
          </p:cNvSpPr>
          <p:nvPr>
            <p:ph type="ftr" sz="quarter" idx="17"/>
          </p:nvPr>
        </p:nvSpPr>
        <p:spPr/>
        <p:txBody>
          <a:bodyPr/>
          <a:lstStyle/>
          <a:p>
            <a:r>
              <a:rPr lang="de-CH"/>
              <a:t>Persona und Szenarien</a:t>
            </a:r>
            <a:endParaRPr lang="de-CH" dirty="0"/>
          </a:p>
        </p:txBody>
      </p:sp>
      <p:sp>
        <p:nvSpPr>
          <p:cNvPr id="9" name="Foliennummernplatzhalter 8"/>
          <p:cNvSpPr>
            <a:spLocks noGrp="1"/>
          </p:cNvSpPr>
          <p:nvPr>
            <p:ph type="sldNum" sz="quarter" idx="18"/>
          </p:nvPr>
        </p:nvSpPr>
        <p:spPr/>
        <p:txBody>
          <a:bodyPr/>
          <a:lstStyle/>
          <a:p>
            <a:fld id="{4EAC321B-7500-4259-A00F-915439A35E15}" type="slidenum">
              <a:rPr lang="de-CH" smtClean="0"/>
              <a:pPr/>
              <a:t>‹Nr.›</a:t>
            </a:fld>
            <a:endParaRPr lang="de-CH" dirty="0"/>
          </a:p>
        </p:txBody>
      </p:sp>
      <p:sp>
        <p:nvSpPr>
          <p:cNvPr id="2" name="Titel 1"/>
          <p:cNvSpPr>
            <a:spLocks noGrp="1"/>
          </p:cNvSpPr>
          <p:nvPr>
            <p:ph type="title"/>
          </p:nvPr>
        </p:nvSpPr>
        <p:spPr/>
        <p:txBody>
          <a:bodyPr/>
          <a:lstStyle/>
          <a:p>
            <a:r>
              <a:rPr lang="de-DE"/>
              <a:t>Mastertitelformat bearbeiten</a:t>
            </a:r>
            <a:endParaRPr lang="de-CH" dirty="0"/>
          </a:p>
        </p:txBody>
      </p:sp>
      <p:sp>
        <p:nvSpPr>
          <p:cNvPr id="5" name="Inhaltsplatzhalter 4"/>
          <p:cNvSpPr>
            <a:spLocks noGrp="1"/>
          </p:cNvSpPr>
          <p:nvPr>
            <p:ph sz="quarter" idx="21"/>
          </p:nvPr>
        </p:nvSpPr>
        <p:spPr>
          <a:xfrm>
            <a:off x="806450" y="1449388"/>
            <a:ext cx="11053763" cy="4751387"/>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dirty="0"/>
          </a:p>
        </p:txBody>
      </p:sp>
      <p:sp>
        <p:nvSpPr>
          <p:cNvPr id="11" name="Textplatzhalter 16">
            <a:extLst>
              <a:ext uri="{FF2B5EF4-FFF2-40B4-BE49-F238E27FC236}">
                <a16:creationId xmlns:a16="http://schemas.microsoft.com/office/drawing/2014/main" id="{19B420C7-7824-4382-99B3-E842F4995AC4}"/>
              </a:ext>
            </a:extLst>
          </p:cNvPr>
          <p:cNvSpPr>
            <a:spLocks noGrp="1"/>
          </p:cNvSpPr>
          <p:nvPr>
            <p:ph type="body" sz="quarter" idx="24" hasCustomPrompt="1"/>
          </p:nvPr>
        </p:nvSpPr>
        <p:spPr>
          <a:xfrm>
            <a:off x="806449" y="334039"/>
            <a:ext cx="11053764" cy="286673"/>
          </a:xfrm>
          <a:prstGeom prst="rect">
            <a:avLst/>
          </a:prstGeom>
        </p:spPr>
        <p:txBody>
          <a:bodyPr lIns="0" tIns="0" rIns="0" bIns="0" anchor="ctr" anchorCtr="0">
            <a:normAutofit/>
          </a:bodyPr>
          <a:lstStyle>
            <a:lvl1pPr marL="0" indent="0">
              <a:buNone/>
              <a:defRPr sz="2000" b="1"/>
            </a:lvl1pPr>
            <a:lvl2pPr marL="457200" indent="0">
              <a:buNone/>
              <a:defRPr/>
            </a:lvl2pPr>
          </a:lstStyle>
          <a:p>
            <a:pPr lvl="0"/>
            <a:r>
              <a:rPr lang="de-DE" dirty="0"/>
              <a:t>Thema</a:t>
            </a:r>
          </a:p>
        </p:txBody>
      </p:sp>
    </p:spTree>
    <p:extLst>
      <p:ext uri="{BB962C8B-B14F-4D97-AF65-F5344CB8AC3E}">
        <p14:creationId xmlns:p14="http://schemas.microsoft.com/office/powerpoint/2010/main" val="1933275639"/>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 Inhalte">
    <p:spTree>
      <p:nvGrpSpPr>
        <p:cNvPr id="1" name=""/>
        <p:cNvGrpSpPr/>
        <p:nvPr/>
      </p:nvGrpSpPr>
      <p:grpSpPr>
        <a:xfrm>
          <a:off x="0" y="0"/>
          <a:ext cx="0" cy="0"/>
          <a:chOff x="0" y="0"/>
          <a:chExt cx="0" cy="0"/>
        </a:xfrm>
      </p:grpSpPr>
      <p:sp>
        <p:nvSpPr>
          <p:cNvPr id="3" name="Datumsplatzhalter 2"/>
          <p:cNvSpPr>
            <a:spLocks noGrp="1"/>
          </p:cNvSpPr>
          <p:nvPr>
            <p:ph type="dt" sz="half" idx="10"/>
          </p:nvPr>
        </p:nvSpPr>
        <p:spPr/>
        <p:txBody>
          <a:bodyPr/>
          <a:lstStyle/>
          <a:p>
            <a:fld id="{B31836A2-12F7-D94E-87AC-148B6AFD7558}" type="datetime4">
              <a:rPr lang="de-CH" smtClean="0"/>
              <a:t>6. September 2023</a:t>
            </a:fld>
            <a:endParaRPr lang="de-CH" dirty="0"/>
          </a:p>
        </p:txBody>
      </p:sp>
      <p:sp>
        <p:nvSpPr>
          <p:cNvPr id="4" name="Fußzeilenplatzhalter 3"/>
          <p:cNvSpPr>
            <a:spLocks noGrp="1"/>
          </p:cNvSpPr>
          <p:nvPr>
            <p:ph type="ftr" sz="quarter" idx="11"/>
          </p:nvPr>
        </p:nvSpPr>
        <p:spPr/>
        <p:txBody>
          <a:bodyPr/>
          <a:lstStyle/>
          <a:p>
            <a:r>
              <a:rPr lang="de-CH"/>
              <a:t>Persona und Szenarien</a:t>
            </a:r>
            <a:endParaRPr lang="de-CH" dirty="0"/>
          </a:p>
        </p:txBody>
      </p:sp>
      <p:sp>
        <p:nvSpPr>
          <p:cNvPr id="5" name="Foliennummernplatzhalter 4"/>
          <p:cNvSpPr>
            <a:spLocks noGrp="1"/>
          </p:cNvSpPr>
          <p:nvPr>
            <p:ph type="sldNum" sz="quarter" idx="12"/>
          </p:nvPr>
        </p:nvSpPr>
        <p:spPr/>
        <p:txBody>
          <a:bodyPr/>
          <a:lstStyle/>
          <a:p>
            <a:fld id="{4EAC321B-7500-4259-A00F-915439A35E15}" type="slidenum">
              <a:rPr lang="de-CH" smtClean="0"/>
              <a:pPr/>
              <a:t>‹Nr.›</a:t>
            </a:fld>
            <a:endParaRPr lang="de-CH" dirty="0"/>
          </a:p>
        </p:txBody>
      </p:sp>
      <p:sp>
        <p:nvSpPr>
          <p:cNvPr id="2" name="Titel 1"/>
          <p:cNvSpPr>
            <a:spLocks noGrp="1"/>
          </p:cNvSpPr>
          <p:nvPr>
            <p:ph type="title"/>
          </p:nvPr>
        </p:nvSpPr>
        <p:spPr>
          <a:xfrm>
            <a:off x="806450" y="692150"/>
            <a:ext cx="11053763" cy="684213"/>
          </a:xfrm>
        </p:spPr>
        <p:txBody>
          <a:bodyPr/>
          <a:lstStyle/>
          <a:p>
            <a:r>
              <a:rPr lang="de-DE"/>
              <a:t>Mastertitelformat bearbeiten</a:t>
            </a:r>
            <a:endParaRPr lang="de-CH" dirty="0"/>
          </a:p>
        </p:txBody>
      </p:sp>
      <p:sp>
        <p:nvSpPr>
          <p:cNvPr id="9" name="Textplatzhalter 16">
            <a:extLst>
              <a:ext uri="{FF2B5EF4-FFF2-40B4-BE49-F238E27FC236}">
                <a16:creationId xmlns:a16="http://schemas.microsoft.com/office/drawing/2014/main" id="{19B420C7-7824-4382-99B3-E842F4995AC4}"/>
              </a:ext>
            </a:extLst>
          </p:cNvPr>
          <p:cNvSpPr>
            <a:spLocks noGrp="1"/>
          </p:cNvSpPr>
          <p:nvPr>
            <p:ph type="body" sz="quarter" idx="25" hasCustomPrompt="1"/>
          </p:nvPr>
        </p:nvSpPr>
        <p:spPr>
          <a:xfrm>
            <a:off x="806449" y="334039"/>
            <a:ext cx="11053764" cy="286673"/>
          </a:xfrm>
          <a:prstGeom prst="rect">
            <a:avLst/>
          </a:prstGeom>
        </p:spPr>
        <p:txBody>
          <a:bodyPr lIns="0" tIns="0" rIns="0" bIns="0" anchor="ctr" anchorCtr="0">
            <a:normAutofit/>
          </a:bodyPr>
          <a:lstStyle>
            <a:lvl1pPr marL="0" indent="0">
              <a:buNone/>
              <a:defRPr sz="2000" b="1"/>
            </a:lvl1pPr>
            <a:lvl2pPr marL="457200" indent="0">
              <a:buNone/>
              <a:defRPr/>
            </a:lvl2pPr>
          </a:lstStyle>
          <a:p>
            <a:pPr lvl="0"/>
            <a:r>
              <a:rPr lang="de-DE" dirty="0"/>
              <a:t>Thema</a:t>
            </a:r>
          </a:p>
        </p:txBody>
      </p:sp>
      <p:sp>
        <p:nvSpPr>
          <p:cNvPr id="7" name="Inhaltsplatzhalter 6"/>
          <p:cNvSpPr>
            <a:spLocks noGrp="1"/>
          </p:cNvSpPr>
          <p:nvPr>
            <p:ph sz="quarter" idx="26"/>
          </p:nvPr>
        </p:nvSpPr>
        <p:spPr>
          <a:xfrm>
            <a:off x="806450" y="1449388"/>
            <a:ext cx="5364163" cy="4751387"/>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11" name="Inhaltsplatzhalter 6"/>
          <p:cNvSpPr>
            <a:spLocks noGrp="1"/>
          </p:cNvSpPr>
          <p:nvPr>
            <p:ph sz="quarter" idx="27"/>
          </p:nvPr>
        </p:nvSpPr>
        <p:spPr>
          <a:xfrm>
            <a:off x="6496050" y="1449388"/>
            <a:ext cx="5364163" cy="4751387"/>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Tree>
    <p:extLst>
      <p:ext uri="{BB962C8B-B14F-4D97-AF65-F5344CB8AC3E}">
        <p14:creationId xmlns:p14="http://schemas.microsoft.com/office/powerpoint/2010/main" val="1997685490"/>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Vergleich">
    <p:bg>
      <p:bgPr>
        <a:solidFill>
          <a:schemeClr val="bg1"/>
        </a:solidFill>
        <a:effectLst/>
      </p:bgPr>
    </p:bg>
    <p:spTree>
      <p:nvGrpSpPr>
        <p:cNvPr id="1" name=""/>
        <p:cNvGrpSpPr/>
        <p:nvPr/>
      </p:nvGrpSpPr>
      <p:grpSpPr>
        <a:xfrm>
          <a:off x="0" y="0"/>
          <a:ext cx="0" cy="0"/>
          <a:chOff x="0" y="0"/>
          <a:chExt cx="0" cy="0"/>
        </a:xfrm>
      </p:grpSpPr>
      <p:sp>
        <p:nvSpPr>
          <p:cNvPr id="6" name="Datumsplatzhalter 5"/>
          <p:cNvSpPr>
            <a:spLocks noGrp="1"/>
          </p:cNvSpPr>
          <p:nvPr>
            <p:ph type="dt" sz="half" idx="16"/>
          </p:nvPr>
        </p:nvSpPr>
        <p:spPr/>
        <p:txBody>
          <a:bodyPr/>
          <a:lstStyle/>
          <a:p>
            <a:fld id="{8F3BC3B0-C040-9549-972C-208BACAA63D7}" type="datetime4">
              <a:rPr lang="de-CH" smtClean="0"/>
              <a:t>6. September 2023</a:t>
            </a:fld>
            <a:endParaRPr lang="de-CH" dirty="0"/>
          </a:p>
        </p:txBody>
      </p:sp>
      <p:sp>
        <p:nvSpPr>
          <p:cNvPr id="7" name="Fußzeilenplatzhalter 6"/>
          <p:cNvSpPr>
            <a:spLocks noGrp="1"/>
          </p:cNvSpPr>
          <p:nvPr>
            <p:ph type="ftr" sz="quarter" idx="17"/>
          </p:nvPr>
        </p:nvSpPr>
        <p:spPr/>
        <p:txBody>
          <a:bodyPr/>
          <a:lstStyle/>
          <a:p>
            <a:r>
              <a:rPr lang="de-CH"/>
              <a:t>Persona und Szenarien</a:t>
            </a:r>
            <a:endParaRPr lang="de-CH" dirty="0"/>
          </a:p>
        </p:txBody>
      </p:sp>
      <p:sp>
        <p:nvSpPr>
          <p:cNvPr id="8" name="Foliennummernplatzhalter 7"/>
          <p:cNvSpPr>
            <a:spLocks noGrp="1"/>
          </p:cNvSpPr>
          <p:nvPr>
            <p:ph type="sldNum" sz="quarter" idx="18"/>
          </p:nvPr>
        </p:nvSpPr>
        <p:spPr/>
        <p:txBody>
          <a:bodyPr/>
          <a:lstStyle/>
          <a:p>
            <a:fld id="{4EAC321B-7500-4259-A00F-915439A35E15}" type="slidenum">
              <a:rPr lang="de-CH" smtClean="0"/>
              <a:pPr/>
              <a:t>‹Nr.›</a:t>
            </a:fld>
            <a:endParaRPr lang="de-CH" dirty="0"/>
          </a:p>
        </p:txBody>
      </p:sp>
      <p:sp>
        <p:nvSpPr>
          <p:cNvPr id="14" name="Textplatzhalter 16">
            <a:extLst>
              <a:ext uri="{FF2B5EF4-FFF2-40B4-BE49-F238E27FC236}">
                <a16:creationId xmlns:a16="http://schemas.microsoft.com/office/drawing/2014/main" id="{19B420C7-7824-4382-99B3-E842F4995AC4}"/>
              </a:ext>
            </a:extLst>
          </p:cNvPr>
          <p:cNvSpPr>
            <a:spLocks noGrp="1"/>
          </p:cNvSpPr>
          <p:nvPr>
            <p:ph type="body" sz="quarter" idx="20" hasCustomPrompt="1"/>
          </p:nvPr>
        </p:nvSpPr>
        <p:spPr>
          <a:xfrm>
            <a:off x="806451" y="1449388"/>
            <a:ext cx="5364576" cy="358775"/>
          </a:xfrm>
          <a:prstGeom prst="rect">
            <a:avLst/>
          </a:prstGeom>
        </p:spPr>
        <p:txBody>
          <a:bodyPr tIns="0" bIns="0" anchor="ctr" anchorCtr="0">
            <a:normAutofit/>
          </a:bodyPr>
          <a:lstStyle>
            <a:lvl1pPr marL="0" indent="0">
              <a:buNone/>
              <a:defRPr sz="2000" b="1"/>
            </a:lvl1pPr>
            <a:lvl2pPr marL="457200" indent="0">
              <a:buNone/>
              <a:defRPr/>
            </a:lvl2pPr>
          </a:lstStyle>
          <a:p>
            <a:pPr lvl="0"/>
            <a:r>
              <a:rPr lang="de-DE" dirty="0"/>
              <a:t>Überschrift</a:t>
            </a:r>
          </a:p>
        </p:txBody>
      </p:sp>
      <p:sp>
        <p:nvSpPr>
          <p:cNvPr id="11" name="Textplatzhalter 16">
            <a:extLst>
              <a:ext uri="{FF2B5EF4-FFF2-40B4-BE49-F238E27FC236}">
                <a16:creationId xmlns:a16="http://schemas.microsoft.com/office/drawing/2014/main" id="{19B420C7-7824-4382-99B3-E842F4995AC4}"/>
              </a:ext>
            </a:extLst>
          </p:cNvPr>
          <p:cNvSpPr>
            <a:spLocks noGrp="1"/>
          </p:cNvSpPr>
          <p:nvPr>
            <p:ph type="body" sz="quarter" idx="22" hasCustomPrompt="1"/>
          </p:nvPr>
        </p:nvSpPr>
        <p:spPr>
          <a:xfrm>
            <a:off x="6505072" y="1449388"/>
            <a:ext cx="5353967" cy="358775"/>
          </a:xfrm>
          <a:prstGeom prst="rect">
            <a:avLst/>
          </a:prstGeom>
        </p:spPr>
        <p:txBody>
          <a:bodyPr tIns="0" bIns="0" anchor="ctr" anchorCtr="0">
            <a:normAutofit/>
          </a:bodyPr>
          <a:lstStyle>
            <a:lvl1pPr marL="0" indent="0">
              <a:buNone/>
              <a:defRPr sz="2000" b="1"/>
            </a:lvl1pPr>
            <a:lvl2pPr marL="457200" indent="0">
              <a:buNone/>
              <a:defRPr/>
            </a:lvl2pPr>
          </a:lstStyle>
          <a:p>
            <a:pPr lvl="0"/>
            <a:r>
              <a:rPr lang="de-DE" dirty="0"/>
              <a:t>Überschrift</a:t>
            </a:r>
          </a:p>
        </p:txBody>
      </p:sp>
      <p:sp>
        <p:nvSpPr>
          <p:cNvPr id="10" name="Textplatzhalter 16">
            <a:extLst>
              <a:ext uri="{FF2B5EF4-FFF2-40B4-BE49-F238E27FC236}">
                <a16:creationId xmlns:a16="http://schemas.microsoft.com/office/drawing/2014/main" id="{19B420C7-7824-4382-99B3-E842F4995AC4}"/>
              </a:ext>
            </a:extLst>
          </p:cNvPr>
          <p:cNvSpPr>
            <a:spLocks noGrp="1"/>
          </p:cNvSpPr>
          <p:nvPr>
            <p:ph type="body" sz="quarter" idx="24" hasCustomPrompt="1"/>
          </p:nvPr>
        </p:nvSpPr>
        <p:spPr>
          <a:xfrm>
            <a:off x="806449" y="334039"/>
            <a:ext cx="11053764" cy="286673"/>
          </a:xfrm>
          <a:prstGeom prst="rect">
            <a:avLst/>
          </a:prstGeom>
        </p:spPr>
        <p:txBody>
          <a:bodyPr lIns="0" tIns="0" rIns="0" bIns="0" anchor="ctr" anchorCtr="0">
            <a:normAutofit/>
          </a:bodyPr>
          <a:lstStyle>
            <a:lvl1pPr marL="0" indent="0">
              <a:buNone/>
              <a:defRPr sz="2000" b="1"/>
            </a:lvl1pPr>
            <a:lvl2pPr marL="457200" indent="0">
              <a:buNone/>
              <a:defRPr/>
            </a:lvl2pPr>
          </a:lstStyle>
          <a:p>
            <a:pPr lvl="0"/>
            <a:r>
              <a:rPr lang="de-DE" dirty="0"/>
              <a:t>Thema</a:t>
            </a:r>
          </a:p>
        </p:txBody>
      </p:sp>
      <p:sp>
        <p:nvSpPr>
          <p:cNvPr id="2" name="Titel 1"/>
          <p:cNvSpPr>
            <a:spLocks noGrp="1"/>
          </p:cNvSpPr>
          <p:nvPr>
            <p:ph type="title"/>
          </p:nvPr>
        </p:nvSpPr>
        <p:spPr/>
        <p:txBody>
          <a:bodyPr/>
          <a:lstStyle/>
          <a:p>
            <a:r>
              <a:rPr lang="de-DE"/>
              <a:t>Mastertitelformat bearbeiten</a:t>
            </a:r>
            <a:endParaRPr lang="de-CH"/>
          </a:p>
        </p:txBody>
      </p:sp>
      <p:sp>
        <p:nvSpPr>
          <p:cNvPr id="5" name="Inhaltsplatzhalter 4"/>
          <p:cNvSpPr>
            <a:spLocks noGrp="1"/>
          </p:cNvSpPr>
          <p:nvPr>
            <p:ph sz="quarter" idx="25"/>
          </p:nvPr>
        </p:nvSpPr>
        <p:spPr>
          <a:xfrm>
            <a:off x="806450" y="1881188"/>
            <a:ext cx="5364163" cy="4319587"/>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15" name="Inhaltsplatzhalter 4"/>
          <p:cNvSpPr>
            <a:spLocks noGrp="1"/>
          </p:cNvSpPr>
          <p:nvPr>
            <p:ph sz="quarter" idx="26"/>
          </p:nvPr>
        </p:nvSpPr>
        <p:spPr>
          <a:xfrm>
            <a:off x="6494463" y="1881188"/>
            <a:ext cx="5364163" cy="4319587"/>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Tree>
    <p:extLst>
      <p:ext uri="{BB962C8B-B14F-4D97-AF65-F5344CB8AC3E}">
        <p14:creationId xmlns:p14="http://schemas.microsoft.com/office/powerpoint/2010/main" val="3556247809"/>
      </p:ext>
    </p:extLst>
  </p:cSld>
  <p:clrMapOvr>
    <a:masterClrMapping/>
  </p:clrMapOvr>
  <p:extLst>
    <p:ext uri="{DCECCB84-F9BA-43D5-87BE-67443E8EF086}">
      <p15:sldGuideLst xmlns:p15="http://schemas.microsoft.com/office/powerpoint/2012/main">
        <p15:guide id="1" orient="horz" pos="1185">
          <p15:clr>
            <a:srgbClr val="FBAE40"/>
          </p15:clr>
        </p15:guide>
        <p15:guide id="2" orient="horz" pos="1139">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nhalt und Bild hoch">
    <p:spTree>
      <p:nvGrpSpPr>
        <p:cNvPr id="1" name=""/>
        <p:cNvGrpSpPr/>
        <p:nvPr/>
      </p:nvGrpSpPr>
      <p:grpSpPr>
        <a:xfrm>
          <a:off x="0" y="0"/>
          <a:ext cx="0" cy="0"/>
          <a:chOff x="0" y="0"/>
          <a:chExt cx="0" cy="0"/>
        </a:xfrm>
      </p:grpSpPr>
      <p:sp>
        <p:nvSpPr>
          <p:cNvPr id="10" name="Bildplatzhalter 7"/>
          <p:cNvSpPr>
            <a:spLocks noGrp="1"/>
          </p:cNvSpPr>
          <p:nvPr>
            <p:ph type="pic" sz="quarter" idx="21" hasCustomPrompt="1"/>
          </p:nvPr>
        </p:nvSpPr>
        <p:spPr>
          <a:xfrm>
            <a:off x="7431782" y="333375"/>
            <a:ext cx="4428432" cy="5867400"/>
          </a:xfrm>
          <a:prstGeom prst="rect">
            <a:avLst/>
          </a:prstGeom>
          <a:solidFill>
            <a:schemeClr val="bg2"/>
          </a:solidFill>
        </p:spPr>
        <p:txBody>
          <a:bodyPr lIns="216000" tIns="108000">
            <a:normAutofit/>
          </a:bodyPr>
          <a:lstStyle>
            <a:lvl1pPr marL="0" indent="0">
              <a:buNone/>
              <a:defRPr sz="2000" baseline="0"/>
            </a:lvl1pPr>
          </a:lstStyle>
          <a:p>
            <a:r>
              <a:rPr lang="de-CH" dirty="0"/>
              <a:t>Bild über das Bild-Icon einfügen</a:t>
            </a:r>
          </a:p>
        </p:txBody>
      </p:sp>
      <p:sp>
        <p:nvSpPr>
          <p:cNvPr id="3" name="Datumsplatzhalter 2"/>
          <p:cNvSpPr>
            <a:spLocks noGrp="1"/>
          </p:cNvSpPr>
          <p:nvPr>
            <p:ph type="dt" sz="half" idx="10"/>
          </p:nvPr>
        </p:nvSpPr>
        <p:spPr/>
        <p:txBody>
          <a:bodyPr/>
          <a:lstStyle/>
          <a:p>
            <a:fld id="{A563216B-1869-2D40-A639-A27B0F1801ED}" type="datetime4">
              <a:rPr lang="de-CH" smtClean="0"/>
              <a:t>6. September 2023</a:t>
            </a:fld>
            <a:endParaRPr lang="de-CH" dirty="0"/>
          </a:p>
        </p:txBody>
      </p:sp>
      <p:sp>
        <p:nvSpPr>
          <p:cNvPr id="4" name="Fußzeilenplatzhalter 3"/>
          <p:cNvSpPr>
            <a:spLocks noGrp="1"/>
          </p:cNvSpPr>
          <p:nvPr>
            <p:ph type="ftr" sz="quarter" idx="11"/>
          </p:nvPr>
        </p:nvSpPr>
        <p:spPr/>
        <p:txBody>
          <a:bodyPr/>
          <a:lstStyle/>
          <a:p>
            <a:r>
              <a:rPr lang="de-CH"/>
              <a:t>Persona und Szenarien</a:t>
            </a:r>
            <a:endParaRPr lang="de-CH" dirty="0"/>
          </a:p>
        </p:txBody>
      </p:sp>
      <p:sp>
        <p:nvSpPr>
          <p:cNvPr id="5" name="Foliennummernplatzhalter 4"/>
          <p:cNvSpPr>
            <a:spLocks noGrp="1"/>
          </p:cNvSpPr>
          <p:nvPr>
            <p:ph type="sldNum" sz="quarter" idx="12"/>
          </p:nvPr>
        </p:nvSpPr>
        <p:spPr/>
        <p:txBody>
          <a:bodyPr/>
          <a:lstStyle/>
          <a:p>
            <a:fld id="{4EAC321B-7500-4259-A00F-915439A35E15}" type="slidenum">
              <a:rPr lang="de-CH" smtClean="0"/>
              <a:pPr/>
              <a:t>‹Nr.›</a:t>
            </a:fld>
            <a:endParaRPr lang="de-CH" dirty="0"/>
          </a:p>
        </p:txBody>
      </p:sp>
      <p:sp>
        <p:nvSpPr>
          <p:cNvPr id="11" name="Inhaltsplatzhalter 10"/>
          <p:cNvSpPr>
            <a:spLocks noGrp="1"/>
          </p:cNvSpPr>
          <p:nvPr>
            <p:ph sz="quarter" idx="22"/>
          </p:nvPr>
        </p:nvSpPr>
        <p:spPr>
          <a:xfrm>
            <a:off x="806450" y="1449388"/>
            <a:ext cx="6337300" cy="4751387"/>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8" name="Textplatzhalter 16">
            <a:extLst>
              <a:ext uri="{FF2B5EF4-FFF2-40B4-BE49-F238E27FC236}">
                <a16:creationId xmlns:a16="http://schemas.microsoft.com/office/drawing/2014/main" id="{19B420C7-7824-4382-99B3-E842F4995AC4}"/>
              </a:ext>
            </a:extLst>
          </p:cNvPr>
          <p:cNvSpPr>
            <a:spLocks noGrp="1"/>
          </p:cNvSpPr>
          <p:nvPr>
            <p:ph type="body" sz="quarter" idx="24" hasCustomPrompt="1"/>
          </p:nvPr>
        </p:nvSpPr>
        <p:spPr>
          <a:xfrm>
            <a:off x="806449" y="334039"/>
            <a:ext cx="6337301" cy="286673"/>
          </a:xfrm>
          <a:prstGeom prst="rect">
            <a:avLst/>
          </a:prstGeom>
        </p:spPr>
        <p:txBody>
          <a:bodyPr lIns="0" tIns="0" rIns="0" bIns="0" anchor="ctr" anchorCtr="0">
            <a:normAutofit/>
          </a:bodyPr>
          <a:lstStyle>
            <a:lvl1pPr marL="0" indent="0">
              <a:buNone/>
              <a:defRPr sz="2000" b="1"/>
            </a:lvl1pPr>
            <a:lvl2pPr marL="457200" indent="0">
              <a:buNone/>
              <a:defRPr/>
            </a:lvl2pPr>
          </a:lstStyle>
          <a:p>
            <a:pPr lvl="0"/>
            <a:r>
              <a:rPr lang="de-DE" dirty="0"/>
              <a:t>Thema</a:t>
            </a:r>
          </a:p>
        </p:txBody>
      </p:sp>
      <p:sp>
        <p:nvSpPr>
          <p:cNvPr id="2" name="Titel 1"/>
          <p:cNvSpPr>
            <a:spLocks noGrp="1"/>
          </p:cNvSpPr>
          <p:nvPr>
            <p:ph type="title"/>
          </p:nvPr>
        </p:nvSpPr>
        <p:spPr>
          <a:xfrm>
            <a:off x="806451" y="692150"/>
            <a:ext cx="6337300" cy="684213"/>
          </a:xfrm>
        </p:spPr>
        <p:txBody>
          <a:bodyPr/>
          <a:lstStyle>
            <a:lvl1pPr>
              <a:lnSpc>
                <a:spcPct val="100000"/>
              </a:lnSpc>
              <a:defRPr sz="2800"/>
            </a:lvl1pPr>
          </a:lstStyle>
          <a:p>
            <a:r>
              <a:rPr lang="de-DE"/>
              <a:t>Mastertitelformat bearbeiten</a:t>
            </a:r>
            <a:endParaRPr lang="de-CH" dirty="0"/>
          </a:p>
        </p:txBody>
      </p:sp>
    </p:spTree>
    <p:extLst>
      <p:ext uri="{BB962C8B-B14F-4D97-AF65-F5344CB8AC3E}">
        <p14:creationId xmlns:p14="http://schemas.microsoft.com/office/powerpoint/2010/main" val="3022903062"/>
      </p:ext>
    </p:extLst>
  </p:cSld>
  <p:clrMapOvr>
    <a:masterClrMapping/>
  </p:clrMapOvr>
  <p:extLst>
    <p:ext uri="{DCECCB84-F9BA-43D5-87BE-67443E8EF086}">
      <p15:sldGuideLst xmlns:p15="http://schemas.microsoft.com/office/powerpoint/2012/main">
        <p15:guide id="1" pos="450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7" name="Titelplatzhalter 1"/>
          <p:cNvSpPr>
            <a:spLocks noGrp="1"/>
          </p:cNvSpPr>
          <p:nvPr>
            <p:ph type="title"/>
          </p:nvPr>
        </p:nvSpPr>
        <p:spPr>
          <a:xfrm>
            <a:off x="806450" y="692150"/>
            <a:ext cx="11053763" cy="684213"/>
          </a:xfrm>
          <a:prstGeom prst="rect">
            <a:avLst/>
          </a:prstGeom>
        </p:spPr>
        <p:txBody>
          <a:bodyPr vert="horz" lIns="0" tIns="0" rIns="0" bIns="0" rtlCol="0" anchor="ctr" anchorCtr="0">
            <a:normAutofit/>
          </a:bodyPr>
          <a:lstStyle/>
          <a:p>
            <a:r>
              <a:rPr lang="de-DE" dirty="0"/>
              <a:t>Titel Inhaltsfolie einzeilig</a:t>
            </a:r>
            <a:endParaRPr lang="de-CH" dirty="0"/>
          </a:p>
        </p:txBody>
      </p:sp>
      <p:cxnSp>
        <p:nvCxnSpPr>
          <p:cNvPr id="49" name="Gerader Verbinder 48">
            <a:extLst>
              <a:ext uri="{FF2B5EF4-FFF2-40B4-BE49-F238E27FC236}">
                <a16:creationId xmlns:a16="http://schemas.microsoft.com/office/drawing/2014/main" id="{DCCF8EB6-970F-4B91-8E46-5B6411EAA2E4}"/>
              </a:ext>
            </a:extLst>
          </p:cNvPr>
          <p:cNvCxnSpPr>
            <a:cxnSpLocks/>
          </p:cNvCxnSpPr>
          <p:nvPr/>
        </p:nvCxnSpPr>
        <p:spPr>
          <a:xfrm>
            <a:off x="802958" y="6454845"/>
            <a:ext cx="5875" cy="403155"/>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51" name="Datumsplatzhalter 2">
            <a:extLst>
              <a:ext uri="{FF2B5EF4-FFF2-40B4-BE49-F238E27FC236}">
                <a16:creationId xmlns:a16="http://schemas.microsoft.com/office/drawing/2014/main" id="{DD859570-9479-4CD6-9E5E-B8BCB591EFE1}"/>
              </a:ext>
            </a:extLst>
          </p:cNvPr>
          <p:cNvSpPr>
            <a:spLocks noGrp="1"/>
          </p:cNvSpPr>
          <p:nvPr>
            <p:ph type="dt" sz="half" idx="2"/>
          </p:nvPr>
        </p:nvSpPr>
        <p:spPr>
          <a:xfrm>
            <a:off x="6494464" y="6453187"/>
            <a:ext cx="3376650" cy="179388"/>
          </a:xfrm>
          <a:prstGeom prst="rect">
            <a:avLst/>
          </a:prstGeom>
        </p:spPr>
        <p:txBody>
          <a:bodyPr lIns="0" tIns="0" rIns="0" bIns="0"/>
          <a:lstStyle>
            <a:lvl1pPr algn="l">
              <a:defRPr sz="1200"/>
            </a:lvl1pPr>
          </a:lstStyle>
          <a:p>
            <a:fld id="{955E3D50-18A6-EF48-B1D9-97864194A748}" type="datetime4">
              <a:rPr lang="de-CH" smtClean="0"/>
              <a:t>6. September 2023</a:t>
            </a:fld>
            <a:endParaRPr lang="de-CH" dirty="0"/>
          </a:p>
        </p:txBody>
      </p:sp>
      <p:sp>
        <p:nvSpPr>
          <p:cNvPr id="52" name="Fußzeilenplatzhalter 3">
            <a:extLst>
              <a:ext uri="{FF2B5EF4-FFF2-40B4-BE49-F238E27FC236}">
                <a16:creationId xmlns:a16="http://schemas.microsoft.com/office/drawing/2014/main" id="{2A1BCD4E-392B-40D0-9259-9419E76355F1}"/>
              </a:ext>
            </a:extLst>
          </p:cNvPr>
          <p:cNvSpPr>
            <a:spLocks noGrp="1"/>
          </p:cNvSpPr>
          <p:nvPr>
            <p:ph type="ftr" sz="quarter" idx="3"/>
          </p:nvPr>
        </p:nvSpPr>
        <p:spPr>
          <a:xfrm>
            <a:off x="806450" y="6454845"/>
            <a:ext cx="5364163" cy="332663"/>
          </a:xfrm>
          <a:prstGeom prst="rect">
            <a:avLst/>
          </a:prstGeom>
        </p:spPr>
        <p:txBody>
          <a:bodyPr lIns="108000" tIns="0" rIns="0" bIns="0"/>
          <a:lstStyle>
            <a:lvl1pPr algn="l">
              <a:defRPr sz="1200"/>
            </a:lvl1pPr>
          </a:lstStyle>
          <a:p>
            <a:r>
              <a:rPr lang="de-CH"/>
              <a:t>Persona und Szenarien</a:t>
            </a:r>
            <a:endParaRPr lang="de-CH" dirty="0"/>
          </a:p>
        </p:txBody>
      </p:sp>
      <p:sp>
        <p:nvSpPr>
          <p:cNvPr id="53" name="Foliennummernplatzhalter 4">
            <a:extLst>
              <a:ext uri="{FF2B5EF4-FFF2-40B4-BE49-F238E27FC236}">
                <a16:creationId xmlns:a16="http://schemas.microsoft.com/office/drawing/2014/main" id="{F6E723C3-915C-402C-9570-E97A66A840F5}"/>
              </a:ext>
            </a:extLst>
          </p:cNvPr>
          <p:cNvSpPr>
            <a:spLocks noGrp="1"/>
          </p:cNvSpPr>
          <p:nvPr>
            <p:ph type="sldNum" sz="quarter" idx="4"/>
          </p:nvPr>
        </p:nvSpPr>
        <p:spPr>
          <a:xfrm>
            <a:off x="268996" y="6453187"/>
            <a:ext cx="537454" cy="179387"/>
          </a:xfrm>
          <a:prstGeom prst="rect">
            <a:avLst/>
          </a:prstGeom>
        </p:spPr>
        <p:txBody>
          <a:bodyPr lIns="0" tIns="0" rIns="108000" bIns="0"/>
          <a:lstStyle>
            <a:lvl1pPr algn="r">
              <a:defRPr sz="1200">
                <a:solidFill>
                  <a:schemeClr val="tx1"/>
                </a:solidFill>
              </a:defRPr>
            </a:lvl1pPr>
          </a:lstStyle>
          <a:p>
            <a:fld id="{4EAC321B-7500-4259-A00F-915439A35E15}" type="slidenum">
              <a:rPr lang="de-CH" smtClean="0"/>
              <a:pPr/>
              <a:t>‹Nr.›</a:t>
            </a:fld>
            <a:endParaRPr lang="de-CH" dirty="0"/>
          </a:p>
        </p:txBody>
      </p:sp>
      <p:pic>
        <p:nvPicPr>
          <p:cNvPr id="10" name="Grafik 9">
            <a:extLst>
              <a:ext uri="{FF2B5EF4-FFF2-40B4-BE49-F238E27FC236}">
                <a16:creationId xmlns:a16="http://schemas.microsoft.com/office/drawing/2014/main" id="{58E42ADF-F5B2-43B8-AB96-1EFC272BC700}"/>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10758468" y="6244316"/>
            <a:ext cx="1340225" cy="629524"/>
          </a:xfrm>
          <a:prstGeom prst="rect">
            <a:avLst/>
          </a:prstGeom>
        </p:spPr>
      </p:pic>
      <p:sp>
        <p:nvSpPr>
          <p:cNvPr id="2" name="Textplatzhalter 1"/>
          <p:cNvSpPr>
            <a:spLocks noGrp="1"/>
          </p:cNvSpPr>
          <p:nvPr>
            <p:ph type="body" idx="1"/>
          </p:nvPr>
        </p:nvSpPr>
        <p:spPr>
          <a:xfrm>
            <a:off x="802958" y="1449388"/>
            <a:ext cx="11057254" cy="4751387"/>
          </a:xfrm>
          <a:prstGeom prst="rect">
            <a:avLst/>
          </a:prstGeom>
        </p:spPr>
        <p:txBody>
          <a:bodyPr vert="horz" lIns="0" tIns="0" rIns="0" bIns="0" rtlCol="0">
            <a:normAutofit/>
          </a:bodyPr>
          <a:lstStyle/>
          <a:p>
            <a:pPr lvl="0"/>
            <a:r>
              <a:rPr lang="de-DE" dirty="0"/>
              <a:t>Erste Ebene</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a:p>
            <a:pPr lvl="6"/>
            <a:r>
              <a:rPr lang="de-DE" dirty="0"/>
              <a:t>Siebte Ebene</a:t>
            </a:r>
          </a:p>
          <a:p>
            <a:pPr lvl="4"/>
            <a:endParaRPr lang="de-DE" dirty="0"/>
          </a:p>
        </p:txBody>
      </p:sp>
    </p:spTree>
    <p:extLst>
      <p:ext uri="{BB962C8B-B14F-4D97-AF65-F5344CB8AC3E}">
        <p14:creationId xmlns:p14="http://schemas.microsoft.com/office/powerpoint/2010/main" val="3256726509"/>
      </p:ext>
    </p:extLst>
  </p:cSld>
  <p:clrMap bg1="lt1" tx1="dk1" bg2="lt2" tx2="dk2" accent1="accent1" accent2="accent2" accent3="accent3" accent4="accent4" accent5="accent5" accent6="accent6" hlink="hlink" folHlink="folHlink"/>
  <p:sldLayoutIdLst>
    <p:sldLayoutId id="2147483843" r:id="rId1"/>
    <p:sldLayoutId id="2147483844" r:id="rId2"/>
    <p:sldLayoutId id="2147483845" r:id="rId3"/>
    <p:sldLayoutId id="2147483846" r:id="rId4"/>
    <p:sldLayoutId id="2147483847" r:id="rId5"/>
    <p:sldLayoutId id="2147483848" r:id="rId6"/>
    <p:sldLayoutId id="2147483849" r:id="rId7"/>
    <p:sldLayoutId id="2147483850" r:id="rId8"/>
    <p:sldLayoutId id="2147483851" r:id="rId9"/>
    <p:sldLayoutId id="2147483852" r:id="rId10"/>
    <p:sldLayoutId id="2147483853" r:id="rId11"/>
    <p:sldLayoutId id="2147483854" r:id="rId12"/>
  </p:sldLayoutIdLst>
  <p:hf hdr="0"/>
  <p:txStyles>
    <p:titleStyle>
      <a:lvl1pPr algn="l" defTabSz="609768" rtl="0" eaLnBrk="1" latinLnBrk="0" hangingPunct="1">
        <a:lnSpc>
          <a:spcPct val="120000"/>
        </a:lnSpc>
        <a:spcBef>
          <a:spcPct val="0"/>
        </a:spcBef>
        <a:buNone/>
        <a:defRPr sz="3200" b="1" kern="1200" baseline="0">
          <a:solidFill>
            <a:schemeClr val="tx2"/>
          </a:solidFill>
          <a:latin typeface="+mj-lt"/>
          <a:ea typeface="+mj-ea"/>
          <a:cs typeface="+mj-cs"/>
        </a:defRPr>
      </a:lvl1pPr>
    </p:titleStyle>
    <p:bodyStyle>
      <a:lvl1pPr marL="252000" indent="-252000" algn="l" defTabSz="609768" rtl="0" eaLnBrk="1" latinLnBrk="0" hangingPunct="1">
        <a:lnSpc>
          <a:spcPct val="110000"/>
        </a:lnSpc>
        <a:spcBef>
          <a:spcPts val="1200"/>
        </a:spcBef>
        <a:spcAft>
          <a:spcPts val="0"/>
        </a:spcAft>
        <a:buClr>
          <a:schemeClr val="tx2"/>
        </a:buClr>
        <a:buFont typeface="Arial" panose="020B0604020202020204" pitchFamily="34" charset="0"/>
        <a:buChar char="•"/>
        <a:defRPr sz="2000" kern="1200">
          <a:solidFill>
            <a:schemeClr val="tx1"/>
          </a:solidFill>
          <a:latin typeface="+mn-lt"/>
          <a:ea typeface="+mn-ea"/>
          <a:cs typeface="+mn-cs"/>
        </a:defRPr>
      </a:lvl1pPr>
      <a:lvl2pPr marL="504000" indent="-252000" algn="l" defTabSz="609768" rtl="0" eaLnBrk="1" latinLnBrk="0" hangingPunct="1">
        <a:lnSpc>
          <a:spcPct val="110000"/>
        </a:lnSpc>
        <a:spcBef>
          <a:spcPts val="1200"/>
        </a:spcBef>
        <a:spcAft>
          <a:spcPts val="0"/>
        </a:spcAft>
        <a:buClr>
          <a:schemeClr val="tx1"/>
        </a:buClr>
        <a:buSzPct val="80000"/>
        <a:buFont typeface="Arial" panose="020B0604020202020204" pitchFamily="34" charset="0"/>
        <a:buChar char="•"/>
        <a:defRPr sz="1800" kern="1200">
          <a:solidFill>
            <a:schemeClr val="tx1"/>
          </a:solidFill>
          <a:latin typeface="+mn-lt"/>
          <a:ea typeface="+mn-ea"/>
          <a:cs typeface="+mn-cs"/>
        </a:defRPr>
      </a:lvl2pPr>
      <a:lvl3pPr marL="756000" indent="-252000" algn="l" defTabSz="609768" rtl="0" eaLnBrk="1" latinLnBrk="0" hangingPunct="1">
        <a:lnSpc>
          <a:spcPct val="110000"/>
        </a:lnSpc>
        <a:spcBef>
          <a:spcPts val="1200"/>
        </a:spcBef>
        <a:spcAft>
          <a:spcPts val="0"/>
        </a:spcAft>
        <a:buSzPct val="90000"/>
        <a:buFont typeface="Symbol" panose="05050102010706020507" pitchFamily="18" charset="2"/>
        <a:buChar char="-"/>
        <a:defRPr sz="1600" kern="1200">
          <a:solidFill>
            <a:schemeClr val="tx1"/>
          </a:solidFill>
          <a:latin typeface="+mn-lt"/>
          <a:ea typeface="+mn-ea"/>
          <a:cs typeface="+mn-cs"/>
        </a:defRPr>
      </a:lvl3pPr>
      <a:lvl4pPr marL="1008000" indent="-252000" algn="l" defTabSz="609768" rtl="0" eaLnBrk="1" latinLnBrk="0" hangingPunct="1">
        <a:lnSpc>
          <a:spcPct val="110000"/>
        </a:lnSpc>
        <a:spcBef>
          <a:spcPts val="1200"/>
        </a:spcBef>
        <a:spcAft>
          <a:spcPts val="0"/>
        </a:spcAft>
        <a:buFont typeface="Symbol" panose="05050102010706020507" pitchFamily="18" charset="2"/>
        <a:buChar char="-"/>
        <a:defRPr sz="1600" kern="1200">
          <a:solidFill>
            <a:schemeClr val="tx1"/>
          </a:solidFill>
          <a:latin typeface="+mn-lt"/>
          <a:ea typeface="+mn-ea"/>
          <a:cs typeface="+mn-cs"/>
        </a:defRPr>
      </a:lvl4pPr>
      <a:lvl5pPr marL="1260000" marR="0" indent="-252000" algn="l" defTabSz="609768" rtl="0" eaLnBrk="1" fontAlgn="auto" latinLnBrk="0" hangingPunct="1">
        <a:lnSpc>
          <a:spcPct val="110000"/>
        </a:lnSpc>
        <a:spcBef>
          <a:spcPts val="1200"/>
        </a:spcBef>
        <a:spcAft>
          <a:spcPts val="0"/>
        </a:spcAft>
        <a:buClrTx/>
        <a:buSzTx/>
        <a:buFont typeface="Symbol" panose="05050102010706020507" pitchFamily="18" charset="2"/>
        <a:buChar char="-"/>
        <a:tabLst/>
        <a:defRPr sz="1600" kern="1200">
          <a:solidFill>
            <a:schemeClr val="tx1"/>
          </a:solidFill>
          <a:latin typeface="+mn-lt"/>
          <a:ea typeface="+mn-ea"/>
          <a:cs typeface="+mn-cs"/>
        </a:defRPr>
      </a:lvl5pPr>
      <a:lvl6pPr marL="1512000" indent="-252000" algn="l" defTabSz="611188" rtl="0" eaLnBrk="1" latinLnBrk="0" hangingPunct="1">
        <a:lnSpc>
          <a:spcPct val="110000"/>
        </a:lnSpc>
        <a:spcBef>
          <a:spcPts val="1200"/>
        </a:spcBef>
        <a:spcAft>
          <a:spcPts val="0"/>
        </a:spcAft>
        <a:buFont typeface="Symbol" panose="05050102010706020507" pitchFamily="18" charset="2"/>
        <a:buChar char="-"/>
        <a:defRPr sz="1600" kern="1200" baseline="0">
          <a:solidFill>
            <a:schemeClr val="tx1"/>
          </a:solidFill>
          <a:latin typeface="+mn-lt"/>
          <a:ea typeface="+mn-ea"/>
          <a:cs typeface="+mn-cs"/>
        </a:defRPr>
      </a:lvl6pPr>
      <a:lvl7pPr marL="1764000" indent="-252000" algn="l" defTabSz="609768" rtl="0" eaLnBrk="1" latinLnBrk="0" hangingPunct="1">
        <a:lnSpc>
          <a:spcPct val="110000"/>
        </a:lnSpc>
        <a:spcBef>
          <a:spcPts val="1200"/>
        </a:spcBef>
        <a:spcAft>
          <a:spcPts val="0"/>
        </a:spcAft>
        <a:buFont typeface="Symbol" panose="05050102010706020507" pitchFamily="18" charset="2"/>
        <a:buChar char="-"/>
        <a:defRPr sz="1600" kern="1200">
          <a:solidFill>
            <a:schemeClr val="tx1"/>
          </a:solidFill>
          <a:latin typeface="+mn-lt"/>
          <a:ea typeface="+mn-ea"/>
          <a:cs typeface="+mn-cs"/>
        </a:defRPr>
      </a:lvl7pPr>
      <a:lvl8pPr marL="4573257" indent="-304884" algn="l" defTabSz="609768" rtl="0" eaLnBrk="1" latinLnBrk="0" hangingPunct="1">
        <a:spcBef>
          <a:spcPct val="20000"/>
        </a:spcBef>
        <a:buFont typeface="Arial"/>
        <a:buChar char="•"/>
        <a:defRPr sz="2700" kern="1200">
          <a:solidFill>
            <a:schemeClr val="tx1"/>
          </a:solidFill>
          <a:latin typeface="+mn-lt"/>
          <a:ea typeface="+mn-ea"/>
          <a:cs typeface="+mn-cs"/>
        </a:defRPr>
      </a:lvl8pPr>
      <a:lvl9pPr marL="5183025" indent="-304884" algn="l" defTabSz="609768" rtl="0" eaLnBrk="1" latinLnBrk="0" hangingPunct="1">
        <a:spcBef>
          <a:spcPct val="20000"/>
        </a:spcBef>
        <a:buFont typeface="Arial"/>
        <a:buChar char="•"/>
        <a:defRPr sz="2700" kern="1200">
          <a:solidFill>
            <a:schemeClr val="tx1"/>
          </a:solidFill>
          <a:latin typeface="+mn-lt"/>
          <a:ea typeface="+mn-ea"/>
          <a:cs typeface="+mn-cs"/>
        </a:defRPr>
      </a:lvl9pPr>
    </p:bodyStyle>
    <p:otherStyle>
      <a:defPPr>
        <a:defRPr lang="de-DE"/>
      </a:defPPr>
      <a:lvl1pPr marL="0" algn="l" defTabSz="609768" rtl="0" eaLnBrk="1" latinLnBrk="0" hangingPunct="1">
        <a:defRPr sz="1400" kern="1200">
          <a:solidFill>
            <a:schemeClr val="tx1"/>
          </a:solidFill>
          <a:latin typeface="+mn-lt"/>
          <a:ea typeface="+mn-ea"/>
          <a:cs typeface="+mn-cs"/>
        </a:defRPr>
      </a:lvl1pPr>
      <a:lvl2pPr marL="609768" algn="l" defTabSz="609768" rtl="0" eaLnBrk="1" latinLnBrk="0" hangingPunct="1">
        <a:defRPr sz="1400" kern="1200">
          <a:solidFill>
            <a:schemeClr val="tx1"/>
          </a:solidFill>
          <a:latin typeface="+mn-lt"/>
          <a:ea typeface="+mn-ea"/>
          <a:cs typeface="+mn-cs"/>
        </a:defRPr>
      </a:lvl2pPr>
      <a:lvl3pPr marL="1219535" algn="l" defTabSz="609768" rtl="0" eaLnBrk="1" latinLnBrk="0" hangingPunct="1">
        <a:defRPr sz="1400" kern="1200">
          <a:solidFill>
            <a:schemeClr val="tx1"/>
          </a:solidFill>
          <a:latin typeface="+mn-lt"/>
          <a:ea typeface="+mn-ea"/>
          <a:cs typeface="+mn-cs"/>
        </a:defRPr>
      </a:lvl3pPr>
      <a:lvl4pPr marL="1829303" algn="l" defTabSz="609768" rtl="0" eaLnBrk="1" latinLnBrk="0" hangingPunct="1">
        <a:defRPr sz="1400" kern="1200">
          <a:solidFill>
            <a:schemeClr val="tx1"/>
          </a:solidFill>
          <a:latin typeface="+mn-lt"/>
          <a:ea typeface="+mn-ea"/>
          <a:cs typeface="+mn-cs"/>
        </a:defRPr>
      </a:lvl4pPr>
      <a:lvl5pPr marL="2439071" algn="l" defTabSz="609768" rtl="0" eaLnBrk="1" latinLnBrk="0" hangingPunct="1">
        <a:defRPr sz="1400" kern="1200">
          <a:solidFill>
            <a:schemeClr val="tx1"/>
          </a:solidFill>
          <a:latin typeface="+mn-lt"/>
          <a:ea typeface="+mn-ea"/>
          <a:cs typeface="+mn-cs"/>
        </a:defRPr>
      </a:lvl5pPr>
      <a:lvl6pPr marL="3048838" algn="l" defTabSz="609768" rtl="0" eaLnBrk="1" latinLnBrk="0" hangingPunct="1">
        <a:defRPr sz="1400" kern="1200">
          <a:solidFill>
            <a:schemeClr val="tx1"/>
          </a:solidFill>
          <a:latin typeface="+mn-lt"/>
          <a:ea typeface="+mn-ea"/>
          <a:cs typeface="+mn-cs"/>
        </a:defRPr>
      </a:lvl6pPr>
      <a:lvl7pPr marL="3658606" algn="l" defTabSz="609768" rtl="0" eaLnBrk="1" latinLnBrk="0" hangingPunct="1">
        <a:defRPr sz="1400" kern="1200">
          <a:solidFill>
            <a:schemeClr val="tx1"/>
          </a:solidFill>
          <a:latin typeface="+mn-lt"/>
          <a:ea typeface="+mn-ea"/>
          <a:cs typeface="+mn-cs"/>
        </a:defRPr>
      </a:lvl7pPr>
      <a:lvl8pPr marL="4268373" algn="l" defTabSz="609768" rtl="0" eaLnBrk="1" latinLnBrk="0" hangingPunct="1">
        <a:defRPr sz="1400" kern="1200">
          <a:solidFill>
            <a:schemeClr val="tx1"/>
          </a:solidFill>
          <a:latin typeface="+mn-lt"/>
          <a:ea typeface="+mn-ea"/>
          <a:cs typeface="+mn-cs"/>
        </a:defRPr>
      </a:lvl8pPr>
      <a:lvl9pPr marL="4878141" algn="l" defTabSz="609768" rtl="0" eaLnBrk="1" latinLnBrk="0" hangingPunct="1">
        <a:defRPr sz="1400" kern="1200">
          <a:solidFill>
            <a:schemeClr val="tx1"/>
          </a:solidFill>
          <a:latin typeface="+mn-lt"/>
          <a:ea typeface="+mn-ea"/>
          <a:cs typeface="+mn-cs"/>
        </a:defRPr>
      </a:lvl9pPr>
    </p:otherStyle>
  </p:txStyles>
  <p:extLst>
    <p:ext uri="{27BBF7A9-308A-43DC-89C8-2F10F3537804}">
      <p15:sldGuideLst xmlns:p15="http://schemas.microsoft.com/office/powerpoint/2012/main">
        <p15:guide id="6" pos="508">
          <p15:clr>
            <a:srgbClr val="547EBF"/>
          </p15:clr>
        </p15:guide>
        <p15:guide id="7" pos="7471">
          <p15:clr>
            <a:srgbClr val="547EBF"/>
          </p15:clr>
        </p15:guide>
        <p15:guide id="8" orient="horz" pos="210">
          <p15:clr>
            <a:srgbClr val="547EBF"/>
          </p15:clr>
        </p15:guide>
        <p15:guide id="9" orient="horz" pos="4065">
          <p15:clr>
            <a:srgbClr val="C35EA4"/>
          </p15:clr>
        </p15:guide>
        <p15:guide id="10" orient="horz" pos="4156" userDrawn="1">
          <p15:clr>
            <a:srgbClr val="547EBF"/>
          </p15:clr>
        </p15:guide>
        <p15:guide id="12" orient="horz" pos="391">
          <p15:clr>
            <a:srgbClr val="C35EA4"/>
          </p15:clr>
        </p15:guide>
        <p15:guide id="13" orient="horz" pos="913">
          <p15:clr>
            <a:srgbClr val="C35EA4"/>
          </p15:clr>
        </p15:guide>
        <p15:guide id="14" orient="horz" pos="3906">
          <p15:clr>
            <a:srgbClr val="C35EA4"/>
          </p15:clr>
        </p15:guide>
        <p15:guide id="15" pos="3987">
          <p15:clr>
            <a:srgbClr val="9FCC3B"/>
          </p15:clr>
        </p15:guide>
        <p15:guide id="16" pos="4091">
          <p15:clr>
            <a:srgbClr val="C35EA4"/>
          </p15:clr>
        </p15:guide>
        <p15:guide id="17" pos="3887">
          <p15:clr>
            <a:srgbClr val="C35EA4"/>
          </p15:clr>
        </p15:guide>
        <p15:guide id="18" orient="horz" pos="867">
          <p15:clr>
            <a:srgbClr val="C35EA4"/>
          </p15:clr>
        </p15:guide>
        <p15:guide id="19" orient="horz" pos="436">
          <p15:clr>
            <a:srgbClr val="C35EA4"/>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hyperlink" Target="https://openai.com/blog/chatgpt" TargetMode="External"/><Relationship Id="rId2" Type="http://schemas.openxmlformats.org/officeDocument/2006/relationships/hyperlink" Target="https://www.canva.com/design/DAFdV_tsss4/lXH_Q-Gm8YajbvJh6xKFbQ/view?utm_content=DAFdV_tsss4&amp;utm_campaign=designshare&amp;utm_medium=link&amp;utm_source=publishsharelink&amp;mode=preview" TargetMode="Externa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nindo.de/" TargetMode="Externa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a:t>User Experience</a:t>
            </a:r>
          </a:p>
        </p:txBody>
      </p:sp>
      <p:sp>
        <p:nvSpPr>
          <p:cNvPr id="3" name="Textplatzhalter 2"/>
          <p:cNvSpPr>
            <a:spLocks noGrp="1"/>
          </p:cNvSpPr>
          <p:nvPr>
            <p:ph type="body" sz="quarter" idx="14"/>
          </p:nvPr>
        </p:nvSpPr>
        <p:spPr/>
        <p:txBody>
          <a:bodyPr/>
          <a:lstStyle/>
          <a:p>
            <a:endParaRPr lang="de-CH" dirty="0"/>
          </a:p>
        </p:txBody>
      </p:sp>
      <p:sp>
        <p:nvSpPr>
          <p:cNvPr id="4" name="Textplatzhalter 3"/>
          <p:cNvSpPr>
            <a:spLocks noGrp="1"/>
          </p:cNvSpPr>
          <p:nvPr>
            <p:ph type="body" sz="quarter" idx="19"/>
          </p:nvPr>
        </p:nvSpPr>
        <p:spPr/>
        <p:txBody>
          <a:bodyPr/>
          <a:lstStyle/>
          <a:p>
            <a:r>
              <a:rPr lang="de-CH" dirty="0"/>
              <a:t>Verhalten von Jugendlichen im Web</a:t>
            </a:r>
            <a:br>
              <a:rPr lang="de-CH" dirty="0"/>
            </a:br>
            <a:r>
              <a:rPr lang="de-CH" dirty="0"/>
              <a:t>Personas und Szenarien</a:t>
            </a:r>
          </a:p>
        </p:txBody>
      </p:sp>
      <p:sp>
        <p:nvSpPr>
          <p:cNvPr id="5" name="Textplatzhalter 4"/>
          <p:cNvSpPr>
            <a:spLocks noGrp="1"/>
          </p:cNvSpPr>
          <p:nvPr>
            <p:ph type="body" sz="quarter" idx="20"/>
          </p:nvPr>
        </p:nvSpPr>
        <p:spPr/>
        <p:txBody>
          <a:bodyPr/>
          <a:lstStyle/>
          <a:p>
            <a:r>
              <a:rPr lang="de-CH" dirty="0"/>
              <a:t> Benjamin </a:t>
            </a:r>
            <a:r>
              <a:rPr lang="de-CH" dirty="0" err="1"/>
              <a:t>Hanimann</a:t>
            </a:r>
            <a:endParaRPr lang="de-CH" dirty="0"/>
          </a:p>
        </p:txBody>
      </p:sp>
      <p:sp>
        <p:nvSpPr>
          <p:cNvPr id="6" name="Datumsplatzhalter 5"/>
          <p:cNvSpPr>
            <a:spLocks noGrp="1"/>
          </p:cNvSpPr>
          <p:nvPr>
            <p:ph type="dt" sz="half" idx="10"/>
          </p:nvPr>
        </p:nvSpPr>
        <p:spPr/>
        <p:txBody>
          <a:bodyPr/>
          <a:lstStyle/>
          <a:p>
            <a:fld id="{C17CE125-4E00-DC4D-9CF5-0B7B8254A74D}" type="datetime4">
              <a:rPr lang="de-CH" smtClean="0"/>
              <a:t>6. September 2023</a:t>
            </a:fld>
            <a:endParaRPr lang="de-CH" dirty="0"/>
          </a:p>
        </p:txBody>
      </p:sp>
    </p:spTree>
    <p:extLst>
      <p:ext uri="{BB962C8B-B14F-4D97-AF65-F5344CB8AC3E}">
        <p14:creationId xmlns:p14="http://schemas.microsoft.com/office/powerpoint/2010/main" val="2220472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half" idx="16"/>
          </p:nvPr>
        </p:nvSpPr>
        <p:spPr/>
        <p:txBody>
          <a:bodyPr/>
          <a:lstStyle/>
          <a:p>
            <a:fld id="{B163527D-FEFB-9C49-9548-DDF790205D7A}" type="datetime4">
              <a:rPr lang="de-CH" smtClean="0"/>
              <a:t>6. September 2023</a:t>
            </a:fld>
            <a:endParaRPr lang="de-CH" dirty="0"/>
          </a:p>
        </p:txBody>
      </p:sp>
      <p:sp>
        <p:nvSpPr>
          <p:cNvPr id="3" name="Fußzeilenplatzhalter 2"/>
          <p:cNvSpPr>
            <a:spLocks noGrp="1"/>
          </p:cNvSpPr>
          <p:nvPr>
            <p:ph type="ftr" sz="quarter" idx="17"/>
          </p:nvPr>
        </p:nvSpPr>
        <p:spPr/>
        <p:txBody>
          <a:bodyPr/>
          <a:lstStyle/>
          <a:p>
            <a:r>
              <a:rPr lang="de-CH"/>
              <a:t>Persona und Szenarien</a:t>
            </a:r>
            <a:endParaRPr lang="de-CH" dirty="0"/>
          </a:p>
        </p:txBody>
      </p:sp>
      <p:sp>
        <p:nvSpPr>
          <p:cNvPr id="4" name="Foliennummernplatzhalter 3"/>
          <p:cNvSpPr>
            <a:spLocks noGrp="1"/>
          </p:cNvSpPr>
          <p:nvPr>
            <p:ph type="sldNum" sz="quarter" idx="18"/>
          </p:nvPr>
        </p:nvSpPr>
        <p:spPr/>
        <p:txBody>
          <a:bodyPr/>
          <a:lstStyle/>
          <a:p>
            <a:fld id="{4EAC321B-7500-4259-A00F-915439A35E15}" type="slidenum">
              <a:rPr lang="de-CH" smtClean="0"/>
              <a:pPr/>
              <a:t>10</a:t>
            </a:fld>
            <a:endParaRPr lang="de-CH" dirty="0"/>
          </a:p>
        </p:txBody>
      </p:sp>
      <p:sp>
        <p:nvSpPr>
          <p:cNvPr id="5" name="Titel 4"/>
          <p:cNvSpPr>
            <a:spLocks noGrp="1"/>
          </p:cNvSpPr>
          <p:nvPr>
            <p:ph type="title"/>
          </p:nvPr>
        </p:nvSpPr>
        <p:spPr/>
        <p:txBody>
          <a:bodyPr/>
          <a:lstStyle/>
          <a:p>
            <a:r>
              <a:rPr lang="de-CH" dirty="0"/>
              <a:t>Personas helfen…</a:t>
            </a:r>
          </a:p>
        </p:txBody>
      </p:sp>
      <p:sp>
        <p:nvSpPr>
          <p:cNvPr id="6" name="Inhaltsplatzhalter 5"/>
          <p:cNvSpPr>
            <a:spLocks noGrp="1"/>
          </p:cNvSpPr>
          <p:nvPr>
            <p:ph sz="quarter" idx="21"/>
          </p:nvPr>
        </p:nvSpPr>
        <p:spPr/>
        <p:txBody>
          <a:bodyPr/>
          <a:lstStyle/>
          <a:p>
            <a:r>
              <a:rPr lang="de-CH" dirty="0"/>
              <a:t>...Daten aus der Analyse in eine greifbare Form zu bringen.</a:t>
            </a:r>
          </a:p>
          <a:p>
            <a:r>
              <a:rPr lang="de-CH" dirty="0"/>
              <a:t>...die Personen und deren Bedürfnisse, für die das Produkt gestaltet wird im Entwicklungsprozess im Fokus zu halten</a:t>
            </a:r>
          </a:p>
        </p:txBody>
      </p:sp>
      <p:sp>
        <p:nvSpPr>
          <p:cNvPr id="7" name="Textplatzhalter 6"/>
          <p:cNvSpPr>
            <a:spLocks noGrp="1"/>
          </p:cNvSpPr>
          <p:nvPr>
            <p:ph type="body" sz="quarter" idx="24"/>
          </p:nvPr>
        </p:nvSpPr>
        <p:spPr/>
        <p:txBody>
          <a:bodyPr>
            <a:normAutofit fontScale="92500" lnSpcReduction="20000"/>
          </a:bodyPr>
          <a:lstStyle/>
          <a:p>
            <a:r>
              <a:rPr lang="de-CH" dirty="0"/>
              <a:t>Persona</a:t>
            </a:r>
          </a:p>
        </p:txBody>
      </p:sp>
    </p:spTree>
    <p:extLst>
      <p:ext uri="{BB962C8B-B14F-4D97-AF65-F5344CB8AC3E}">
        <p14:creationId xmlns:p14="http://schemas.microsoft.com/office/powerpoint/2010/main" val="39694788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half" idx="16"/>
          </p:nvPr>
        </p:nvSpPr>
        <p:spPr/>
        <p:txBody>
          <a:bodyPr/>
          <a:lstStyle/>
          <a:p>
            <a:fld id="{90519E2D-D66C-1141-A5DF-FCD667F52320}" type="datetime4">
              <a:rPr lang="de-CH" smtClean="0"/>
              <a:t>6. September 2023</a:t>
            </a:fld>
            <a:endParaRPr lang="de-CH" dirty="0"/>
          </a:p>
        </p:txBody>
      </p:sp>
      <p:sp>
        <p:nvSpPr>
          <p:cNvPr id="3" name="Fußzeilenplatzhalter 2"/>
          <p:cNvSpPr>
            <a:spLocks noGrp="1"/>
          </p:cNvSpPr>
          <p:nvPr>
            <p:ph type="ftr" sz="quarter" idx="17"/>
          </p:nvPr>
        </p:nvSpPr>
        <p:spPr/>
        <p:txBody>
          <a:bodyPr/>
          <a:lstStyle/>
          <a:p>
            <a:r>
              <a:rPr lang="de-CH"/>
              <a:t>Persona und Szenarien</a:t>
            </a:r>
            <a:endParaRPr lang="de-CH" dirty="0"/>
          </a:p>
        </p:txBody>
      </p:sp>
      <p:sp>
        <p:nvSpPr>
          <p:cNvPr id="4" name="Foliennummernplatzhalter 3"/>
          <p:cNvSpPr>
            <a:spLocks noGrp="1"/>
          </p:cNvSpPr>
          <p:nvPr>
            <p:ph type="sldNum" sz="quarter" idx="18"/>
          </p:nvPr>
        </p:nvSpPr>
        <p:spPr/>
        <p:txBody>
          <a:bodyPr/>
          <a:lstStyle/>
          <a:p>
            <a:fld id="{4EAC321B-7500-4259-A00F-915439A35E15}" type="slidenum">
              <a:rPr lang="de-CH" smtClean="0"/>
              <a:pPr/>
              <a:t>11</a:t>
            </a:fld>
            <a:endParaRPr lang="de-CH" dirty="0"/>
          </a:p>
        </p:txBody>
      </p:sp>
      <p:sp>
        <p:nvSpPr>
          <p:cNvPr id="5" name="Titel 4"/>
          <p:cNvSpPr>
            <a:spLocks noGrp="1"/>
          </p:cNvSpPr>
          <p:nvPr>
            <p:ph type="title"/>
          </p:nvPr>
        </p:nvSpPr>
        <p:spPr/>
        <p:txBody>
          <a:bodyPr/>
          <a:lstStyle/>
          <a:p>
            <a:r>
              <a:rPr lang="de-CH" dirty="0"/>
              <a:t>Beispiel: </a:t>
            </a:r>
            <a:r>
              <a:rPr lang="de-CH" dirty="0" err="1"/>
              <a:t>engage.ch</a:t>
            </a:r>
            <a:endParaRPr lang="de-CH" dirty="0"/>
          </a:p>
        </p:txBody>
      </p:sp>
      <p:sp>
        <p:nvSpPr>
          <p:cNvPr id="7" name="Textplatzhalter 6"/>
          <p:cNvSpPr>
            <a:spLocks noGrp="1"/>
          </p:cNvSpPr>
          <p:nvPr>
            <p:ph type="body" sz="quarter" idx="24"/>
          </p:nvPr>
        </p:nvSpPr>
        <p:spPr/>
        <p:txBody>
          <a:bodyPr>
            <a:normAutofit fontScale="92500" lnSpcReduction="20000"/>
          </a:bodyPr>
          <a:lstStyle/>
          <a:p>
            <a:r>
              <a:rPr lang="de-CH" dirty="0"/>
              <a:t>Persona</a:t>
            </a:r>
          </a:p>
        </p:txBody>
      </p:sp>
      <p:pic>
        <p:nvPicPr>
          <p:cNvPr id="1026" name="Picture 2">
            <a:extLst>
              <a:ext uri="{FF2B5EF4-FFF2-40B4-BE49-F238E27FC236}">
                <a16:creationId xmlns:a16="http://schemas.microsoft.com/office/drawing/2014/main" id="{A3F5723A-EEAB-1AB1-8165-A7007CA1493F}"/>
              </a:ext>
            </a:extLst>
          </p:cNvPr>
          <p:cNvPicPr>
            <a:picLocks noGrp="1" noChangeAspect="1" noChangeArrowheads="1"/>
          </p:cNvPicPr>
          <p:nvPr>
            <p:ph sz="quarter" idx="21"/>
          </p:nvPr>
        </p:nvPicPr>
        <p:blipFill>
          <a:blip r:embed="rId2">
            <a:extLst>
              <a:ext uri="{28A0092B-C50C-407E-A947-70E740481C1C}">
                <a14:useLocalDpi xmlns:a14="http://schemas.microsoft.com/office/drawing/2010/main" val="0"/>
              </a:ext>
            </a:extLst>
          </a:blip>
          <a:srcRect/>
          <a:stretch>
            <a:fillRect/>
          </a:stretch>
        </p:blipFill>
        <p:spPr bwMode="auto">
          <a:xfrm>
            <a:off x="3071556" y="1449388"/>
            <a:ext cx="6523550" cy="4751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54630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94EC0B75-94CB-883E-DAC3-B35E4E6FCC6E}"/>
              </a:ext>
            </a:extLst>
          </p:cNvPr>
          <p:cNvSpPr>
            <a:spLocks noGrp="1"/>
          </p:cNvSpPr>
          <p:nvPr>
            <p:ph type="dt" sz="half" idx="10"/>
          </p:nvPr>
        </p:nvSpPr>
        <p:spPr/>
        <p:txBody>
          <a:bodyPr/>
          <a:lstStyle/>
          <a:p>
            <a:fld id="{F7D966FA-3648-BD41-907D-AE11EAEAEA9F}" type="datetime4">
              <a:rPr lang="de-CH" smtClean="0"/>
              <a:t>6. September 2023</a:t>
            </a:fld>
            <a:endParaRPr lang="de-CH" dirty="0"/>
          </a:p>
        </p:txBody>
      </p:sp>
      <p:sp>
        <p:nvSpPr>
          <p:cNvPr id="3" name="Fußzeilenplatzhalter 2">
            <a:extLst>
              <a:ext uri="{FF2B5EF4-FFF2-40B4-BE49-F238E27FC236}">
                <a16:creationId xmlns:a16="http://schemas.microsoft.com/office/drawing/2014/main" id="{AED86138-92B2-6873-2AF0-B4640D93C0C4}"/>
              </a:ext>
            </a:extLst>
          </p:cNvPr>
          <p:cNvSpPr>
            <a:spLocks noGrp="1"/>
          </p:cNvSpPr>
          <p:nvPr>
            <p:ph type="ftr" sz="quarter" idx="11"/>
          </p:nvPr>
        </p:nvSpPr>
        <p:spPr/>
        <p:txBody>
          <a:bodyPr/>
          <a:lstStyle/>
          <a:p>
            <a:r>
              <a:rPr lang="de-CH"/>
              <a:t>Persona und Szenarien</a:t>
            </a:r>
            <a:endParaRPr lang="de-CH" dirty="0"/>
          </a:p>
        </p:txBody>
      </p:sp>
      <p:sp>
        <p:nvSpPr>
          <p:cNvPr id="4" name="Foliennummernplatzhalter 3">
            <a:extLst>
              <a:ext uri="{FF2B5EF4-FFF2-40B4-BE49-F238E27FC236}">
                <a16:creationId xmlns:a16="http://schemas.microsoft.com/office/drawing/2014/main" id="{B15613C9-CF68-5697-3C1C-84A530577EFC}"/>
              </a:ext>
            </a:extLst>
          </p:cNvPr>
          <p:cNvSpPr>
            <a:spLocks noGrp="1"/>
          </p:cNvSpPr>
          <p:nvPr>
            <p:ph type="sldNum" sz="quarter" idx="12"/>
          </p:nvPr>
        </p:nvSpPr>
        <p:spPr/>
        <p:txBody>
          <a:bodyPr/>
          <a:lstStyle/>
          <a:p>
            <a:fld id="{4EAC321B-7500-4259-A00F-915439A35E15}" type="slidenum">
              <a:rPr lang="de-CH" smtClean="0"/>
              <a:pPr/>
              <a:t>12</a:t>
            </a:fld>
            <a:endParaRPr lang="de-CH" dirty="0"/>
          </a:p>
        </p:txBody>
      </p:sp>
      <p:sp>
        <p:nvSpPr>
          <p:cNvPr id="5" name="Titel 4">
            <a:extLst>
              <a:ext uri="{FF2B5EF4-FFF2-40B4-BE49-F238E27FC236}">
                <a16:creationId xmlns:a16="http://schemas.microsoft.com/office/drawing/2014/main" id="{63BDCE94-5541-D510-89AA-1582DD6736A4}"/>
              </a:ext>
            </a:extLst>
          </p:cNvPr>
          <p:cNvSpPr>
            <a:spLocks noGrp="1"/>
          </p:cNvSpPr>
          <p:nvPr>
            <p:ph type="title"/>
          </p:nvPr>
        </p:nvSpPr>
        <p:spPr/>
        <p:txBody>
          <a:bodyPr/>
          <a:lstStyle/>
          <a:p>
            <a:r>
              <a:rPr lang="de-CH" dirty="0"/>
              <a:t>Personas von </a:t>
            </a:r>
            <a:r>
              <a:rPr lang="de-CH" dirty="0" err="1"/>
              <a:t>engage.ch</a:t>
            </a:r>
            <a:endParaRPr lang="de-CH" dirty="0"/>
          </a:p>
        </p:txBody>
      </p:sp>
      <p:sp>
        <p:nvSpPr>
          <p:cNvPr id="7" name="Textplatzhalter 6">
            <a:extLst>
              <a:ext uri="{FF2B5EF4-FFF2-40B4-BE49-F238E27FC236}">
                <a16:creationId xmlns:a16="http://schemas.microsoft.com/office/drawing/2014/main" id="{36BC8DEE-1379-592E-AC5A-37608BBA7377}"/>
              </a:ext>
            </a:extLst>
          </p:cNvPr>
          <p:cNvSpPr>
            <a:spLocks noGrp="1"/>
          </p:cNvSpPr>
          <p:nvPr>
            <p:ph type="body" sz="quarter" idx="25"/>
          </p:nvPr>
        </p:nvSpPr>
        <p:spPr/>
        <p:txBody>
          <a:bodyPr>
            <a:normAutofit fontScale="92500" lnSpcReduction="20000"/>
          </a:bodyPr>
          <a:lstStyle/>
          <a:p>
            <a:r>
              <a:rPr lang="de-CH" dirty="0"/>
              <a:t>Persona</a:t>
            </a:r>
          </a:p>
        </p:txBody>
      </p:sp>
      <p:pic>
        <p:nvPicPr>
          <p:cNvPr id="2050" name="Picture 2">
            <a:extLst>
              <a:ext uri="{FF2B5EF4-FFF2-40B4-BE49-F238E27FC236}">
                <a16:creationId xmlns:a16="http://schemas.microsoft.com/office/drawing/2014/main" id="{877979B5-2161-9276-EDCF-B206A16CC3D5}"/>
              </a:ext>
            </a:extLst>
          </p:cNvPr>
          <p:cNvPicPr>
            <a:picLocks noGrp="1" noChangeAspect="1" noChangeArrowheads="1"/>
          </p:cNvPicPr>
          <p:nvPr>
            <p:ph sz="quarter" idx="26"/>
          </p:nvPr>
        </p:nvPicPr>
        <p:blipFill>
          <a:blip r:embed="rId2">
            <a:extLst>
              <a:ext uri="{28A0092B-C50C-407E-A947-70E740481C1C}">
                <a14:useLocalDpi xmlns:a14="http://schemas.microsoft.com/office/drawing/2010/main" val="0"/>
              </a:ext>
            </a:extLst>
          </a:blip>
          <a:stretch>
            <a:fillRect/>
          </a:stretch>
        </p:blipFill>
        <p:spPr bwMode="auto">
          <a:xfrm>
            <a:off x="1112838" y="1449388"/>
            <a:ext cx="4751387" cy="475138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a:extLst>
              <a:ext uri="{FF2B5EF4-FFF2-40B4-BE49-F238E27FC236}">
                <a16:creationId xmlns:a16="http://schemas.microsoft.com/office/drawing/2014/main" id="{5285A936-EAB9-9EE5-4EC0-0FD44E301935}"/>
              </a:ext>
            </a:extLst>
          </p:cNvPr>
          <p:cNvPicPr>
            <a:picLocks noGrp="1" noChangeAspect="1" noChangeArrowheads="1"/>
          </p:cNvPicPr>
          <p:nvPr>
            <p:ph sz="quarter" idx="27"/>
          </p:nvPr>
        </p:nvPicPr>
        <p:blipFill>
          <a:blip r:embed="rId3">
            <a:extLst>
              <a:ext uri="{28A0092B-C50C-407E-A947-70E740481C1C}">
                <a14:useLocalDpi xmlns:a14="http://schemas.microsoft.com/office/drawing/2010/main" val="0"/>
              </a:ext>
            </a:extLst>
          </a:blip>
          <a:srcRect/>
          <a:stretch>
            <a:fillRect/>
          </a:stretch>
        </p:blipFill>
        <p:spPr bwMode="auto">
          <a:xfrm>
            <a:off x="6496050" y="2037027"/>
            <a:ext cx="5364163" cy="35761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01793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D925E849-FE5D-B323-2F4E-D216B634AD8B}"/>
              </a:ext>
            </a:extLst>
          </p:cNvPr>
          <p:cNvSpPr>
            <a:spLocks noGrp="1"/>
          </p:cNvSpPr>
          <p:nvPr>
            <p:ph type="dt" sz="half" idx="10"/>
          </p:nvPr>
        </p:nvSpPr>
        <p:spPr/>
        <p:txBody>
          <a:bodyPr/>
          <a:lstStyle/>
          <a:p>
            <a:fld id="{70437598-8DF1-5F41-89DF-40749F8BB372}" type="datetime4">
              <a:rPr lang="de-CH" smtClean="0"/>
              <a:t>6. September 2023</a:t>
            </a:fld>
            <a:endParaRPr lang="de-CH" dirty="0"/>
          </a:p>
        </p:txBody>
      </p:sp>
      <p:sp>
        <p:nvSpPr>
          <p:cNvPr id="3" name="Fußzeilenplatzhalter 2">
            <a:extLst>
              <a:ext uri="{FF2B5EF4-FFF2-40B4-BE49-F238E27FC236}">
                <a16:creationId xmlns:a16="http://schemas.microsoft.com/office/drawing/2014/main" id="{DEB829A4-6587-413C-1C2A-5ABED6D9172C}"/>
              </a:ext>
            </a:extLst>
          </p:cNvPr>
          <p:cNvSpPr>
            <a:spLocks noGrp="1"/>
          </p:cNvSpPr>
          <p:nvPr>
            <p:ph type="ftr" sz="quarter" idx="11"/>
          </p:nvPr>
        </p:nvSpPr>
        <p:spPr/>
        <p:txBody>
          <a:bodyPr/>
          <a:lstStyle/>
          <a:p>
            <a:r>
              <a:rPr lang="de-CH"/>
              <a:t>Persona und Szenarien</a:t>
            </a:r>
            <a:endParaRPr lang="de-CH" dirty="0"/>
          </a:p>
        </p:txBody>
      </p:sp>
      <p:sp>
        <p:nvSpPr>
          <p:cNvPr id="4" name="Foliennummernplatzhalter 3">
            <a:extLst>
              <a:ext uri="{FF2B5EF4-FFF2-40B4-BE49-F238E27FC236}">
                <a16:creationId xmlns:a16="http://schemas.microsoft.com/office/drawing/2014/main" id="{5E13BCA0-C268-4C49-4604-7F91D583989D}"/>
              </a:ext>
            </a:extLst>
          </p:cNvPr>
          <p:cNvSpPr>
            <a:spLocks noGrp="1"/>
          </p:cNvSpPr>
          <p:nvPr>
            <p:ph type="sldNum" sz="quarter" idx="12"/>
          </p:nvPr>
        </p:nvSpPr>
        <p:spPr/>
        <p:txBody>
          <a:bodyPr/>
          <a:lstStyle/>
          <a:p>
            <a:fld id="{4EAC321B-7500-4259-A00F-915439A35E15}" type="slidenum">
              <a:rPr lang="de-CH" smtClean="0"/>
              <a:pPr/>
              <a:t>13</a:t>
            </a:fld>
            <a:endParaRPr lang="de-CH" dirty="0"/>
          </a:p>
        </p:txBody>
      </p:sp>
      <p:sp>
        <p:nvSpPr>
          <p:cNvPr id="5" name="Titel 4">
            <a:extLst>
              <a:ext uri="{FF2B5EF4-FFF2-40B4-BE49-F238E27FC236}">
                <a16:creationId xmlns:a16="http://schemas.microsoft.com/office/drawing/2014/main" id="{0652C27F-EE5A-F996-5228-8156779FB05C}"/>
              </a:ext>
            </a:extLst>
          </p:cNvPr>
          <p:cNvSpPr>
            <a:spLocks noGrp="1"/>
          </p:cNvSpPr>
          <p:nvPr>
            <p:ph type="title"/>
          </p:nvPr>
        </p:nvSpPr>
        <p:spPr/>
        <p:txBody>
          <a:bodyPr/>
          <a:lstStyle/>
          <a:p>
            <a:r>
              <a:rPr lang="de-CH" dirty="0"/>
              <a:t>Personas von </a:t>
            </a:r>
            <a:r>
              <a:rPr lang="de-CH" dirty="0" err="1"/>
              <a:t>engage.ch</a:t>
            </a:r>
            <a:endParaRPr lang="de-CH" dirty="0"/>
          </a:p>
        </p:txBody>
      </p:sp>
      <p:sp>
        <p:nvSpPr>
          <p:cNvPr id="6" name="Textplatzhalter 5">
            <a:extLst>
              <a:ext uri="{FF2B5EF4-FFF2-40B4-BE49-F238E27FC236}">
                <a16:creationId xmlns:a16="http://schemas.microsoft.com/office/drawing/2014/main" id="{B8BA97EB-5CB8-3FED-ADB8-7A36EDE273B7}"/>
              </a:ext>
            </a:extLst>
          </p:cNvPr>
          <p:cNvSpPr>
            <a:spLocks noGrp="1"/>
          </p:cNvSpPr>
          <p:nvPr>
            <p:ph type="body" sz="quarter" idx="25"/>
          </p:nvPr>
        </p:nvSpPr>
        <p:spPr/>
        <p:txBody>
          <a:bodyPr>
            <a:normAutofit fontScale="92500" lnSpcReduction="20000"/>
          </a:bodyPr>
          <a:lstStyle/>
          <a:p>
            <a:r>
              <a:rPr lang="de-CH" dirty="0"/>
              <a:t>Persona</a:t>
            </a:r>
          </a:p>
        </p:txBody>
      </p:sp>
      <p:pic>
        <p:nvPicPr>
          <p:cNvPr id="9" name="Picture 8">
            <a:extLst>
              <a:ext uri="{FF2B5EF4-FFF2-40B4-BE49-F238E27FC236}">
                <a16:creationId xmlns:a16="http://schemas.microsoft.com/office/drawing/2014/main" id="{F10D7921-6ADD-8309-3C0F-1DF6F9DE4F26}"/>
              </a:ext>
            </a:extLst>
          </p:cNvPr>
          <p:cNvPicPr>
            <a:picLocks noGrp="1" noChangeAspect="1" noChangeArrowheads="1"/>
          </p:cNvPicPr>
          <p:nvPr>
            <p:ph sz="quarter" idx="26"/>
          </p:nvPr>
        </p:nvPicPr>
        <p:blipFill>
          <a:blip r:embed="rId2">
            <a:extLst>
              <a:ext uri="{28A0092B-C50C-407E-A947-70E740481C1C}">
                <a14:useLocalDpi xmlns:a14="http://schemas.microsoft.com/office/drawing/2010/main" val="0"/>
              </a:ext>
            </a:extLst>
          </a:blip>
          <a:srcRect/>
          <a:stretch>
            <a:fillRect/>
          </a:stretch>
        </p:blipFill>
        <p:spPr bwMode="auto">
          <a:xfrm>
            <a:off x="1112838" y="1449388"/>
            <a:ext cx="4751387" cy="475138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a:extLst>
              <a:ext uri="{FF2B5EF4-FFF2-40B4-BE49-F238E27FC236}">
                <a16:creationId xmlns:a16="http://schemas.microsoft.com/office/drawing/2014/main" id="{046C0FB1-7C2C-446F-AF47-F0C4133761FA}"/>
              </a:ext>
            </a:extLst>
          </p:cNvPr>
          <p:cNvPicPr>
            <a:picLocks noGrp="1" noChangeAspect="1" noChangeArrowheads="1"/>
          </p:cNvPicPr>
          <p:nvPr>
            <p:ph sz="quarter" idx="27"/>
          </p:nvPr>
        </p:nvPicPr>
        <p:blipFill>
          <a:blip r:embed="rId3">
            <a:extLst>
              <a:ext uri="{28A0092B-C50C-407E-A947-70E740481C1C}">
                <a14:useLocalDpi xmlns:a14="http://schemas.microsoft.com/office/drawing/2010/main" val="0"/>
              </a:ext>
            </a:extLst>
          </a:blip>
          <a:srcRect/>
          <a:stretch>
            <a:fillRect/>
          </a:stretch>
        </p:blipFill>
        <p:spPr bwMode="auto">
          <a:xfrm>
            <a:off x="6802438" y="1449388"/>
            <a:ext cx="4751387" cy="4751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16188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94EC0B75-94CB-883E-DAC3-B35E4E6FCC6E}"/>
              </a:ext>
            </a:extLst>
          </p:cNvPr>
          <p:cNvSpPr>
            <a:spLocks noGrp="1"/>
          </p:cNvSpPr>
          <p:nvPr>
            <p:ph type="dt" sz="half" idx="16"/>
          </p:nvPr>
        </p:nvSpPr>
        <p:spPr/>
        <p:txBody>
          <a:bodyPr/>
          <a:lstStyle/>
          <a:p>
            <a:fld id="{EC94B1A7-B55C-C942-A16F-08038881503F}" type="datetime4">
              <a:rPr lang="de-CH" smtClean="0"/>
              <a:t>6. September 2023</a:t>
            </a:fld>
            <a:endParaRPr lang="de-CH" dirty="0"/>
          </a:p>
        </p:txBody>
      </p:sp>
      <p:sp>
        <p:nvSpPr>
          <p:cNvPr id="3" name="Fußzeilenplatzhalter 2">
            <a:extLst>
              <a:ext uri="{FF2B5EF4-FFF2-40B4-BE49-F238E27FC236}">
                <a16:creationId xmlns:a16="http://schemas.microsoft.com/office/drawing/2014/main" id="{AED86138-92B2-6873-2AF0-B4640D93C0C4}"/>
              </a:ext>
            </a:extLst>
          </p:cNvPr>
          <p:cNvSpPr>
            <a:spLocks noGrp="1"/>
          </p:cNvSpPr>
          <p:nvPr>
            <p:ph type="ftr" sz="quarter" idx="17"/>
          </p:nvPr>
        </p:nvSpPr>
        <p:spPr/>
        <p:txBody>
          <a:bodyPr/>
          <a:lstStyle/>
          <a:p>
            <a:r>
              <a:rPr lang="de-CH"/>
              <a:t>Persona und Szenarien</a:t>
            </a:r>
            <a:endParaRPr lang="de-CH" dirty="0"/>
          </a:p>
        </p:txBody>
      </p:sp>
      <p:sp>
        <p:nvSpPr>
          <p:cNvPr id="4" name="Foliennummernplatzhalter 3">
            <a:extLst>
              <a:ext uri="{FF2B5EF4-FFF2-40B4-BE49-F238E27FC236}">
                <a16:creationId xmlns:a16="http://schemas.microsoft.com/office/drawing/2014/main" id="{B15613C9-CF68-5697-3C1C-84A530577EFC}"/>
              </a:ext>
            </a:extLst>
          </p:cNvPr>
          <p:cNvSpPr>
            <a:spLocks noGrp="1"/>
          </p:cNvSpPr>
          <p:nvPr>
            <p:ph type="sldNum" sz="quarter" idx="18"/>
          </p:nvPr>
        </p:nvSpPr>
        <p:spPr/>
        <p:txBody>
          <a:bodyPr/>
          <a:lstStyle/>
          <a:p>
            <a:fld id="{4EAC321B-7500-4259-A00F-915439A35E15}" type="slidenum">
              <a:rPr lang="de-CH" smtClean="0"/>
              <a:pPr/>
              <a:t>14</a:t>
            </a:fld>
            <a:endParaRPr lang="de-CH" dirty="0"/>
          </a:p>
        </p:txBody>
      </p:sp>
      <p:sp>
        <p:nvSpPr>
          <p:cNvPr id="7" name="Textplatzhalter 6">
            <a:extLst>
              <a:ext uri="{FF2B5EF4-FFF2-40B4-BE49-F238E27FC236}">
                <a16:creationId xmlns:a16="http://schemas.microsoft.com/office/drawing/2014/main" id="{36BC8DEE-1379-592E-AC5A-37608BBA7377}"/>
              </a:ext>
            </a:extLst>
          </p:cNvPr>
          <p:cNvSpPr>
            <a:spLocks noGrp="1"/>
          </p:cNvSpPr>
          <p:nvPr>
            <p:ph type="body" sz="quarter" idx="20"/>
          </p:nvPr>
        </p:nvSpPr>
        <p:spPr/>
        <p:txBody>
          <a:bodyPr>
            <a:normAutofit/>
          </a:bodyPr>
          <a:lstStyle/>
          <a:p>
            <a:r>
              <a:rPr lang="de-CH" dirty="0"/>
              <a:t>Julius Bär </a:t>
            </a:r>
          </a:p>
        </p:txBody>
      </p:sp>
      <p:sp>
        <p:nvSpPr>
          <p:cNvPr id="6" name="Textplatzhalter 5">
            <a:extLst>
              <a:ext uri="{FF2B5EF4-FFF2-40B4-BE49-F238E27FC236}">
                <a16:creationId xmlns:a16="http://schemas.microsoft.com/office/drawing/2014/main" id="{D099C8C0-4562-88C7-4A1F-03BDD3A01BA4}"/>
              </a:ext>
            </a:extLst>
          </p:cNvPr>
          <p:cNvSpPr>
            <a:spLocks noGrp="1"/>
          </p:cNvSpPr>
          <p:nvPr>
            <p:ph type="body" sz="quarter" idx="22"/>
          </p:nvPr>
        </p:nvSpPr>
        <p:spPr/>
        <p:txBody>
          <a:bodyPr/>
          <a:lstStyle/>
          <a:p>
            <a:r>
              <a:rPr lang="de-CH" dirty="0"/>
              <a:t>Klasse 3B</a:t>
            </a:r>
          </a:p>
        </p:txBody>
      </p:sp>
      <p:sp>
        <p:nvSpPr>
          <p:cNvPr id="8" name="Textplatzhalter 7">
            <a:extLst>
              <a:ext uri="{FF2B5EF4-FFF2-40B4-BE49-F238E27FC236}">
                <a16:creationId xmlns:a16="http://schemas.microsoft.com/office/drawing/2014/main" id="{7CD20C53-D6B8-83FB-F78A-31AC3790279F}"/>
              </a:ext>
            </a:extLst>
          </p:cNvPr>
          <p:cNvSpPr>
            <a:spLocks noGrp="1"/>
          </p:cNvSpPr>
          <p:nvPr>
            <p:ph type="body" sz="quarter" idx="24"/>
          </p:nvPr>
        </p:nvSpPr>
        <p:spPr/>
        <p:txBody>
          <a:bodyPr>
            <a:normAutofit fontScale="92500" lnSpcReduction="20000"/>
          </a:bodyPr>
          <a:lstStyle/>
          <a:p>
            <a:r>
              <a:rPr lang="de-CH" dirty="0"/>
              <a:t>Persona</a:t>
            </a:r>
          </a:p>
        </p:txBody>
      </p:sp>
      <p:sp>
        <p:nvSpPr>
          <p:cNvPr id="5" name="Titel 4">
            <a:extLst>
              <a:ext uri="{FF2B5EF4-FFF2-40B4-BE49-F238E27FC236}">
                <a16:creationId xmlns:a16="http://schemas.microsoft.com/office/drawing/2014/main" id="{63BDCE94-5541-D510-89AA-1582DD6736A4}"/>
              </a:ext>
            </a:extLst>
          </p:cNvPr>
          <p:cNvSpPr>
            <a:spLocks noGrp="1"/>
          </p:cNvSpPr>
          <p:nvPr>
            <p:ph type="title"/>
          </p:nvPr>
        </p:nvSpPr>
        <p:spPr/>
        <p:txBody>
          <a:bodyPr/>
          <a:lstStyle/>
          <a:p>
            <a:r>
              <a:rPr lang="de-CH" dirty="0"/>
              <a:t>Personas von </a:t>
            </a:r>
            <a:r>
              <a:rPr lang="de-CH" dirty="0" err="1"/>
              <a:t>engage.ch</a:t>
            </a:r>
            <a:endParaRPr lang="de-CH" dirty="0"/>
          </a:p>
        </p:txBody>
      </p:sp>
      <p:pic>
        <p:nvPicPr>
          <p:cNvPr id="2050" name="Picture 2">
            <a:extLst>
              <a:ext uri="{FF2B5EF4-FFF2-40B4-BE49-F238E27FC236}">
                <a16:creationId xmlns:a16="http://schemas.microsoft.com/office/drawing/2014/main" id="{877979B5-2161-9276-EDCF-B206A16CC3D5}"/>
              </a:ext>
            </a:extLst>
          </p:cNvPr>
          <p:cNvPicPr>
            <a:picLocks noGrp="1" noChangeAspect="1" noChangeArrowheads="1"/>
          </p:cNvPicPr>
          <p:nvPr>
            <p:ph sz="quarter" idx="25"/>
          </p:nvPr>
        </p:nvPicPr>
        <p:blipFill>
          <a:blip r:embed="rId2">
            <a:extLst>
              <a:ext uri="{28A0092B-C50C-407E-A947-70E740481C1C}">
                <a14:useLocalDpi xmlns:a14="http://schemas.microsoft.com/office/drawing/2010/main" val="0"/>
              </a:ext>
            </a:extLst>
          </a:blip>
          <a:stretch>
            <a:fillRect/>
          </a:stretch>
        </p:blipFill>
        <p:spPr bwMode="auto">
          <a:xfrm>
            <a:off x="1328738" y="1881188"/>
            <a:ext cx="4319587" cy="431958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a:extLst>
              <a:ext uri="{FF2B5EF4-FFF2-40B4-BE49-F238E27FC236}">
                <a16:creationId xmlns:a16="http://schemas.microsoft.com/office/drawing/2014/main" id="{5285A936-EAB9-9EE5-4EC0-0FD44E301935}"/>
              </a:ext>
            </a:extLst>
          </p:cNvPr>
          <p:cNvPicPr>
            <a:picLocks noGrp="1" noChangeAspect="1" noChangeArrowheads="1"/>
          </p:cNvPicPr>
          <p:nvPr>
            <p:ph sz="quarter" idx="26"/>
          </p:nvPr>
        </p:nvPicPr>
        <p:blipFill>
          <a:blip r:embed="rId3">
            <a:extLst>
              <a:ext uri="{28A0092B-C50C-407E-A947-70E740481C1C}">
                <a14:useLocalDpi xmlns:a14="http://schemas.microsoft.com/office/drawing/2010/main" val="0"/>
              </a:ext>
            </a:extLst>
          </a:blip>
          <a:stretch>
            <a:fillRect/>
          </a:stretch>
        </p:blipFill>
        <p:spPr bwMode="auto">
          <a:xfrm>
            <a:off x="6494463" y="2252927"/>
            <a:ext cx="5364162" cy="3576108"/>
          </a:xfrm>
          <a:prstGeom prst="rect">
            <a:avLst/>
          </a:prstGeom>
          <a:noFill/>
          <a:extLst>
            <a:ext uri="{909E8E84-426E-40DD-AFC4-6F175D3DCCD1}">
              <a14:hiddenFill xmlns:a14="http://schemas.microsoft.com/office/drawing/2010/main">
                <a:solidFill>
                  <a:srgbClr val="FFFFFF"/>
                </a:solidFill>
              </a14:hiddenFill>
            </a:ext>
          </a:extLst>
        </p:spPr>
      </p:pic>
      <p:sp>
        <p:nvSpPr>
          <p:cNvPr id="11" name="Textfeld 10">
            <a:extLst>
              <a:ext uri="{FF2B5EF4-FFF2-40B4-BE49-F238E27FC236}">
                <a16:creationId xmlns:a16="http://schemas.microsoft.com/office/drawing/2014/main" id="{CFA56A4C-ED7A-9896-AA24-D1EF68CABB64}"/>
              </a:ext>
            </a:extLst>
          </p:cNvPr>
          <p:cNvSpPr txBox="1"/>
          <p:nvPr/>
        </p:nvSpPr>
        <p:spPr>
          <a:xfrm>
            <a:off x="806449" y="5369778"/>
            <a:ext cx="4841876" cy="830997"/>
          </a:xfrm>
          <a:prstGeom prst="rect">
            <a:avLst/>
          </a:prstGeom>
          <a:solidFill>
            <a:schemeClr val="bg1"/>
          </a:solidFill>
          <a:ln w="28575">
            <a:noFill/>
            <a:miter lim="800000"/>
          </a:ln>
        </p:spPr>
        <p:txBody>
          <a:bodyPr wrap="square">
            <a:spAutoFit/>
          </a:bodyPr>
          <a:lstStyle/>
          <a:p>
            <a:r>
              <a:rPr lang="de-CH" dirty="0"/>
              <a:t>14 Jahre</a:t>
            </a:r>
          </a:p>
          <a:p>
            <a:r>
              <a:rPr lang="de-CH" dirty="0"/>
              <a:t>Oberstufenschule</a:t>
            </a:r>
          </a:p>
        </p:txBody>
      </p:sp>
      <p:sp>
        <p:nvSpPr>
          <p:cNvPr id="12" name="Textfeld 11">
            <a:extLst>
              <a:ext uri="{FF2B5EF4-FFF2-40B4-BE49-F238E27FC236}">
                <a16:creationId xmlns:a16="http://schemas.microsoft.com/office/drawing/2014/main" id="{3E36DC42-8F82-7871-626A-AC027049ABAF}"/>
              </a:ext>
            </a:extLst>
          </p:cNvPr>
          <p:cNvSpPr txBox="1"/>
          <p:nvPr/>
        </p:nvSpPr>
        <p:spPr>
          <a:xfrm>
            <a:off x="6494463" y="5369778"/>
            <a:ext cx="5364162" cy="830997"/>
          </a:xfrm>
          <a:prstGeom prst="rect">
            <a:avLst/>
          </a:prstGeom>
          <a:solidFill>
            <a:schemeClr val="bg1"/>
          </a:solidFill>
          <a:ln w="28575">
            <a:noFill/>
            <a:miter lim="800000"/>
          </a:ln>
        </p:spPr>
        <p:txBody>
          <a:bodyPr wrap="square">
            <a:spAutoFit/>
          </a:bodyPr>
          <a:lstStyle/>
          <a:p>
            <a:r>
              <a:rPr lang="de-CH" dirty="0"/>
              <a:t>15-17 Jahre alt</a:t>
            </a:r>
          </a:p>
          <a:p>
            <a:r>
              <a:rPr lang="de-CH" dirty="0"/>
              <a:t>Gymi</a:t>
            </a:r>
          </a:p>
        </p:txBody>
      </p:sp>
    </p:spTree>
    <p:extLst>
      <p:ext uri="{BB962C8B-B14F-4D97-AF65-F5344CB8AC3E}">
        <p14:creationId xmlns:p14="http://schemas.microsoft.com/office/powerpoint/2010/main" val="36454353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D925E849-FE5D-B323-2F4E-D216B634AD8B}"/>
              </a:ext>
            </a:extLst>
          </p:cNvPr>
          <p:cNvSpPr>
            <a:spLocks noGrp="1"/>
          </p:cNvSpPr>
          <p:nvPr>
            <p:ph type="dt" sz="half" idx="16"/>
          </p:nvPr>
        </p:nvSpPr>
        <p:spPr/>
        <p:txBody>
          <a:bodyPr/>
          <a:lstStyle/>
          <a:p>
            <a:fld id="{E929B5B9-4C36-0E4E-92A9-89C5BEFA7DD1}" type="datetime4">
              <a:rPr lang="de-CH" smtClean="0"/>
              <a:t>6. September 2023</a:t>
            </a:fld>
            <a:endParaRPr lang="de-CH" dirty="0"/>
          </a:p>
        </p:txBody>
      </p:sp>
      <p:sp>
        <p:nvSpPr>
          <p:cNvPr id="3" name="Fußzeilenplatzhalter 2">
            <a:extLst>
              <a:ext uri="{FF2B5EF4-FFF2-40B4-BE49-F238E27FC236}">
                <a16:creationId xmlns:a16="http://schemas.microsoft.com/office/drawing/2014/main" id="{DEB829A4-6587-413C-1C2A-5ABED6D9172C}"/>
              </a:ext>
            </a:extLst>
          </p:cNvPr>
          <p:cNvSpPr>
            <a:spLocks noGrp="1"/>
          </p:cNvSpPr>
          <p:nvPr>
            <p:ph type="ftr" sz="quarter" idx="17"/>
          </p:nvPr>
        </p:nvSpPr>
        <p:spPr/>
        <p:txBody>
          <a:bodyPr/>
          <a:lstStyle/>
          <a:p>
            <a:r>
              <a:rPr lang="de-CH"/>
              <a:t>Persona und Szenarien</a:t>
            </a:r>
            <a:endParaRPr lang="de-CH" dirty="0"/>
          </a:p>
        </p:txBody>
      </p:sp>
      <p:sp>
        <p:nvSpPr>
          <p:cNvPr id="4" name="Foliennummernplatzhalter 3">
            <a:extLst>
              <a:ext uri="{FF2B5EF4-FFF2-40B4-BE49-F238E27FC236}">
                <a16:creationId xmlns:a16="http://schemas.microsoft.com/office/drawing/2014/main" id="{5E13BCA0-C268-4C49-4604-7F91D583989D}"/>
              </a:ext>
            </a:extLst>
          </p:cNvPr>
          <p:cNvSpPr>
            <a:spLocks noGrp="1"/>
          </p:cNvSpPr>
          <p:nvPr>
            <p:ph type="sldNum" sz="quarter" idx="18"/>
          </p:nvPr>
        </p:nvSpPr>
        <p:spPr/>
        <p:txBody>
          <a:bodyPr/>
          <a:lstStyle/>
          <a:p>
            <a:fld id="{4EAC321B-7500-4259-A00F-915439A35E15}" type="slidenum">
              <a:rPr lang="de-CH" smtClean="0"/>
              <a:pPr/>
              <a:t>15</a:t>
            </a:fld>
            <a:endParaRPr lang="de-CH" dirty="0"/>
          </a:p>
        </p:txBody>
      </p:sp>
      <p:sp>
        <p:nvSpPr>
          <p:cNvPr id="6" name="Textplatzhalter 5">
            <a:extLst>
              <a:ext uri="{FF2B5EF4-FFF2-40B4-BE49-F238E27FC236}">
                <a16:creationId xmlns:a16="http://schemas.microsoft.com/office/drawing/2014/main" id="{B8BA97EB-5CB8-3FED-ADB8-7A36EDE273B7}"/>
              </a:ext>
            </a:extLst>
          </p:cNvPr>
          <p:cNvSpPr>
            <a:spLocks noGrp="1"/>
          </p:cNvSpPr>
          <p:nvPr>
            <p:ph type="body" sz="quarter" idx="20"/>
          </p:nvPr>
        </p:nvSpPr>
        <p:spPr/>
        <p:txBody>
          <a:bodyPr>
            <a:normAutofit/>
          </a:bodyPr>
          <a:lstStyle/>
          <a:p>
            <a:r>
              <a:rPr lang="de-CH" dirty="0"/>
              <a:t>Hannah Sinnen</a:t>
            </a:r>
          </a:p>
        </p:txBody>
      </p:sp>
      <p:sp>
        <p:nvSpPr>
          <p:cNvPr id="11" name="Textplatzhalter 10">
            <a:extLst>
              <a:ext uri="{FF2B5EF4-FFF2-40B4-BE49-F238E27FC236}">
                <a16:creationId xmlns:a16="http://schemas.microsoft.com/office/drawing/2014/main" id="{85E223CB-CF4E-61A0-AFBE-F9DEA8BE8EA5}"/>
              </a:ext>
            </a:extLst>
          </p:cNvPr>
          <p:cNvSpPr>
            <a:spLocks noGrp="1"/>
          </p:cNvSpPr>
          <p:nvPr>
            <p:ph type="body" sz="quarter" idx="22"/>
          </p:nvPr>
        </p:nvSpPr>
        <p:spPr/>
        <p:txBody>
          <a:bodyPr/>
          <a:lstStyle/>
          <a:p>
            <a:r>
              <a:rPr lang="de-CH" dirty="0"/>
              <a:t>Fridolin Krämer</a:t>
            </a:r>
          </a:p>
        </p:txBody>
      </p:sp>
      <p:sp>
        <p:nvSpPr>
          <p:cNvPr id="12" name="Textplatzhalter 11">
            <a:extLst>
              <a:ext uri="{FF2B5EF4-FFF2-40B4-BE49-F238E27FC236}">
                <a16:creationId xmlns:a16="http://schemas.microsoft.com/office/drawing/2014/main" id="{3B7FEE97-FAC8-EBF4-DE75-93E54E397E14}"/>
              </a:ext>
            </a:extLst>
          </p:cNvPr>
          <p:cNvSpPr>
            <a:spLocks noGrp="1"/>
          </p:cNvSpPr>
          <p:nvPr>
            <p:ph type="body" sz="quarter" idx="24"/>
          </p:nvPr>
        </p:nvSpPr>
        <p:spPr/>
        <p:txBody>
          <a:bodyPr>
            <a:normAutofit fontScale="92500" lnSpcReduction="20000"/>
          </a:bodyPr>
          <a:lstStyle/>
          <a:p>
            <a:r>
              <a:rPr lang="de-CH" dirty="0"/>
              <a:t>Persona</a:t>
            </a:r>
          </a:p>
        </p:txBody>
      </p:sp>
      <p:sp>
        <p:nvSpPr>
          <p:cNvPr id="5" name="Titel 4">
            <a:extLst>
              <a:ext uri="{FF2B5EF4-FFF2-40B4-BE49-F238E27FC236}">
                <a16:creationId xmlns:a16="http://schemas.microsoft.com/office/drawing/2014/main" id="{0652C27F-EE5A-F996-5228-8156779FB05C}"/>
              </a:ext>
            </a:extLst>
          </p:cNvPr>
          <p:cNvSpPr>
            <a:spLocks noGrp="1"/>
          </p:cNvSpPr>
          <p:nvPr>
            <p:ph type="title"/>
          </p:nvPr>
        </p:nvSpPr>
        <p:spPr/>
        <p:txBody>
          <a:bodyPr/>
          <a:lstStyle/>
          <a:p>
            <a:r>
              <a:rPr lang="de-CH" dirty="0"/>
              <a:t>Personas von </a:t>
            </a:r>
            <a:r>
              <a:rPr lang="de-CH" dirty="0" err="1"/>
              <a:t>engage.ch</a:t>
            </a:r>
            <a:endParaRPr lang="de-CH" dirty="0"/>
          </a:p>
        </p:txBody>
      </p:sp>
      <p:pic>
        <p:nvPicPr>
          <p:cNvPr id="9" name="Picture 8">
            <a:extLst>
              <a:ext uri="{FF2B5EF4-FFF2-40B4-BE49-F238E27FC236}">
                <a16:creationId xmlns:a16="http://schemas.microsoft.com/office/drawing/2014/main" id="{F10D7921-6ADD-8309-3C0F-1DF6F9DE4F26}"/>
              </a:ext>
            </a:extLst>
          </p:cNvPr>
          <p:cNvPicPr>
            <a:picLocks noGrp="1" noChangeAspect="1" noChangeArrowheads="1"/>
          </p:cNvPicPr>
          <p:nvPr>
            <p:ph sz="quarter" idx="25"/>
          </p:nvPr>
        </p:nvPicPr>
        <p:blipFill>
          <a:blip r:embed="rId2">
            <a:extLst>
              <a:ext uri="{28A0092B-C50C-407E-A947-70E740481C1C}">
                <a14:useLocalDpi xmlns:a14="http://schemas.microsoft.com/office/drawing/2010/main" val="0"/>
              </a:ext>
            </a:extLst>
          </a:blip>
          <a:stretch>
            <a:fillRect/>
          </a:stretch>
        </p:blipFill>
        <p:spPr bwMode="auto">
          <a:xfrm>
            <a:off x="1328738" y="1881188"/>
            <a:ext cx="4319587" cy="431958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a:extLst>
              <a:ext uri="{FF2B5EF4-FFF2-40B4-BE49-F238E27FC236}">
                <a16:creationId xmlns:a16="http://schemas.microsoft.com/office/drawing/2014/main" id="{046C0FB1-7C2C-446F-AF47-F0C4133761FA}"/>
              </a:ext>
            </a:extLst>
          </p:cNvPr>
          <p:cNvPicPr>
            <a:picLocks noGrp="1" noChangeAspect="1" noChangeArrowheads="1"/>
          </p:cNvPicPr>
          <p:nvPr>
            <p:ph sz="quarter" idx="26"/>
          </p:nvPr>
        </p:nvPicPr>
        <p:blipFill>
          <a:blip r:embed="rId3">
            <a:extLst>
              <a:ext uri="{28A0092B-C50C-407E-A947-70E740481C1C}">
                <a14:useLocalDpi xmlns:a14="http://schemas.microsoft.com/office/drawing/2010/main" val="0"/>
              </a:ext>
            </a:extLst>
          </a:blip>
          <a:stretch>
            <a:fillRect/>
          </a:stretch>
        </p:blipFill>
        <p:spPr bwMode="auto">
          <a:xfrm>
            <a:off x="7016750" y="1881188"/>
            <a:ext cx="4319587" cy="4319587"/>
          </a:xfrm>
          <a:prstGeom prst="rect">
            <a:avLst/>
          </a:prstGeom>
          <a:noFill/>
          <a:extLst>
            <a:ext uri="{909E8E84-426E-40DD-AFC4-6F175D3DCCD1}">
              <a14:hiddenFill xmlns:a14="http://schemas.microsoft.com/office/drawing/2010/main">
                <a:solidFill>
                  <a:srgbClr val="FFFFFF"/>
                </a:solidFill>
              </a14:hiddenFill>
            </a:ext>
          </a:extLst>
        </p:spPr>
      </p:pic>
      <p:sp>
        <p:nvSpPr>
          <p:cNvPr id="7" name="Textfeld 6">
            <a:extLst>
              <a:ext uri="{FF2B5EF4-FFF2-40B4-BE49-F238E27FC236}">
                <a16:creationId xmlns:a16="http://schemas.microsoft.com/office/drawing/2014/main" id="{957E87DE-FB2D-6FF2-342D-46D20DBE5E88}"/>
              </a:ext>
            </a:extLst>
          </p:cNvPr>
          <p:cNvSpPr txBox="1"/>
          <p:nvPr/>
        </p:nvSpPr>
        <p:spPr>
          <a:xfrm>
            <a:off x="1022349" y="5381442"/>
            <a:ext cx="4841876" cy="830997"/>
          </a:xfrm>
          <a:prstGeom prst="rect">
            <a:avLst/>
          </a:prstGeom>
          <a:solidFill>
            <a:schemeClr val="bg1"/>
          </a:solidFill>
          <a:ln w="28575">
            <a:noFill/>
            <a:miter lim="800000"/>
          </a:ln>
        </p:spPr>
        <p:txBody>
          <a:bodyPr wrap="square">
            <a:spAutoFit/>
          </a:bodyPr>
          <a:lstStyle/>
          <a:p>
            <a:r>
              <a:rPr lang="de-CH" dirty="0"/>
              <a:t>14 Jahre</a:t>
            </a:r>
          </a:p>
          <a:p>
            <a:r>
              <a:rPr lang="de-CH" dirty="0"/>
              <a:t>Oberstufenschule</a:t>
            </a:r>
          </a:p>
        </p:txBody>
      </p:sp>
      <p:sp>
        <p:nvSpPr>
          <p:cNvPr id="8" name="Textfeld 7">
            <a:extLst>
              <a:ext uri="{FF2B5EF4-FFF2-40B4-BE49-F238E27FC236}">
                <a16:creationId xmlns:a16="http://schemas.microsoft.com/office/drawing/2014/main" id="{4ECE5A10-48C0-2AA3-4831-F9EF3B66D816}"/>
              </a:ext>
            </a:extLst>
          </p:cNvPr>
          <p:cNvSpPr txBox="1"/>
          <p:nvPr/>
        </p:nvSpPr>
        <p:spPr>
          <a:xfrm>
            <a:off x="6494463" y="5369778"/>
            <a:ext cx="5364162" cy="830997"/>
          </a:xfrm>
          <a:prstGeom prst="rect">
            <a:avLst/>
          </a:prstGeom>
          <a:solidFill>
            <a:schemeClr val="bg1"/>
          </a:solidFill>
          <a:ln w="28575">
            <a:noFill/>
            <a:miter lim="800000"/>
          </a:ln>
        </p:spPr>
        <p:txBody>
          <a:bodyPr wrap="square">
            <a:spAutoFit/>
          </a:bodyPr>
          <a:lstStyle/>
          <a:p>
            <a:r>
              <a:rPr lang="de-CH" dirty="0"/>
              <a:t>18 Jahre</a:t>
            </a:r>
          </a:p>
          <a:p>
            <a:r>
              <a:rPr lang="de-CH" dirty="0"/>
              <a:t>Polymechaniker</a:t>
            </a:r>
          </a:p>
        </p:txBody>
      </p:sp>
    </p:spTree>
    <p:extLst>
      <p:ext uri="{BB962C8B-B14F-4D97-AF65-F5344CB8AC3E}">
        <p14:creationId xmlns:p14="http://schemas.microsoft.com/office/powerpoint/2010/main" val="39201857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272B7F75-DC03-4A50-9FFC-C2C817E3CFAB}"/>
              </a:ext>
            </a:extLst>
          </p:cNvPr>
          <p:cNvSpPr>
            <a:spLocks noGrp="1"/>
          </p:cNvSpPr>
          <p:nvPr>
            <p:ph type="dt" sz="half" idx="16"/>
          </p:nvPr>
        </p:nvSpPr>
        <p:spPr/>
        <p:txBody>
          <a:bodyPr/>
          <a:lstStyle/>
          <a:p>
            <a:fld id="{EF186450-3BE2-5545-8E1D-FE06528408EE}" type="datetime4">
              <a:rPr lang="de-CH" smtClean="0"/>
              <a:t>6. September 2023</a:t>
            </a:fld>
            <a:endParaRPr lang="de-CH" dirty="0"/>
          </a:p>
        </p:txBody>
      </p:sp>
      <p:sp>
        <p:nvSpPr>
          <p:cNvPr id="3" name="Fußzeilenplatzhalter 2">
            <a:extLst>
              <a:ext uri="{FF2B5EF4-FFF2-40B4-BE49-F238E27FC236}">
                <a16:creationId xmlns:a16="http://schemas.microsoft.com/office/drawing/2014/main" id="{D238CDC0-BE65-8A0A-30BF-DCD9C5062203}"/>
              </a:ext>
            </a:extLst>
          </p:cNvPr>
          <p:cNvSpPr>
            <a:spLocks noGrp="1"/>
          </p:cNvSpPr>
          <p:nvPr>
            <p:ph type="ftr" sz="quarter" idx="17"/>
          </p:nvPr>
        </p:nvSpPr>
        <p:spPr/>
        <p:txBody>
          <a:bodyPr/>
          <a:lstStyle/>
          <a:p>
            <a:r>
              <a:rPr lang="de-CH"/>
              <a:t>Persona und Szenarien</a:t>
            </a:r>
            <a:endParaRPr lang="de-CH" dirty="0"/>
          </a:p>
        </p:txBody>
      </p:sp>
      <p:sp>
        <p:nvSpPr>
          <p:cNvPr id="4" name="Foliennummernplatzhalter 3">
            <a:extLst>
              <a:ext uri="{FF2B5EF4-FFF2-40B4-BE49-F238E27FC236}">
                <a16:creationId xmlns:a16="http://schemas.microsoft.com/office/drawing/2014/main" id="{A7E75DF6-C0A8-10EC-1B7B-45498FEED4BF}"/>
              </a:ext>
            </a:extLst>
          </p:cNvPr>
          <p:cNvSpPr>
            <a:spLocks noGrp="1"/>
          </p:cNvSpPr>
          <p:nvPr>
            <p:ph type="sldNum" sz="quarter" idx="18"/>
          </p:nvPr>
        </p:nvSpPr>
        <p:spPr/>
        <p:txBody>
          <a:bodyPr/>
          <a:lstStyle/>
          <a:p>
            <a:fld id="{4EAC321B-7500-4259-A00F-915439A35E15}" type="slidenum">
              <a:rPr lang="de-CH" smtClean="0"/>
              <a:pPr/>
              <a:t>16</a:t>
            </a:fld>
            <a:endParaRPr lang="de-CH" dirty="0"/>
          </a:p>
        </p:txBody>
      </p:sp>
      <p:sp>
        <p:nvSpPr>
          <p:cNvPr id="13" name="Textplatzhalter 12">
            <a:extLst>
              <a:ext uri="{FF2B5EF4-FFF2-40B4-BE49-F238E27FC236}">
                <a16:creationId xmlns:a16="http://schemas.microsoft.com/office/drawing/2014/main" id="{B47A1862-3E34-8A74-0BFF-DEAEE44E970A}"/>
              </a:ext>
            </a:extLst>
          </p:cNvPr>
          <p:cNvSpPr>
            <a:spLocks noGrp="1"/>
          </p:cNvSpPr>
          <p:nvPr>
            <p:ph type="body" sz="quarter" idx="20"/>
          </p:nvPr>
        </p:nvSpPr>
        <p:spPr/>
        <p:txBody>
          <a:bodyPr>
            <a:normAutofit/>
          </a:bodyPr>
          <a:lstStyle/>
          <a:p>
            <a:r>
              <a:rPr lang="de-CH" dirty="0"/>
              <a:t>Definition</a:t>
            </a:r>
          </a:p>
        </p:txBody>
      </p:sp>
      <p:sp>
        <p:nvSpPr>
          <p:cNvPr id="16" name="Textplatzhalter 15">
            <a:extLst>
              <a:ext uri="{FF2B5EF4-FFF2-40B4-BE49-F238E27FC236}">
                <a16:creationId xmlns:a16="http://schemas.microsoft.com/office/drawing/2014/main" id="{D22DA4DA-6957-14E2-2602-51C9DBFCD24E}"/>
              </a:ext>
            </a:extLst>
          </p:cNvPr>
          <p:cNvSpPr>
            <a:spLocks noGrp="1"/>
          </p:cNvSpPr>
          <p:nvPr>
            <p:ph type="body" sz="quarter" idx="22"/>
          </p:nvPr>
        </p:nvSpPr>
        <p:spPr/>
        <p:txBody>
          <a:bodyPr/>
          <a:lstStyle/>
          <a:p>
            <a:r>
              <a:rPr lang="de-CH" dirty="0"/>
              <a:t>Ziele</a:t>
            </a:r>
          </a:p>
        </p:txBody>
      </p:sp>
      <p:sp>
        <p:nvSpPr>
          <p:cNvPr id="17" name="Textplatzhalter 16">
            <a:extLst>
              <a:ext uri="{FF2B5EF4-FFF2-40B4-BE49-F238E27FC236}">
                <a16:creationId xmlns:a16="http://schemas.microsoft.com/office/drawing/2014/main" id="{84C2C235-88FF-606A-8A4C-6B22DD8A703C}"/>
              </a:ext>
            </a:extLst>
          </p:cNvPr>
          <p:cNvSpPr>
            <a:spLocks noGrp="1"/>
          </p:cNvSpPr>
          <p:nvPr>
            <p:ph type="body" sz="quarter" idx="24"/>
          </p:nvPr>
        </p:nvSpPr>
        <p:spPr/>
        <p:txBody>
          <a:bodyPr>
            <a:normAutofit fontScale="92500" lnSpcReduction="20000"/>
          </a:bodyPr>
          <a:lstStyle/>
          <a:p>
            <a:r>
              <a:rPr lang="de-CH" dirty="0"/>
              <a:t>Persona</a:t>
            </a:r>
          </a:p>
        </p:txBody>
      </p:sp>
      <p:sp>
        <p:nvSpPr>
          <p:cNvPr id="11" name="Titel 10">
            <a:extLst>
              <a:ext uri="{FF2B5EF4-FFF2-40B4-BE49-F238E27FC236}">
                <a16:creationId xmlns:a16="http://schemas.microsoft.com/office/drawing/2014/main" id="{47E5F59B-2131-1420-D0DB-AFAF1D99C8A3}"/>
              </a:ext>
            </a:extLst>
          </p:cNvPr>
          <p:cNvSpPr>
            <a:spLocks noGrp="1"/>
          </p:cNvSpPr>
          <p:nvPr>
            <p:ph type="title"/>
          </p:nvPr>
        </p:nvSpPr>
        <p:spPr/>
        <p:txBody>
          <a:bodyPr/>
          <a:lstStyle/>
          <a:p>
            <a:r>
              <a:rPr lang="de-CH" dirty="0"/>
              <a:t>Was ist eine Persona?</a:t>
            </a:r>
          </a:p>
        </p:txBody>
      </p:sp>
      <p:sp>
        <p:nvSpPr>
          <p:cNvPr id="18" name="Inhaltsplatzhalter 17">
            <a:extLst>
              <a:ext uri="{FF2B5EF4-FFF2-40B4-BE49-F238E27FC236}">
                <a16:creationId xmlns:a16="http://schemas.microsoft.com/office/drawing/2014/main" id="{FEECA9D2-B1AF-E88E-072E-24952CAB4B5D}"/>
              </a:ext>
            </a:extLst>
          </p:cNvPr>
          <p:cNvSpPr>
            <a:spLocks noGrp="1"/>
          </p:cNvSpPr>
          <p:nvPr>
            <p:ph sz="quarter" idx="25"/>
          </p:nvPr>
        </p:nvSpPr>
        <p:spPr/>
        <p:txBody>
          <a:bodyPr/>
          <a:lstStyle/>
          <a:p>
            <a:r>
              <a:rPr lang="de-CH" dirty="0"/>
              <a:t>Personas repräsentieren fiktive Nutzer, welche reale Benutzereigenschaften besitzen</a:t>
            </a:r>
          </a:p>
          <a:p>
            <a:r>
              <a:rPr lang="de-CH" dirty="0"/>
              <a:t>Personas fokussieren auf Aspekte einer Person, welche relevant für die zu erarbeitende Lösung ist</a:t>
            </a:r>
          </a:p>
        </p:txBody>
      </p:sp>
      <p:sp>
        <p:nvSpPr>
          <p:cNvPr id="19" name="Inhaltsplatzhalter 18">
            <a:extLst>
              <a:ext uri="{FF2B5EF4-FFF2-40B4-BE49-F238E27FC236}">
                <a16:creationId xmlns:a16="http://schemas.microsoft.com/office/drawing/2014/main" id="{8F16D16F-7A49-46F3-8CD0-20FBCFFD4B89}"/>
              </a:ext>
            </a:extLst>
          </p:cNvPr>
          <p:cNvSpPr>
            <a:spLocks noGrp="1"/>
          </p:cNvSpPr>
          <p:nvPr>
            <p:ph sz="quarter" idx="26"/>
          </p:nvPr>
        </p:nvSpPr>
        <p:spPr/>
        <p:txBody>
          <a:bodyPr/>
          <a:lstStyle/>
          <a:p>
            <a:r>
              <a:rPr lang="de-CH" dirty="0"/>
              <a:t>Durch Personas steigt die Empathie beim Designer</a:t>
            </a:r>
          </a:p>
          <a:p>
            <a:r>
              <a:rPr lang="de-CH" dirty="0"/>
              <a:t>Die Ziele der Nutzenden steht im Fokus</a:t>
            </a:r>
          </a:p>
          <a:p>
            <a:r>
              <a:rPr lang="de-CH" dirty="0"/>
              <a:t>Man denkt sich in die Verhaltensweise der Persona</a:t>
            </a:r>
          </a:p>
        </p:txBody>
      </p:sp>
    </p:spTree>
    <p:extLst>
      <p:ext uri="{BB962C8B-B14F-4D97-AF65-F5344CB8AC3E}">
        <p14:creationId xmlns:p14="http://schemas.microsoft.com/office/powerpoint/2010/main" val="36760627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EE151E83-5036-7BCD-D0C2-E2CE6C4F43B3}"/>
              </a:ext>
            </a:extLst>
          </p:cNvPr>
          <p:cNvSpPr>
            <a:spLocks noGrp="1"/>
          </p:cNvSpPr>
          <p:nvPr>
            <p:ph type="dt" sz="half" idx="16"/>
          </p:nvPr>
        </p:nvSpPr>
        <p:spPr/>
        <p:txBody>
          <a:bodyPr/>
          <a:lstStyle/>
          <a:p>
            <a:fld id="{1C419358-645A-FD40-93C3-548A98DDE8CC}" type="datetime4">
              <a:rPr lang="de-CH" smtClean="0"/>
              <a:t>6. September 2023</a:t>
            </a:fld>
            <a:endParaRPr lang="de-CH" dirty="0"/>
          </a:p>
        </p:txBody>
      </p:sp>
      <p:sp>
        <p:nvSpPr>
          <p:cNvPr id="3" name="Fußzeilenplatzhalter 2">
            <a:extLst>
              <a:ext uri="{FF2B5EF4-FFF2-40B4-BE49-F238E27FC236}">
                <a16:creationId xmlns:a16="http://schemas.microsoft.com/office/drawing/2014/main" id="{789670E8-D325-8EFA-A8F0-D474167DF4E1}"/>
              </a:ext>
            </a:extLst>
          </p:cNvPr>
          <p:cNvSpPr>
            <a:spLocks noGrp="1"/>
          </p:cNvSpPr>
          <p:nvPr>
            <p:ph type="ftr" sz="quarter" idx="17"/>
          </p:nvPr>
        </p:nvSpPr>
        <p:spPr/>
        <p:txBody>
          <a:bodyPr/>
          <a:lstStyle/>
          <a:p>
            <a:r>
              <a:rPr lang="de-CH"/>
              <a:t>Persona und Szenarien</a:t>
            </a:r>
            <a:endParaRPr lang="de-CH" dirty="0"/>
          </a:p>
        </p:txBody>
      </p:sp>
      <p:sp>
        <p:nvSpPr>
          <p:cNvPr id="4" name="Foliennummernplatzhalter 3">
            <a:extLst>
              <a:ext uri="{FF2B5EF4-FFF2-40B4-BE49-F238E27FC236}">
                <a16:creationId xmlns:a16="http://schemas.microsoft.com/office/drawing/2014/main" id="{C06FE4CB-6F85-EFB3-8D51-719BA586BDCA}"/>
              </a:ext>
            </a:extLst>
          </p:cNvPr>
          <p:cNvSpPr>
            <a:spLocks noGrp="1"/>
          </p:cNvSpPr>
          <p:nvPr>
            <p:ph type="sldNum" sz="quarter" idx="18"/>
          </p:nvPr>
        </p:nvSpPr>
        <p:spPr/>
        <p:txBody>
          <a:bodyPr/>
          <a:lstStyle/>
          <a:p>
            <a:fld id="{4EAC321B-7500-4259-A00F-915439A35E15}" type="slidenum">
              <a:rPr lang="de-CH" smtClean="0"/>
              <a:pPr/>
              <a:t>17</a:t>
            </a:fld>
            <a:endParaRPr lang="de-CH" dirty="0"/>
          </a:p>
        </p:txBody>
      </p:sp>
      <p:sp>
        <p:nvSpPr>
          <p:cNvPr id="11" name="Titel 10">
            <a:extLst>
              <a:ext uri="{FF2B5EF4-FFF2-40B4-BE49-F238E27FC236}">
                <a16:creationId xmlns:a16="http://schemas.microsoft.com/office/drawing/2014/main" id="{5E70C350-7F8E-376A-4917-3DAA62E939BD}"/>
              </a:ext>
            </a:extLst>
          </p:cNvPr>
          <p:cNvSpPr>
            <a:spLocks noGrp="1"/>
          </p:cNvSpPr>
          <p:nvPr>
            <p:ph type="title"/>
          </p:nvPr>
        </p:nvSpPr>
        <p:spPr/>
        <p:txBody>
          <a:bodyPr/>
          <a:lstStyle/>
          <a:p>
            <a:r>
              <a:rPr lang="de-CH" dirty="0"/>
              <a:t>Was beinhaltet eine Persona?</a:t>
            </a:r>
          </a:p>
        </p:txBody>
      </p:sp>
      <p:sp>
        <p:nvSpPr>
          <p:cNvPr id="12" name="Inhaltsplatzhalter 11">
            <a:extLst>
              <a:ext uri="{FF2B5EF4-FFF2-40B4-BE49-F238E27FC236}">
                <a16:creationId xmlns:a16="http://schemas.microsoft.com/office/drawing/2014/main" id="{EE00B726-C49A-AC3A-23B1-7FE7190A33EC}"/>
              </a:ext>
            </a:extLst>
          </p:cNvPr>
          <p:cNvSpPr>
            <a:spLocks noGrp="1"/>
          </p:cNvSpPr>
          <p:nvPr>
            <p:ph sz="quarter" idx="21"/>
          </p:nvPr>
        </p:nvSpPr>
        <p:spPr/>
        <p:txBody>
          <a:bodyPr/>
          <a:lstStyle/>
          <a:p>
            <a:r>
              <a:rPr lang="de-CH" dirty="0"/>
              <a:t>Demografische Daten</a:t>
            </a:r>
          </a:p>
          <a:p>
            <a:r>
              <a:rPr lang="de-CH" dirty="0"/>
              <a:t>Charaktereigenschaften</a:t>
            </a:r>
          </a:p>
          <a:p>
            <a:r>
              <a:rPr lang="de-CH" dirty="0"/>
              <a:t>Bedürfnisse und Erwartungen</a:t>
            </a:r>
          </a:p>
          <a:p>
            <a:r>
              <a:rPr lang="de-CH" dirty="0"/>
              <a:t>Fähigkeiten und Einstellungen</a:t>
            </a:r>
          </a:p>
          <a:p>
            <a:r>
              <a:rPr lang="de-CH" dirty="0"/>
              <a:t>Motivation</a:t>
            </a:r>
          </a:p>
        </p:txBody>
      </p:sp>
      <p:sp>
        <p:nvSpPr>
          <p:cNvPr id="13" name="Textplatzhalter 12">
            <a:extLst>
              <a:ext uri="{FF2B5EF4-FFF2-40B4-BE49-F238E27FC236}">
                <a16:creationId xmlns:a16="http://schemas.microsoft.com/office/drawing/2014/main" id="{A30C38E7-45A1-CC54-08FE-098F7ED4D3E0}"/>
              </a:ext>
            </a:extLst>
          </p:cNvPr>
          <p:cNvSpPr>
            <a:spLocks noGrp="1"/>
          </p:cNvSpPr>
          <p:nvPr>
            <p:ph type="body" sz="quarter" idx="24"/>
          </p:nvPr>
        </p:nvSpPr>
        <p:spPr/>
        <p:txBody>
          <a:bodyPr>
            <a:normAutofit fontScale="92500" lnSpcReduction="20000"/>
          </a:bodyPr>
          <a:lstStyle/>
          <a:p>
            <a:r>
              <a:rPr lang="de-CH" dirty="0"/>
              <a:t>Persona</a:t>
            </a:r>
          </a:p>
        </p:txBody>
      </p:sp>
    </p:spTree>
    <p:extLst>
      <p:ext uri="{BB962C8B-B14F-4D97-AF65-F5344CB8AC3E}">
        <p14:creationId xmlns:p14="http://schemas.microsoft.com/office/powerpoint/2010/main" val="16353525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F7FFD8AF-3BE4-419E-BA31-737B43BD3189}"/>
              </a:ext>
            </a:extLst>
          </p:cNvPr>
          <p:cNvSpPr>
            <a:spLocks noGrp="1"/>
          </p:cNvSpPr>
          <p:nvPr>
            <p:ph type="dt" sz="half" idx="10"/>
          </p:nvPr>
        </p:nvSpPr>
        <p:spPr/>
        <p:txBody>
          <a:bodyPr/>
          <a:lstStyle/>
          <a:p>
            <a:fld id="{A60EC660-FA21-404F-9A70-62C5D6F53619}" type="datetime4">
              <a:rPr lang="de-CH" smtClean="0"/>
              <a:t>6. September 2023</a:t>
            </a:fld>
            <a:endParaRPr lang="de-CH" dirty="0"/>
          </a:p>
        </p:txBody>
      </p:sp>
      <p:sp>
        <p:nvSpPr>
          <p:cNvPr id="3" name="Fußzeilenplatzhalter 2">
            <a:extLst>
              <a:ext uri="{FF2B5EF4-FFF2-40B4-BE49-F238E27FC236}">
                <a16:creationId xmlns:a16="http://schemas.microsoft.com/office/drawing/2014/main" id="{ADDB320C-273C-3C35-099C-2E67E2195F5B}"/>
              </a:ext>
            </a:extLst>
          </p:cNvPr>
          <p:cNvSpPr>
            <a:spLocks noGrp="1"/>
          </p:cNvSpPr>
          <p:nvPr>
            <p:ph type="ftr" sz="quarter" idx="11"/>
          </p:nvPr>
        </p:nvSpPr>
        <p:spPr/>
        <p:txBody>
          <a:bodyPr/>
          <a:lstStyle/>
          <a:p>
            <a:r>
              <a:rPr lang="de-CH"/>
              <a:t>Persona und Szenarien</a:t>
            </a:r>
            <a:endParaRPr lang="de-CH" dirty="0"/>
          </a:p>
        </p:txBody>
      </p:sp>
      <p:sp>
        <p:nvSpPr>
          <p:cNvPr id="4" name="Foliennummernplatzhalter 3">
            <a:extLst>
              <a:ext uri="{FF2B5EF4-FFF2-40B4-BE49-F238E27FC236}">
                <a16:creationId xmlns:a16="http://schemas.microsoft.com/office/drawing/2014/main" id="{13C070D7-56BC-AC11-B936-135C90531AE2}"/>
              </a:ext>
            </a:extLst>
          </p:cNvPr>
          <p:cNvSpPr>
            <a:spLocks noGrp="1"/>
          </p:cNvSpPr>
          <p:nvPr>
            <p:ph type="sldNum" sz="quarter" idx="12"/>
          </p:nvPr>
        </p:nvSpPr>
        <p:spPr/>
        <p:txBody>
          <a:bodyPr/>
          <a:lstStyle/>
          <a:p>
            <a:fld id="{4EAC321B-7500-4259-A00F-915439A35E15}" type="slidenum">
              <a:rPr lang="de-CH" smtClean="0"/>
              <a:pPr/>
              <a:t>18</a:t>
            </a:fld>
            <a:endParaRPr lang="de-CH" dirty="0"/>
          </a:p>
        </p:txBody>
      </p:sp>
      <p:sp>
        <p:nvSpPr>
          <p:cNvPr id="5" name="Titel 4">
            <a:extLst>
              <a:ext uri="{FF2B5EF4-FFF2-40B4-BE49-F238E27FC236}">
                <a16:creationId xmlns:a16="http://schemas.microsoft.com/office/drawing/2014/main" id="{BF5055AE-9011-D959-82A0-BF2140C4C2F7}"/>
              </a:ext>
            </a:extLst>
          </p:cNvPr>
          <p:cNvSpPr>
            <a:spLocks noGrp="1"/>
          </p:cNvSpPr>
          <p:nvPr>
            <p:ph type="title"/>
          </p:nvPr>
        </p:nvSpPr>
        <p:spPr/>
        <p:txBody>
          <a:bodyPr/>
          <a:lstStyle/>
          <a:p>
            <a:r>
              <a:rPr lang="de-CH" dirty="0"/>
              <a:t>Beispiel Julius Bär</a:t>
            </a:r>
          </a:p>
        </p:txBody>
      </p:sp>
      <p:sp>
        <p:nvSpPr>
          <p:cNvPr id="7" name="Textplatzhalter 6">
            <a:extLst>
              <a:ext uri="{FF2B5EF4-FFF2-40B4-BE49-F238E27FC236}">
                <a16:creationId xmlns:a16="http://schemas.microsoft.com/office/drawing/2014/main" id="{2FFB9B9F-6129-69CB-7280-B561F3C573F1}"/>
              </a:ext>
            </a:extLst>
          </p:cNvPr>
          <p:cNvSpPr>
            <a:spLocks noGrp="1"/>
          </p:cNvSpPr>
          <p:nvPr>
            <p:ph type="body" sz="quarter" idx="25"/>
          </p:nvPr>
        </p:nvSpPr>
        <p:spPr/>
        <p:txBody>
          <a:bodyPr>
            <a:normAutofit fontScale="92500" lnSpcReduction="20000"/>
          </a:bodyPr>
          <a:lstStyle/>
          <a:p>
            <a:r>
              <a:rPr lang="de-CH" dirty="0"/>
              <a:t>Persona</a:t>
            </a:r>
          </a:p>
        </p:txBody>
      </p:sp>
      <p:sp>
        <p:nvSpPr>
          <p:cNvPr id="8" name="Inhaltsplatzhalter 7">
            <a:extLst>
              <a:ext uri="{FF2B5EF4-FFF2-40B4-BE49-F238E27FC236}">
                <a16:creationId xmlns:a16="http://schemas.microsoft.com/office/drawing/2014/main" id="{7962E85F-53A0-C4B5-663D-92E426D44A88}"/>
              </a:ext>
            </a:extLst>
          </p:cNvPr>
          <p:cNvSpPr>
            <a:spLocks noGrp="1"/>
          </p:cNvSpPr>
          <p:nvPr>
            <p:ph sz="quarter" idx="26"/>
          </p:nvPr>
        </p:nvSpPr>
        <p:spPr/>
        <p:txBody>
          <a:bodyPr/>
          <a:lstStyle/>
          <a:p>
            <a:r>
              <a:rPr lang="de-CH" dirty="0">
                <a:effectLst/>
                <a:latin typeface="Helvetica" pitchFamily="2" charset="0"/>
              </a:rPr>
              <a:t>Die Vorlage steht auf </a:t>
            </a:r>
            <a:r>
              <a:rPr lang="de-CH" dirty="0" err="1">
                <a:effectLst/>
                <a:latin typeface="Helvetica" pitchFamily="2" charset="0"/>
                <a:hlinkClick r:id="rId2"/>
              </a:rPr>
              <a:t>Canva</a:t>
            </a:r>
            <a:r>
              <a:rPr lang="de-CH" dirty="0">
                <a:latin typeface="Helvetica" pitchFamily="2" charset="0"/>
              </a:rPr>
              <a:t> </a:t>
            </a:r>
            <a:r>
              <a:rPr lang="de-CH" dirty="0">
                <a:effectLst/>
                <a:latin typeface="Helvetica" pitchFamily="2" charset="0"/>
              </a:rPr>
              <a:t>bereit und kann genutzt werden.</a:t>
            </a:r>
          </a:p>
          <a:p>
            <a:r>
              <a:rPr lang="de-CH" dirty="0">
                <a:effectLst/>
                <a:latin typeface="Helvetica" pitchFamily="2" charset="0"/>
              </a:rPr>
              <a:t>	Für die Ausarbeitung der Persona können auch moderne Hilfsmittel wie </a:t>
            </a:r>
            <a:r>
              <a:rPr lang="de-CH" dirty="0">
                <a:effectLst/>
                <a:latin typeface="Helvetica" pitchFamily="2" charset="0"/>
                <a:hlinkClick r:id="rId3"/>
              </a:rPr>
              <a:t>Chat GPT</a:t>
            </a:r>
            <a:r>
              <a:rPr lang="de-CH" dirty="0">
                <a:effectLst/>
                <a:latin typeface="Helvetica" pitchFamily="2" charset="0"/>
              </a:rPr>
              <a:t> genutzt werden.</a:t>
            </a:r>
          </a:p>
        </p:txBody>
      </p:sp>
      <p:pic>
        <p:nvPicPr>
          <p:cNvPr id="6146" name="Picture 2">
            <a:extLst>
              <a:ext uri="{FF2B5EF4-FFF2-40B4-BE49-F238E27FC236}">
                <a16:creationId xmlns:a16="http://schemas.microsoft.com/office/drawing/2014/main" id="{590077E7-E915-85BD-2DEB-3D63782D2808}"/>
              </a:ext>
            </a:extLst>
          </p:cNvPr>
          <p:cNvPicPr>
            <a:picLocks noGrp="1" noChangeAspect="1" noChangeArrowheads="1"/>
          </p:cNvPicPr>
          <p:nvPr>
            <p:ph sz="quarter" idx="27"/>
          </p:nvPr>
        </p:nvPicPr>
        <p:blipFill>
          <a:blip r:embed="rId4">
            <a:extLst>
              <a:ext uri="{28A0092B-C50C-407E-A947-70E740481C1C}">
                <a14:useLocalDpi xmlns:a14="http://schemas.microsoft.com/office/drawing/2010/main" val="0"/>
              </a:ext>
            </a:extLst>
          </a:blip>
          <a:srcRect/>
          <a:stretch>
            <a:fillRect/>
          </a:stretch>
        </p:blipFill>
        <p:spPr bwMode="auto">
          <a:xfrm>
            <a:off x="7499346" y="1449388"/>
            <a:ext cx="3357571" cy="4751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63198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platzhalter 8"/>
          <p:cNvPicPr>
            <a:picLocks noGrp="1" noChangeAspect="1"/>
          </p:cNvPicPr>
          <p:nvPr>
            <p:ph type="pic" sz="quarter" idx="12"/>
          </p:nvPr>
        </p:nvPicPr>
        <p:blipFill>
          <a:blip r:embed="rId2" cstate="screen">
            <a:extLst>
              <a:ext uri="{28A0092B-C50C-407E-A947-70E740481C1C}">
                <a14:useLocalDpi xmlns:a14="http://schemas.microsoft.com/office/drawing/2010/main"/>
              </a:ext>
            </a:extLst>
          </a:blip>
          <a:srcRect/>
          <a:stretch>
            <a:fillRect/>
          </a:stretch>
        </p:blipFill>
        <p:spPr/>
      </p:pic>
      <p:sp>
        <p:nvSpPr>
          <p:cNvPr id="3" name="Titel 2"/>
          <p:cNvSpPr>
            <a:spLocks noGrp="1"/>
          </p:cNvSpPr>
          <p:nvPr>
            <p:ph type="ctrTitle"/>
          </p:nvPr>
        </p:nvSpPr>
        <p:spPr>
          <a:xfrm>
            <a:off x="5338531" y="3427353"/>
            <a:ext cx="5957391" cy="797311"/>
          </a:xfrm>
        </p:spPr>
        <p:txBody>
          <a:bodyPr/>
          <a:lstStyle/>
          <a:p>
            <a:r>
              <a:rPr lang="de-CH" dirty="0"/>
              <a:t>Szenarien</a:t>
            </a:r>
          </a:p>
        </p:txBody>
      </p:sp>
      <p:sp>
        <p:nvSpPr>
          <p:cNvPr id="4" name="Datumsplatzhalter 3"/>
          <p:cNvSpPr>
            <a:spLocks noGrp="1"/>
          </p:cNvSpPr>
          <p:nvPr>
            <p:ph type="dt" sz="half" idx="10"/>
          </p:nvPr>
        </p:nvSpPr>
        <p:spPr/>
        <p:txBody>
          <a:bodyPr/>
          <a:lstStyle/>
          <a:p>
            <a:fld id="{B5EFFA6E-11C8-E44F-B20F-53390493A428}" type="datetime4">
              <a:rPr lang="de-CH" smtClean="0"/>
              <a:t>6. September 2023</a:t>
            </a:fld>
            <a:endParaRPr lang="de-CH" dirty="0"/>
          </a:p>
        </p:txBody>
      </p:sp>
      <p:sp>
        <p:nvSpPr>
          <p:cNvPr id="6" name="Textplatzhalter 5"/>
          <p:cNvSpPr>
            <a:spLocks noGrp="1"/>
          </p:cNvSpPr>
          <p:nvPr>
            <p:ph type="body" sz="quarter" idx="13"/>
          </p:nvPr>
        </p:nvSpPr>
        <p:spPr/>
        <p:txBody>
          <a:bodyPr/>
          <a:lstStyle/>
          <a:p>
            <a:endParaRPr lang="de-CH" dirty="0"/>
          </a:p>
        </p:txBody>
      </p:sp>
      <p:sp>
        <p:nvSpPr>
          <p:cNvPr id="7" name="Textplatzhalter 6"/>
          <p:cNvSpPr>
            <a:spLocks noGrp="1"/>
          </p:cNvSpPr>
          <p:nvPr>
            <p:ph type="body" sz="quarter" idx="14"/>
          </p:nvPr>
        </p:nvSpPr>
        <p:spPr/>
        <p:txBody>
          <a:bodyPr/>
          <a:lstStyle/>
          <a:p>
            <a:endParaRPr lang="de-CH" dirty="0"/>
          </a:p>
        </p:txBody>
      </p:sp>
      <p:sp>
        <p:nvSpPr>
          <p:cNvPr id="13" name="Textplatzhalter 12"/>
          <p:cNvSpPr>
            <a:spLocks noGrp="1"/>
          </p:cNvSpPr>
          <p:nvPr>
            <p:ph type="body" sz="quarter" idx="15"/>
          </p:nvPr>
        </p:nvSpPr>
        <p:spPr/>
        <p:txBody>
          <a:bodyPr/>
          <a:lstStyle/>
          <a:p>
            <a:endParaRPr lang="de-CH"/>
          </a:p>
        </p:txBody>
      </p:sp>
    </p:spTree>
    <p:extLst>
      <p:ext uri="{BB962C8B-B14F-4D97-AF65-F5344CB8AC3E}">
        <p14:creationId xmlns:p14="http://schemas.microsoft.com/office/powerpoint/2010/main" val="29643634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platzhalter 8"/>
          <p:cNvPicPr>
            <a:picLocks noGrp="1" noChangeAspect="1"/>
          </p:cNvPicPr>
          <p:nvPr>
            <p:ph type="pic" sz="quarter" idx="12"/>
          </p:nvPr>
        </p:nvPicPr>
        <p:blipFill>
          <a:blip r:embed="rId2" cstate="screen">
            <a:extLst>
              <a:ext uri="{28A0092B-C50C-407E-A947-70E740481C1C}">
                <a14:useLocalDpi xmlns:a14="http://schemas.microsoft.com/office/drawing/2010/main"/>
              </a:ext>
            </a:extLst>
          </a:blip>
          <a:srcRect/>
          <a:stretch>
            <a:fillRect/>
          </a:stretch>
        </p:blipFill>
        <p:spPr/>
      </p:pic>
      <p:sp>
        <p:nvSpPr>
          <p:cNvPr id="3" name="Titel 2"/>
          <p:cNvSpPr>
            <a:spLocks noGrp="1"/>
          </p:cNvSpPr>
          <p:nvPr>
            <p:ph type="ctrTitle"/>
          </p:nvPr>
        </p:nvSpPr>
        <p:spPr>
          <a:xfrm>
            <a:off x="5338531" y="3427353"/>
            <a:ext cx="5957391" cy="797311"/>
          </a:xfrm>
        </p:spPr>
        <p:txBody>
          <a:bodyPr/>
          <a:lstStyle/>
          <a:p>
            <a:r>
              <a:rPr lang="de-CH" dirty="0"/>
              <a:t>Digitale Anwendungen</a:t>
            </a:r>
          </a:p>
        </p:txBody>
      </p:sp>
      <p:sp>
        <p:nvSpPr>
          <p:cNvPr id="4" name="Datumsplatzhalter 3"/>
          <p:cNvSpPr>
            <a:spLocks noGrp="1"/>
          </p:cNvSpPr>
          <p:nvPr>
            <p:ph type="dt" sz="half" idx="10"/>
          </p:nvPr>
        </p:nvSpPr>
        <p:spPr/>
        <p:txBody>
          <a:bodyPr/>
          <a:lstStyle/>
          <a:p>
            <a:fld id="{A151ADD4-9210-9947-A909-6965D29B4554}" type="datetime4">
              <a:rPr lang="de-CH" smtClean="0"/>
              <a:t>6. September 2023</a:t>
            </a:fld>
            <a:endParaRPr lang="de-CH" dirty="0"/>
          </a:p>
        </p:txBody>
      </p:sp>
      <p:sp>
        <p:nvSpPr>
          <p:cNvPr id="6" name="Textplatzhalter 5"/>
          <p:cNvSpPr>
            <a:spLocks noGrp="1"/>
          </p:cNvSpPr>
          <p:nvPr>
            <p:ph type="body" sz="quarter" idx="13"/>
          </p:nvPr>
        </p:nvSpPr>
        <p:spPr/>
        <p:txBody>
          <a:bodyPr/>
          <a:lstStyle/>
          <a:p>
            <a:r>
              <a:rPr lang="de-CH" dirty="0"/>
              <a:t>Was Jugendliche machen</a:t>
            </a:r>
          </a:p>
        </p:txBody>
      </p:sp>
      <p:sp>
        <p:nvSpPr>
          <p:cNvPr id="7" name="Textplatzhalter 6"/>
          <p:cNvSpPr>
            <a:spLocks noGrp="1"/>
          </p:cNvSpPr>
          <p:nvPr>
            <p:ph type="body" sz="quarter" idx="14"/>
          </p:nvPr>
        </p:nvSpPr>
        <p:spPr/>
        <p:txBody>
          <a:bodyPr/>
          <a:lstStyle/>
          <a:p>
            <a:r>
              <a:rPr lang="de-CH" dirty="0"/>
              <a:t>Benjamin </a:t>
            </a:r>
            <a:r>
              <a:rPr lang="de-CH" dirty="0" err="1"/>
              <a:t>Hanimann</a:t>
            </a:r>
            <a:endParaRPr lang="de-CH" dirty="0"/>
          </a:p>
        </p:txBody>
      </p:sp>
      <p:sp>
        <p:nvSpPr>
          <p:cNvPr id="13" name="Textplatzhalter 12"/>
          <p:cNvSpPr>
            <a:spLocks noGrp="1"/>
          </p:cNvSpPr>
          <p:nvPr>
            <p:ph type="body" sz="quarter" idx="15"/>
          </p:nvPr>
        </p:nvSpPr>
        <p:spPr/>
        <p:txBody>
          <a:bodyPr/>
          <a:lstStyle/>
          <a:p>
            <a:endParaRPr lang="de-CH"/>
          </a:p>
        </p:txBody>
      </p:sp>
    </p:spTree>
    <p:extLst>
      <p:ext uri="{BB962C8B-B14F-4D97-AF65-F5344CB8AC3E}">
        <p14:creationId xmlns:p14="http://schemas.microsoft.com/office/powerpoint/2010/main" val="29375663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a:extLst>
              <a:ext uri="{FF2B5EF4-FFF2-40B4-BE49-F238E27FC236}">
                <a16:creationId xmlns:a16="http://schemas.microsoft.com/office/drawing/2014/main" id="{780E8EED-01CE-990A-DB07-25F1AF9E0EB9}"/>
              </a:ext>
            </a:extLst>
          </p:cNvPr>
          <p:cNvSpPr>
            <a:spLocks noGrp="1"/>
          </p:cNvSpPr>
          <p:nvPr>
            <p:ph type="dt" sz="half" idx="16"/>
          </p:nvPr>
        </p:nvSpPr>
        <p:spPr/>
        <p:txBody>
          <a:bodyPr/>
          <a:lstStyle/>
          <a:p>
            <a:fld id="{B13AD7E2-022A-264E-93D7-41DC2263F56F}" type="datetime4">
              <a:rPr lang="de-CH" smtClean="0"/>
              <a:t>6. September 2023</a:t>
            </a:fld>
            <a:endParaRPr lang="de-CH" dirty="0"/>
          </a:p>
        </p:txBody>
      </p:sp>
      <p:sp>
        <p:nvSpPr>
          <p:cNvPr id="12" name="Textplatzhalter 11">
            <a:extLst>
              <a:ext uri="{FF2B5EF4-FFF2-40B4-BE49-F238E27FC236}">
                <a16:creationId xmlns:a16="http://schemas.microsoft.com/office/drawing/2014/main" id="{66F0AE79-96B7-786B-DB64-385BF16060C8}"/>
              </a:ext>
            </a:extLst>
          </p:cNvPr>
          <p:cNvSpPr>
            <a:spLocks noGrp="1"/>
          </p:cNvSpPr>
          <p:nvPr>
            <p:ph type="body" sz="quarter" idx="20"/>
          </p:nvPr>
        </p:nvSpPr>
        <p:spPr/>
        <p:txBody>
          <a:bodyPr/>
          <a:lstStyle/>
          <a:p>
            <a:r>
              <a:rPr lang="de-CH" dirty="0"/>
              <a:t>Problemszenarien</a:t>
            </a:r>
          </a:p>
        </p:txBody>
      </p:sp>
      <p:sp>
        <p:nvSpPr>
          <p:cNvPr id="13" name="Textplatzhalter 12">
            <a:extLst>
              <a:ext uri="{FF2B5EF4-FFF2-40B4-BE49-F238E27FC236}">
                <a16:creationId xmlns:a16="http://schemas.microsoft.com/office/drawing/2014/main" id="{AE2E3EFF-6E11-5720-58F7-DFD365EE3593}"/>
              </a:ext>
            </a:extLst>
          </p:cNvPr>
          <p:cNvSpPr>
            <a:spLocks noGrp="1"/>
          </p:cNvSpPr>
          <p:nvPr>
            <p:ph type="body" sz="quarter" idx="22"/>
          </p:nvPr>
        </p:nvSpPr>
        <p:spPr/>
        <p:txBody>
          <a:bodyPr/>
          <a:lstStyle/>
          <a:p>
            <a:r>
              <a:rPr lang="de-CH" dirty="0"/>
              <a:t>Lösungsszenarien</a:t>
            </a:r>
          </a:p>
        </p:txBody>
      </p:sp>
      <p:sp>
        <p:nvSpPr>
          <p:cNvPr id="14" name="Textplatzhalter 13">
            <a:extLst>
              <a:ext uri="{FF2B5EF4-FFF2-40B4-BE49-F238E27FC236}">
                <a16:creationId xmlns:a16="http://schemas.microsoft.com/office/drawing/2014/main" id="{068D3C74-7F8D-776F-B3E1-CDAFC597B830}"/>
              </a:ext>
            </a:extLst>
          </p:cNvPr>
          <p:cNvSpPr>
            <a:spLocks noGrp="1"/>
          </p:cNvSpPr>
          <p:nvPr>
            <p:ph type="body" sz="quarter" idx="24"/>
          </p:nvPr>
        </p:nvSpPr>
        <p:spPr/>
        <p:txBody>
          <a:bodyPr>
            <a:normAutofit fontScale="92500" lnSpcReduction="20000"/>
          </a:bodyPr>
          <a:lstStyle/>
          <a:p>
            <a:r>
              <a:rPr lang="de-CH" dirty="0"/>
              <a:t>Szenarien</a:t>
            </a:r>
          </a:p>
        </p:txBody>
      </p:sp>
      <p:sp>
        <p:nvSpPr>
          <p:cNvPr id="11" name="Titel 10">
            <a:extLst>
              <a:ext uri="{FF2B5EF4-FFF2-40B4-BE49-F238E27FC236}">
                <a16:creationId xmlns:a16="http://schemas.microsoft.com/office/drawing/2014/main" id="{48D92AE1-9D5F-873F-DFDA-3011C46EDD59}"/>
              </a:ext>
            </a:extLst>
          </p:cNvPr>
          <p:cNvSpPr>
            <a:spLocks noGrp="1"/>
          </p:cNvSpPr>
          <p:nvPr>
            <p:ph type="title"/>
          </p:nvPr>
        </p:nvSpPr>
        <p:spPr/>
        <p:txBody>
          <a:bodyPr/>
          <a:lstStyle/>
          <a:p>
            <a:r>
              <a:rPr lang="de-CH" dirty="0"/>
              <a:t>Formen der Szenarien</a:t>
            </a:r>
          </a:p>
        </p:txBody>
      </p:sp>
      <p:sp>
        <p:nvSpPr>
          <p:cNvPr id="15" name="Inhaltsplatzhalter 14">
            <a:extLst>
              <a:ext uri="{FF2B5EF4-FFF2-40B4-BE49-F238E27FC236}">
                <a16:creationId xmlns:a16="http://schemas.microsoft.com/office/drawing/2014/main" id="{15ACACB5-E131-B316-628B-88F73241DBDC}"/>
              </a:ext>
            </a:extLst>
          </p:cNvPr>
          <p:cNvSpPr>
            <a:spLocks noGrp="1"/>
          </p:cNvSpPr>
          <p:nvPr>
            <p:ph sz="quarter" idx="25"/>
          </p:nvPr>
        </p:nvSpPr>
        <p:spPr/>
        <p:txBody>
          <a:bodyPr/>
          <a:lstStyle/>
          <a:p>
            <a:r>
              <a:rPr lang="de-CH" dirty="0"/>
              <a:t>Beschreiben eine IST-Situation. Hilft bei der Identifikation von Problemen</a:t>
            </a:r>
          </a:p>
        </p:txBody>
      </p:sp>
      <p:sp>
        <p:nvSpPr>
          <p:cNvPr id="16" name="Inhaltsplatzhalter 15">
            <a:extLst>
              <a:ext uri="{FF2B5EF4-FFF2-40B4-BE49-F238E27FC236}">
                <a16:creationId xmlns:a16="http://schemas.microsoft.com/office/drawing/2014/main" id="{DF2CBF69-EC3C-40B5-DB5A-23A1EEF449C6}"/>
              </a:ext>
            </a:extLst>
          </p:cNvPr>
          <p:cNvSpPr>
            <a:spLocks noGrp="1"/>
          </p:cNvSpPr>
          <p:nvPr>
            <p:ph sz="quarter" idx="26"/>
          </p:nvPr>
        </p:nvSpPr>
        <p:spPr/>
        <p:txBody>
          <a:bodyPr/>
          <a:lstStyle/>
          <a:p>
            <a:r>
              <a:rPr lang="de-CH" dirty="0"/>
              <a:t>Beschreiben zukünftige Situationen. Hilft bei der Erstellung von Varianten</a:t>
            </a:r>
          </a:p>
          <a:p>
            <a:r>
              <a:rPr lang="de-CH" dirty="0"/>
              <a:t>Die Nutzenden stehen und ihre Bedürfnisse stehen im Fokus</a:t>
            </a:r>
          </a:p>
        </p:txBody>
      </p:sp>
      <p:sp>
        <p:nvSpPr>
          <p:cNvPr id="2" name="Fußzeilenplatzhalter 1">
            <a:extLst>
              <a:ext uri="{FF2B5EF4-FFF2-40B4-BE49-F238E27FC236}">
                <a16:creationId xmlns:a16="http://schemas.microsoft.com/office/drawing/2014/main" id="{AF14ADD1-BE41-0A34-8598-332DB792648D}"/>
              </a:ext>
            </a:extLst>
          </p:cNvPr>
          <p:cNvSpPr>
            <a:spLocks noGrp="1"/>
          </p:cNvSpPr>
          <p:nvPr>
            <p:ph type="ftr" sz="quarter" idx="17"/>
          </p:nvPr>
        </p:nvSpPr>
        <p:spPr/>
        <p:txBody>
          <a:bodyPr/>
          <a:lstStyle/>
          <a:p>
            <a:r>
              <a:rPr lang="de-CH"/>
              <a:t>Persona und Szenarien</a:t>
            </a:r>
            <a:endParaRPr lang="de-CH" dirty="0"/>
          </a:p>
        </p:txBody>
      </p:sp>
      <p:sp>
        <p:nvSpPr>
          <p:cNvPr id="3" name="Foliennummernplatzhalter 2">
            <a:extLst>
              <a:ext uri="{FF2B5EF4-FFF2-40B4-BE49-F238E27FC236}">
                <a16:creationId xmlns:a16="http://schemas.microsoft.com/office/drawing/2014/main" id="{1F5BD299-C85D-36A8-68E8-0D2111C188E5}"/>
              </a:ext>
            </a:extLst>
          </p:cNvPr>
          <p:cNvSpPr>
            <a:spLocks noGrp="1"/>
          </p:cNvSpPr>
          <p:nvPr>
            <p:ph type="sldNum" sz="quarter" idx="18"/>
          </p:nvPr>
        </p:nvSpPr>
        <p:spPr/>
        <p:txBody>
          <a:bodyPr/>
          <a:lstStyle/>
          <a:p>
            <a:fld id="{4EAC321B-7500-4259-A00F-915439A35E15}" type="slidenum">
              <a:rPr lang="de-CH" smtClean="0"/>
              <a:pPr/>
              <a:t>20</a:t>
            </a:fld>
            <a:endParaRPr lang="de-CH" dirty="0"/>
          </a:p>
        </p:txBody>
      </p:sp>
    </p:spTree>
    <p:extLst>
      <p:ext uri="{BB962C8B-B14F-4D97-AF65-F5344CB8AC3E}">
        <p14:creationId xmlns:p14="http://schemas.microsoft.com/office/powerpoint/2010/main" val="15128159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F8BF772F-E8D1-8D42-B89F-9B5A69DCD43B}"/>
              </a:ext>
            </a:extLst>
          </p:cNvPr>
          <p:cNvSpPr>
            <a:spLocks noGrp="1"/>
          </p:cNvSpPr>
          <p:nvPr>
            <p:ph type="dt" sz="half" idx="16"/>
          </p:nvPr>
        </p:nvSpPr>
        <p:spPr/>
        <p:txBody>
          <a:bodyPr/>
          <a:lstStyle/>
          <a:p>
            <a:fld id="{ECBAF366-FBB3-1B48-8B28-9BC4717060F2}" type="datetime4">
              <a:rPr lang="de-CH" smtClean="0"/>
              <a:t>6. September 2023</a:t>
            </a:fld>
            <a:endParaRPr lang="de-CH" dirty="0"/>
          </a:p>
        </p:txBody>
      </p:sp>
      <p:sp>
        <p:nvSpPr>
          <p:cNvPr id="3" name="Fußzeilenplatzhalter 2">
            <a:extLst>
              <a:ext uri="{FF2B5EF4-FFF2-40B4-BE49-F238E27FC236}">
                <a16:creationId xmlns:a16="http://schemas.microsoft.com/office/drawing/2014/main" id="{D9F895AD-9FA3-8918-8003-0F187AD6C479}"/>
              </a:ext>
            </a:extLst>
          </p:cNvPr>
          <p:cNvSpPr>
            <a:spLocks noGrp="1"/>
          </p:cNvSpPr>
          <p:nvPr>
            <p:ph type="ftr" sz="quarter" idx="17"/>
          </p:nvPr>
        </p:nvSpPr>
        <p:spPr/>
        <p:txBody>
          <a:bodyPr/>
          <a:lstStyle/>
          <a:p>
            <a:r>
              <a:rPr lang="de-CH"/>
              <a:t>Persona und Szenarien</a:t>
            </a:r>
            <a:endParaRPr lang="de-CH" dirty="0"/>
          </a:p>
        </p:txBody>
      </p:sp>
      <p:sp>
        <p:nvSpPr>
          <p:cNvPr id="4" name="Foliennummernplatzhalter 3">
            <a:extLst>
              <a:ext uri="{FF2B5EF4-FFF2-40B4-BE49-F238E27FC236}">
                <a16:creationId xmlns:a16="http://schemas.microsoft.com/office/drawing/2014/main" id="{D0ED511C-2CD1-5E4A-BF70-2A69FFFB2404}"/>
              </a:ext>
            </a:extLst>
          </p:cNvPr>
          <p:cNvSpPr>
            <a:spLocks noGrp="1"/>
          </p:cNvSpPr>
          <p:nvPr>
            <p:ph type="sldNum" sz="quarter" idx="18"/>
          </p:nvPr>
        </p:nvSpPr>
        <p:spPr/>
        <p:txBody>
          <a:bodyPr/>
          <a:lstStyle/>
          <a:p>
            <a:fld id="{4EAC321B-7500-4259-A00F-915439A35E15}" type="slidenum">
              <a:rPr lang="de-CH" smtClean="0"/>
              <a:pPr/>
              <a:t>21</a:t>
            </a:fld>
            <a:endParaRPr lang="de-CH" dirty="0"/>
          </a:p>
        </p:txBody>
      </p:sp>
      <p:sp>
        <p:nvSpPr>
          <p:cNvPr id="8" name="Titel 7">
            <a:extLst>
              <a:ext uri="{FF2B5EF4-FFF2-40B4-BE49-F238E27FC236}">
                <a16:creationId xmlns:a16="http://schemas.microsoft.com/office/drawing/2014/main" id="{662A22E9-31A5-1D87-3280-3F19ACD089B9}"/>
              </a:ext>
            </a:extLst>
          </p:cNvPr>
          <p:cNvSpPr>
            <a:spLocks noGrp="1"/>
          </p:cNvSpPr>
          <p:nvPr>
            <p:ph type="title"/>
          </p:nvPr>
        </p:nvSpPr>
        <p:spPr/>
        <p:txBody>
          <a:bodyPr/>
          <a:lstStyle/>
          <a:p>
            <a:r>
              <a:rPr lang="de-CH" dirty="0"/>
              <a:t>Was sind Szenarien?</a:t>
            </a:r>
          </a:p>
        </p:txBody>
      </p:sp>
      <p:sp>
        <p:nvSpPr>
          <p:cNvPr id="11" name="Inhaltsplatzhalter 10">
            <a:extLst>
              <a:ext uri="{FF2B5EF4-FFF2-40B4-BE49-F238E27FC236}">
                <a16:creationId xmlns:a16="http://schemas.microsoft.com/office/drawing/2014/main" id="{5F4F97A9-25BD-76D3-A90D-B52733BF25AF}"/>
              </a:ext>
            </a:extLst>
          </p:cNvPr>
          <p:cNvSpPr>
            <a:spLocks noGrp="1"/>
          </p:cNvSpPr>
          <p:nvPr>
            <p:ph sz="quarter" idx="21"/>
          </p:nvPr>
        </p:nvSpPr>
        <p:spPr/>
        <p:txBody>
          <a:bodyPr/>
          <a:lstStyle/>
          <a:p>
            <a:r>
              <a:rPr lang="de-CH" dirty="0"/>
              <a:t>Kurze Geschichten </a:t>
            </a:r>
            <a:r>
              <a:rPr lang="de-CH" dirty="0" err="1"/>
              <a:t>über</a:t>
            </a:r>
            <a:r>
              <a:rPr lang="de-CH" dirty="0"/>
              <a:t> Personas und deren Aktivitäten im Kontext einer typischen Nutzungssituation</a:t>
            </a:r>
          </a:p>
          <a:p>
            <a:r>
              <a:rPr lang="de-CH" dirty="0"/>
              <a:t>Fokus auf Ziele und Aktivitäten</a:t>
            </a:r>
          </a:p>
          <a:p>
            <a:r>
              <a:rPr lang="de-CH" dirty="0"/>
              <a:t>Enden mit der Zielerreichung</a:t>
            </a:r>
          </a:p>
          <a:p>
            <a:r>
              <a:rPr lang="de-CH" dirty="0"/>
              <a:t>Szenarien sind Geschichten, es ist kein Fliesstext</a:t>
            </a:r>
          </a:p>
        </p:txBody>
      </p:sp>
      <p:sp>
        <p:nvSpPr>
          <p:cNvPr id="7" name="Textplatzhalter 6">
            <a:extLst>
              <a:ext uri="{FF2B5EF4-FFF2-40B4-BE49-F238E27FC236}">
                <a16:creationId xmlns:a16="http://schemas.microsoft.com/office/drawing/2014/main" id="{DA48F22C-A0F3-DFC6-6D4D-13C7ED793DF1}"/>
              </a:ext>
            </a:extLst>
          </p:cNvPr>
          <p:cNvSpPr>
            <a:spLocks noGrp="1"/>
          </p:cNvSpPr>
          <p:nvPr>
            <p:ph type="body" sz="quarter" idx="24"/>
          </p:nvPr>
        </p:nvSpPr>
        <p:spPr/>
        <p:txBody>
          <a:bodyPr>
            <a:normAutofit fontScale="92500" lnSpcReduction="20000"/>
          </a:bodyPr>
          <a:lstStyle/>
          <a:p>
            <a:r>
              <a:rPr lang="de-CH" dirty="0"/>
              <a:t>Szenarien</a:t>
            </a:r>
          </a:p>
        </p:txBody>
      </p:sp>
    </p:spTree>
    <p:extLst>
      <p:ext uri="{BB962C8B-B14F-4D97-AF65-F5344CB8AC3E}">
        <p14:creationId xmlns:p14="http://schemas.microsoft.com/office/powerpoint/2010/main" val="2410809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E93FC43B-FDDA-58F1-95F6-7F4210D5B723}"/>
              </a:ext>
            </a:extLst>
          </p:cNvPr>
          <p:cNvSpPr>
            <a:spLocks noGrp="1"/>
          </p:cNvSpPr>
          <p:nvPr>
            <p:ph type="dt" sz="half" idx="16"/>
          </p:nvPr>
        </p:nvSpPr>
        <p:spPr/>
        <p:txBody>
          <a:bodyPr/>
          <a:lstStyle/>
          <a:p>
            <a:fld id="{CFA9EC4A-94FC-BB42-997C-799D0D40F40B}" type="datetime4">
              <a:rPr lang="de-CH" smtClean="0"/>
              <a:t>6. September 2023</a:t>
            </a:fld>
            <a:endParaRPr lang="de-CH" dirty="0"/>
          </a:p>
        </p:txBody>
      </p:sp>
      <p:sp>
        <p:nvSpPr>
          <p:cNvPr id="3" name="Fußzeilenplatzhalter 2">
            <a:extLst>
              <a:ext uri="{FF2B5EF4-FFF2-40B4-BE49-F238E27FC236}">
                <a16:creationId xmlns:a16="http://schemas.microsoft.com/office/drawing/2014/main" id="{71EFBBCC-9AA2-6669-D875-5A5A41487A3C}"/>
              </a:ext>
            </a:extLst>
          </p:cNvPr>
          <p:cNvSpPr>
            <a:spLocks noGrp="1"/>
          </p:cNvSpPr>
          <p:nvPr>
            <p:ph type="ftr" sz="quarter" idx="17"/>
          </p:nvPr>
        </p:nvSpPr>
        <p:spPr/>
        <p:txBody>
          <a:bodyPr/>
          <a:lstStyle/>
          <a:p>
            <a:r>
              <a:rPr lang="de-CH"/>
              <a:t>Persona und Szenarien</a:t>
            </a:r>
            <a:endParaRPr lang="de-CH" dirty="0"/>
          </a:p>
        </p:txBody>
      </p:sp>
      <p:sp>
        <p:nvSpPr>
          <p:cNvPr id="4" name="Foliennummernplatzhalter 3">
            <a:extLst>
              <a:ext uri="{FF2B5EF4-FFF2-40B4-BE49-F238E27FC236}">
                <a16:creationId xmlns:a16="http://schemas.microsoft.com/office/drawing/2014/main" id="{13D5A6D0-41C2-4161-114D-5D7DCFE535E0}"/>
              </a:ext>
            </a:extLst>
          </p:cNvPr>
          <p:cNvSpPr>
            <a:spLocks noGrp="1"/>
          </p:cNvSpPr>
          <p:nvPr>
            <p:ph type="sldNum" sz="quarter" idx="18"/>
          </p:nvPr>
        </p:nvSpPr>
        <p:spPr/>
        <p:txBody>
          <a:bodyPr/>
          <a:lstStyle/>
          <a:p>
            <a:fld id="{4EAC321B-7500-4259-A00F-915439A35E15}" type="slidenum">
              <a:rPr lang="de-CH" smtClean="0"/>
              <a:pPr/>
              <a:t>22</a:t>
            </a:fld>
            <a:endParaRPr lang="de-CH" dirty="0"/>
          </a:p>
        </p:txBody>
      </p:sp>
      <p:sp>
        <p:nvSpPr>
          <p:cNvPr id="9" name="Textplatzhalter 8">
            <a:extLst>
              <a:ext uri="{FF2B5EF4-FFF2-40B4-BE49-F238E27FC236}">
                <a16:creationId xmlns:a16="http://schemas.microsoft.com/office/drawing/2014/main" id="{A5CBDA81-232E-FB2E-D93B-57961C358BDE}"/>
              </a:ext>
            </a:extLst>
          </p:cNvPr>
          <p:cNvSpPr>
            <a:spLocks noGrp="1"/>
          </p:cNvSpPr>
          <p:nvPr>
            <p:ph type="body" sz="quarter" idx="20"/>
          </p:nvPr>
        </p:nvSpPr>
        <p:spPr/>
        <p:txBody>
          <a:bodyPr>
            <a:normAutofit/>
          </a:bodyPr>
          <a:lstStyle/>
          <a:p>
            <a:r>
              <a:rPr lang="de-CH" dirty="0"/>
              <a:t>Ein Szenario beinhaltet</a:t>
            </a:r>
          </a:p>
        </p:txBody>
      </p:sp>
      <p:sp>
        <p:nvSpPr>
          <p:cNvPr id="12" name="Textplatzhalter 11">
            <a:extLst>
              <a:ext uri="{FF2B5EF4-FFF2-40B4-BE49-F238E27FC236}">
                <a16:creationId xmlns:a16="http://schemas.microsoft.com/office/drawing/2014/main" id="{B39938B3-741C-88ED-9D33-67B1C8CAAD2C}"/>
              </a:ext>
            </a:extLst>
          </p:cNvPr>
          <p:cNvSpPr>
            <a:spLocks noGrp="1"/>
          </p:cNvSpPr>
          <p:nvPr>
            <p:ph type="body" sz="quarter" idx="22"/>
          </p:nvPr>
        </p:nvSpPr>
        <p:spPr/>
        <p:txBody>
          <a:bodyPr/>
          <a:lstStyle/>
          <a:p>
            <a:r>
              <a:rPr lang="de-CH" dirty="0"/>
              <a:t>Ein Szenario beinhaltet nicht</a:t>
            </a:r>
          </a:p>
        </p:txBody>
      </p:sp>
      <p:sp>
        <p:nvSpPr>
          <p:cNvPr id="13" name="Textplatzhalter 12">
            <a:extLst>
              <a:ext uri="{FF2B5EF4-FFF2-40B4-BE49-F238E27FC236}">
                <a16:creationId xmlns:a16="http://schemas.microsoft.com/office/drawing/2014/main" id="{32F7BF23-EA1D-5E2D-2A57-474873E3F191}"/>
              </a:ext>
            </a:extLst>
          </p:cNvPr>
          <p:cNvSpPr>
            <a:spLocks noGrp="1"/>
          </p:cNvSpPr>
          <p:nvPr>
            <p:ph type="body" sz="quarter" idx="24"/>
          </p:nvPr>
        </p:nvSpPr>
        <p:spPr/>
        <p:txBody>
          <a:bodyPr>
            <a:normAutofit fontScale="92500" lnSpcReduction="20000"/>
          </a:bodyPr>
          <a:lstStyle/>
          <a:p>
            <a:r>
              <a:rPr lang="de-CH" dirty="0"/>
              <a:t>Szenarien</a:t>
            </a:r>
          </a:p>
        </p:txBody>
      </p:sp>
      <p:sp>
        <p:nvSpPr>
          <p:cNvPr id="8" name="Titel 7">
            <a:extLst>
              <a:ext uri="{FF2B5EF4-FFF2-40B4-BE49-F238E27FC236}">
                <a16:creationId xmlns:a16="http://schemas.microsoft.com/office/drawing/2014/main" id="{AE781C91-3BBC-71E4-DDE5-234DD9BC5C36}"/>
              </a:ext>
            </a:extLst>
          </p:cNvPr>
          <p:cNvSpPr>
            <a:spLocks noGrp="1"/>
          </p:cNvSpPr>
          <p:nvPr>
            <p:ph type="title"/>
          </p:nvPr>
        </p:nvSpPr>
        <p:spPr/>
        <p:txBody>
          <a:bodyPr/>
          <a:lstStyle/>
          <a:p>
            <a:r>
              <a:rPr lang="de-CH" dirty="0"/>
              <a:t>Was beinhaltet ein Szenario? Was nicht?</a:t>
            </a:r>
          </a:p>
        </p:txBody>
      </p:sp>
      <p:sp>
        <p:nvSpPr>
          <p:cNvPr id="14" name="Inhaltsplatzhalter 13">
            <a:extLst>
              <a:ext uri="{FF2B5EF4-FFF2-40B4-BE49-F238E27FC236}">
                <a16:creationId xmlns:a16="http://schemas.microsoft.com/office/drawing/2014/main" id="{230DE96C-88CB-D76A-B815-3E931562EA62}"/>
              </a:ext>
            </a:extLst>
          </p:cNvPr>
          <p:cNvSpPr>
            <a:spLocks noGrp="1"/>
          </p:cNvSpPr>
          <p:nvPr>
            <p:ph sz="quarter" idx="25"/>
          </p:nvPr>
        </p:nvSpPr>
        <p:spPr/>
        <p:txBody>
          <a:bodyPr/>
          <a:lstStyle/>
          <a:p>
            <a:r>
              <a:rPr lang="de-CH" b="1" dirty="0"/>
              <a:t>Setting</a:t>
            </a:r>
          </a:p>
          <a:p>
            <a:pPr lvl="1"/>
            <a:r>
              <a:rPr lang="de-CH" dirty="0"/>
              <a:t>Was ist die Ausgangslage?</a:t>
            </a:r>
          </a:p>
          <a:p>
            <a:r>
              <a:rPr lang="de-CH" b="1" dirty="0"/>
              <a:t>Akteure</a:t>
            </a:r>
          </a:p>
          <a:p>
            <a:pPr lvl="1"/>
            <a:r>
              <a:rPr lang="de-CH" dirty="0"/>
              <a:t>Wer ist involviert?</a:t>
            </a:r>
          </a:p>
          <a:p>
            <a:r>
              <a:rPr lang="de-CH" b="1" dirty="0"/>
              <a:t>Aktionen</a:t>
            </a:r>
          </a:p>
          <a:p>
            <a:pPr lvl="1"/>
            <a:r>
              <a:rPr lang="de-CH" dirty="0"/>
              <a:t>Was macht die Persona?</a:t>
            </a:r>
          </a:p>
        </p:txBody>
      </p:sp>
      <p:sp>
        <p:nvSpPr>
          <p:cNvPr id="15" name="Inhaltsplatzhalter 14">
            <a:extLst>
              <a:ext uri="{FF2B5EF4-FFF2-40B4-BE49-F238E27FC236}">
                <a16:creationId xmlns:a16="http://schemas.microsoft.com/office/drawing/2014/main" id="{1549D43B-B420-5F8E-967D-ACF1E7ECFBA4}"/>
              </a:ext>
            </a:extLst>
          </p:cNvPr>
          <p:cNvSpPr>
            <a:spLocks noGrp="1"/>
          </p:cNvSpPr>
          <p:nvPr>
            <p:ph sz="quarter" idx="26"/>
          </p:nvPr>
        </p:nvSpPr>
        <p:spPr/>
        <p:txBody>
          <a:bodyPr/>
          <a:lstStyle/>
          <a:p>
            <a:r>
              <a:rPr lang="de-CH" dirty="0"/>
              <a:t>Beschreibungen von Systemen oder Spezifikationen von Webseiten</a:t>
            </a:r>
          </a:p>
          <a:p>
            <a:r>
              <a:rPr lang="de-CH" dirty="0"/>
              <a:t>Keine grafischen Beschreibungen</a:t>
            </a:r>
          </a:p>
        </p:txBody>
      </p:sp>
    </p:spTree>
    <p:extLst>
      <p:ext uri="{BB962C8B-B14F-4D97-AF65-F5344CB8AC3E}">
        <p14:creationId xmlns:p14="http://schemas.microsoft.com/office/powerpoint/2010/main" val="2876913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531F89C4-2F5B-1F47-5FDD-52441B161507}"/>
              </a:ext>
            </a:extLst>
          </p:cNvPr>
          <p:cNvSpPr>
            <a:spLocks noGrp="1"/>
          </p:cNvSpPr>
          <p:nvPr>
            <p:ph type="dt" sz="half" idx="16"/>
          </p:nvPr>
        </p:nvSpPr>
        <p:spPr/>
        <p:txBody>
          <a:bodyPr/>
          <a:lstStyle/>
          <a:p>
            <a:fld id="{949ABE07-64AF-434A-BB7B-4646F1483284}" type="datetime4">
              <a:rPr lang="de-CH" smtClean="0"/>
              <a:t>6. September 2023</a:t>
            </a:fld>
            <a:endParaRPr lang="de-CH" dirty="0"/>
          </a:p>
        </p:txBody>
      </p:sp>
      <p:sp>
        <p:nvSpPr>
          <p:cNvPr id="3" name="Fußzeilenplatzhalter 2">
            <a:extLst>
              <a:ext uri="{FF2B5EF4-FFF2-40B4-BE49-F238E27FC236}">
                <a16:creationId xmlns:a16="http://schemas.microsoft.com/office/drawing/2014/main" id="{50849C62-92C8-B09B-6FE0-D1F8C38357EB}"/>
              </a:ext>
            </a:extLst>
          </p:cNvPr>
          <p:cNvSpPr>
            <a:spLocks noGrp="1"/>
          </p:cNvSpPr>
          <p:nvPr>
            <p:ph type="ftr" sz="quarter" idx="17"/>
          </p:nvPr>
        </p:nvSpPr>
        <p:spPr/>
        <p:txBody>
          <a:bodyPr/>
          <a:lstStyle/>
          <a:p>
            <a:r>
              <a:rPr lang="de-CH"/>
              <a:t>Persona und Szenarien</a:t>
            </a:r>
            <a:endParaRPr lang="de-CH" dirty="0"/>
          </a:p>
        </p:txBody>
      </p:sp>
      <p:sp>
        <p:nvSpPr>
          <p:cNvPr id="4" name="Foliennummernplatzhalter 3">
            <a:extLst>
              <a:ext uri="{FF2B5EF4-FFF2-40B4-BE49-F238E27FC236}">
                <a16:creationId xmlns:a16="http://schemas.microsoft.com/office/drawing/2014/main" id="{D40C8043-3A53-032F-A32B-B8916A2A597F}"/>
              </a:ext>
            </a:extLst>
          </p:cNvPr>
          <p:cNvSpPr>
            <a:spLocks noGrp="1"/>
          </p:cNvSpPr>
          <p:nvPr>
            <p:ph type="sldNum" sz="quarter" idx="18"/>
          </p:nvPr>
        </p:nvSpPr>
        <p:spPr/>
        <p:txBody>
          <a:bodyPr/>
          <a:lstStyle/>
          <a:p>
            <a:fld id="{4EAC321B-7500-4259-A00F-915439A35E15}" type="slidenum">
              <a:rPr lang="de-CH" smtClean="0"/>
              <a:pPr/>
              <a:t>23</a:t>
            </a:fld>
            <a:endParaRPr lang="de-CH" dirty="0"/>
          </a:p>
        </p:txBody>
      </p:sp>
      <p:sp>
        <p:nvSpPr>
          <p:cNvPr id="11" name="Titel 10">
            <a:extLst>
              <a:ext uri="{FF2B5EF4-FFF2-40B4-BE49-F238E27FC236}">
                <a16:creationId xmlns:a16="http://schemas.microsoft.com/office/drawing/2014/main" id="{D808D33D-5757-49FC-D4D3-7172E95F6A6F}"/>
              </a:ext>
            </a:extLst>
          </p:cNvPr>
          <p:cNvSpPr>
            <a:spLocks noGrp="1"/>
          </p:cNvSpPr>
          <p:nvPr>
            <p:ph type="title"/>
          </p:nvPr>
        </p:nvSpPr>
        <p:spPr/>
        <p:txBody>
          <a:bodyPr/>
          <a:lstStyle/>
          <a:p>
            <a:r>
              <a:rPr lang="de-CH" dirty="0"/>
              <a:t>Beispiel Julius</a:t>
            </a:r>
          </a:p>
        </p:txBody>
      </p:sp>
      <p:sp>
        <p:nvSpPr>
          <p:cNvPr id="12" name="Inhaltsplatzhalter 11">
            <a:extLst>
              <a:ext uri="{FF2B5EF4-FFF2-40B4-BE49-F238E27FC236}">
                <a16:creationId xmlns:a16="http://schemas.microsoft.com/office/drawing/2014/main" id="{AE56CF59-579E-1578-8EEA-7EBEF577D065}"/>
              </a:ext>
            </a:extLst>
          </p:cNvPr>
          <p:cNvSpPr>
            <a:spLocks noGrp="1"/>
          </p:cNvSpPr>
          <p:nvPr>
            <p:ph sz="quarter" idx="21"/>
          </p:nvPr>
        </p:nvSpPr>
        <p:spPr/>
        <p:txBody>
          <a:bodyPr>
            <a:normAutofit fontScale="85000" lnSpcReduction="10000"/>
          </a:bodyPr>
          <a:lstStyle/>
          <a:p>
            <a:r>
              <a:rPr lang="de-CH" dirty="0"/>
              <a:t>Julius hat gerade einen neuen Artikel über die Nutzung von öffentlichen Fussballplätzen geschrieben. Er möchte ihn gerne auf einer </a:t>
            </a:r>
            <a:r>
              <a:rPr lang="de-CH" dirty="0" err="1"/>
              <a:t>engage.ch</a:t>
            </a:r>
            <a:r>
              <a:rPr lang="de-CH" dirty="0"/>
              <a:t> veröffentlichen, um Feedback von anderen Nutzern zu erhalten.</a:t>
            </a:r>
            <a:br>
              <a:rPr lang="de-CH" dirty="0"/>
            </a:br>
            <a:br>
              <a:rPr lang="de-CH" dirty="0"/>
            </a:br>
            <a:r>
              <a:rPr lang="de-CH" dirty="0"/>
              <a:t>Um dies zu tun, meldet sich Julius auf der Webseite an und navigiert zur Option "Beitrag erstellen". Dort gibt er den Titel und den Inhalt seines Artikels ein und fügt einige relevante Bilder hinzu. Nachdem er seinen Beitrag überprüft hat, klickt er auf die Schaltfläche "Veröffentlichen".</a:t>
            </a:r>
            <a:br>
              <a:rPr lang="de-CH" dirty="0"/>
            </a:br>
            <a:br>
              <a:rPr lang="de-CH" dirty="0"/>
            </a:br>
            <a:r>
              <a:rPr lang="de-CH" dirty="0"/>
              <a:t>Nun wird Julius aufgefordert, seinen Beitrag in verschiedenen Kategorien und Themen zu taggen, um anderen Nutzern zu helfen, ihn besser zu finden und zu bewerten. Er wählt die passenden Kategorien und Themen aus und speichert seine Auswahl.</a:t>
            </a:r>
            <a:br>
              <a:rPr lang="de-CH" dirty="0"/>
            </a:br>
            <a:br>
              <a:rPr lang="de-CH" dirty="0"/>
            </a:br>
            <a:r>
              <a:rPr lang="de-CH" dirty="0"/>
              <a:t>Julius sieht nun seinen Beitrag auf der Webseite veröffentlicht und erhält Benachrichtigungen über Kommentare und Bewertungen von anderen Nutzern. Er freut sich über das Feedback und beantwortet einige der Kommentare, um seine Ansichten und Meinungen zu verteidigen oder zu erweitern.</a:t>
            </a:r>
            <a:br>
              <a:rPr lang="de-CH" dirty="0"/>
            </a:br>
            <a:br>
              <a:rPr lang="de-CH" dirty="0"/>
            </a:br>
            <a:r>
              <a:rPr lang="de-CH" dirty="0"/>
              <a:t>Er nimmt sich Zeit, um das Feedback zu lesen und zu überlegen, wie er seine Schreibfähigkeiten verbessern kann, um in Zukunft bessere Artikel zu schreiben.</a:t>
            </a:r>
          </a:p>
        </p:txBody>
      </p:sp>
      <p:sp>
        <p:nvSpPr>
          <p:cNvPr id="13" name="Textplatzhalter 12">
            <a:extLst>
              <a:ext uri="{FF2B5EF4-FFF2-40B4-BE49-F238E27FC236}">
                <a16:creationId xmlns:a16="http://schemas.microsoft.com/office/drawing/2014/main" id="{914EC7F4-F36B-994F-FB27-A1B0FC495AB2}"/>
              </a:ext>
            </a:extLst>
          </p:cNvPr>
          <p:cNvSpPr>
            <a:spLocks noGrp="1"/>
          </p:cNvSpPr>
          <p:nvPr>
            <p:ph type="body" sz="quarter" idx="24"/>
          </p:nvPr>
        </p:nvSpPr>
        <p:spPr/>
        <p:txBody>
          <a:bodyPr>
            <a:normAutofit fontScale="92500" lnSpcReduction="20000"/>
          </a:bodyPr>
          <a:lstStyle/>
          <a:p>
            <a:r>
              <a:rPr lang="de-CH" dirty="0"/>
              <a:t>Szenario</a:t>
            </a:r>
          </a:p>
        </p:txBody>
      </p:sp>
    </p:spTree>
    <p:extLst>
      <p:ext uri="{BB962C8B-B14F-4D97-AF65-F5344CB8AC3E}">
        <p14:creationId xmlns:p14="http://schemas.microsoft.com/office/powerpoint/2010/main" val="33706933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2CDB1DD5-F82C-F4D7-06BE-9FA1434EEE97}"/>
              </a:ext>
            </a:extLst>
          </p:cNvPr>
          <p:cNvSpPr>
            <a:spLocks noGrp="1"/>
          </p:cNvSpPr>
          <p:nvPr>
            <p:ph type="dt" sz="half" idx="10"/>
          </p:nvPr>
        </p:nvSpPr>
        <p:spPr/>
        <p:txBody>
          <a:bodyPr/>
          <a:lstStyle/>
          <a:p>
            <a:fld id="{D194120D-C249-7148-9762-F621A6D128E0}" type="datetime4">
              <a:rPr lang="de-CH" smtClean="0"/>
              <a:t>6. September 2023</a:t>
            </a:fld>
            <a:endParaRPr lang="de-CH" dirty="0"/>
          </a:p>
        </p:txBody>
      </p:sp>
      <p:sp>
        <p:nvSpPr>
          <p:cNvPr id="3" name="Fußzeilenplatzhalter 2">
            <a:extLst>
              <a:ext uri="{FF2B5EF4-FFF2-40B4-BE49-F238E27FC236}">
                <a16:creationId xmlns:a16="http://schemas.microsoft.com/office/drawing/2014/main" id="{CDAC3043-9EB0-7614-0FA7-C9CAF9E6D30F}"/>
              </a:ext>
            </a:extLst>
          </p:cNvPr>
          <p:cNvSpPr>
            <a:spLocks noGrp="1"/>
          </p:cNvSpPr>
          <p:nvPr>
            <p:ph type="ftr" sz="quarter" idx="11"/>
          </p:nvPr>
        </p:nvSpPr>
        <p:spPr/>
        <p:txBody>
          <a:bodyPr/>
          <a:lstStyle/>
          <a:p>
            <a:r>
              <a:rPr lang="de-CH"/>
              <a:t>Persona und Szenarien</a:t>
            </a:r>
            <a:endParaRPr lang="de-CH" dirty="0"/>
          </a:p>
        </p:txBody>
      </p:sp>
      <p:sp>
        <p:nvSpPr>
          <p:cNvPr id="4" name="Foliennummernplatzhalter 3">
            <a:extLst>
              <a:ext uri="{FF2B5EF4-FFF2-40B4-BE49-F238E27FC236}">
                <a16:creationId xmlns:a16="http://schemas.microsoft.com/office/drawing/2014/main" id="{E45C7CC7-9CEE-BA6C-F940-02E78A4FB3DE}"/>
              </a:ext>
            </a:extLst>
          </p:cNvPr>
          <p:cNvSpPr>
            <a:spLocks noGrp="1"/>
          </p:cNvSpPr>
          <p:nvPr>
            <p:ph type="sldNum" sz="quarter" idx="12"/>
          </p:nvPr>
        </p:nvSpPr>
        <p:spPr/>
        <p:txBody>
          <a:bodyPr/>
          <a:lstStyle/>
          <a:p>
            <a:fld id="{4EAC321B-7500-4259-A00F-915439A35E15}" type="slidenum">
              <a:rPr lang="de-CH" smtClean="0"/>
              <a:pPr/>
              <a:t>24</a:t>
            </a:fld>
            <a:endParaRPr lang="de-CH" dirty="0"/>
          </a:p>
        </p:txBody>
      </p:sp>
      <p:sp>
        <p:nvSpPr>
          <p:cNvPr id="11" name="Titel 10">
            <a:extLst>
              <a:ext uri="{FF2B5EF4-FFF2-40B4-BE49-F238E27FC236}">
                <a16:creationId xmlns:a16="http://schemas.microsoft.com/office/drawing/2014/main" id="{008E1647-CAA4-8496-9028-62D86652C09D}"/>
              </a:ext>
            </a:extLst>
          </p:cNvPr>
          <p:cNvSpPr>
            <a:spLocks noGrp="1"/>
          </p:cNvSpPr>
          <p:nvPr>
            <p:ph type="title"/>
          </p:nvPr>
        </p:nvSpPr>
        <p:spPr/>
        <p:txBody>
          <a:bodyPr/>
          <a:lstStyle/>
          <a:p>
            <a:r>
              <a:rPr lang="de-CH" dirty="0"/>
              <a:t>Transfer zum Prototypen</a:t>
            </a:r>
          </a:p>
        </p:txBody>
      </p:sp>
      <p:sp>
        <p:nvSpPr>
          <p:cNvPr id="12" name="Textplatzhalter 11">
            <a:extLst>
              <a:ext uri="{FF2B5EF4-FFF2-40B4-BE49-F238E27FC236}">
                <a16:creationId xmlns:a16="http://schemas.microsoft.com/office/drawing/2014/main" id="{127C2387-136C-1888-2DEB-813D0C212948}"/>
              </a:ext>
            </a:extLst>
          </p:cNvPr>
          <p:cNvSpPr>
            <a:spLocks noGrp="1"/>
          </p:cNvSpPr>
          <p:nvPr>
            <p:ph type="body" sz="quarter" idx="25"/>
          </p:nvPr>
        </p:nvSpPr>
        <p:spPr/>
        <p:txBody>
          <a:bodyPr>
            <a:normAutofit fontScale="92500" lnSpcReduction="20000"/>
          </a:bodyPr>
          <a:lstStyle/>
          <a:p>
            <a:r>
              <a:rPr lang="de-CH" dirty="0"/>
              <a:t>Szenario</a:t>
            </a:r>
          </a:p>
        </p:txBody>
      </p:sp>
      <p:sp>
        <p:nvSpPr>
          <p:cNvPr id="13" name="Inhaltsplatzhalter 12">
            <a:extLst>
              <a:ext uri="{FF2B5EF4-FFF2-40B4-BE49-F238E27FC236}">
                <a16:creationId xmlns:a16="http://schemas.microsoft.com/office/drawing/2014/main" id="{8396F135-2C74-FA9B-A331-8784A9595073}"/>
              </a:ext>
            </a:extLst>
          </p:cNvPr>
          <p:cNvSpPr>
            <a:spLocks noGrp="1"/>
          </p:cNvSpPr>
          <p:nvPr>
            <p:ph sz="quarter" idx="26"/>
          </p:nvPr>
        </p:nvSpPr>
        <p:spPr/>
        <p:txBody>
          <a:bodyPr/>
          <a:lstStyle/>
          <a:p>
            <a:r>
              <a:rPr lang="de-CH" dirty="0"/>
              <a:t>Substantive im Text sind potentielle Inhalte. Verben sind potentielle Interaktionen.</a:t>
            </a:r>
          </a:p>
          <a:p>
            <a:r>
              <a:rPr lang="de-CH" dirty="0"/>
              <a:t>Diese können in einer Liste festgehalten werden und helfen so die relevanten Informationen im Blick zu behalten.</a:t>
            </a:r>
          </a:p>
        </p:txBody>
      </p:sp>
      <p:pic>
        <p:nvPicPr>
          <p:cNvPr id="7170" name="Picture 2">
            <a:extLst>
              <a:ext uri="{FF2B5EF4-FFF2-40B4-BE49-F238E27FC236}">
                <a16:creationId xmlns:a16="http://schemas.microsoft.com/office/drawing/2014/main" id="{03F0432E-DFEA-8B0F-201C-20B8EB9364A3}"/>
              </a:ext>
            </a:extLst>
          </p:cNvPr>
          <p:cNvPicPr>
            <a:picLocks noGrp="1" noChangeAspect="1" noChangeArrowheads="1"/>
          </p:cNvPicPr>
          <p:nvPr>
            <p:ph sz="quarter" idx="27"/>
          </p:nvPr>
        </p:nvPicPr>
        <p:blipFill>
          <a:blip r:embed="rId2">
            <a:extLst>
              <a:ext uri="{28A0092B-C50C-407E-A947-70E740481C1C}">
                <a14:useLocalDpi xmlns:a14="http://schemas.microsoft.com/office/drawing/2010/main" val="0"/>
              </a:ext>
            </a:extLst>
          </a:blip>
          <a:srcRect/>
          <a:stretch>
            <a:fillRect/>
          </a:stretch>
        </p:blipFill>
        <p:spPr bwMode="auto">
          <a:xfrm>
            <a:off x="6615430" y="1449388"/>
            <a:ext cx="5125402" cy="4751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01123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a:extLst>
              <a:ext uri="{FF2B5EF4-FFF2-40B4-BE49-F238E27FC236}">
                <a16:creationId xmlns:a16="http://schemas.microsoft.com/office/drawing/2014/main" id="{DAAD0228-0254-A25B-AB79-6E064265DCE4}"/>
              </a:ext>
            </a:extLst>
          </p:cNvPr>
          <p:cNvSpPr>
            <a:spLocks noGrp="1"/>
          </p:cNvSpPr>
          <p:nvPr>
            <p:ph type="dt" sz="half" idx="10"/>
          </p:nvPr>
        </p:nvSpPr>
        <p:spPr>
          <a:xfrm>
            <a:off x="6494464" y="6453187"/>
            <a:ext cx="3376650" cy="179388"/>
          </a:xfrm>
        </p:spPr>
        <p:txBody>
          <a:bodyPr>
            <a:normAutofit/>
          </a:bodyPr>
          <a:lstStyle/>
          <a:p>
            <a:pPr>
              <a:lnSpc>
                <a:spcPct val="90000"/>
              </a:lnSpc>
              <a:spcAft>
                <a:spcPts val="600"/>
              </a:spcAft>
            </a:pPr>
            <a:fld id="{974E19FE-F6B3-7B4F-AF5E-41562593C5D2}" type="datetime4">
              <a:rPr lang="de-CH" smtClean="0"/>
              <a:pPr>
                <a:lnSpc>
                  <a:spcPct val="90000"/>
                </a:lnSpc>
                <a:spcAft>
                  <a:spcPts val="600"/>
                </a:spcAft>
              </a:pPr>
              <a:t>6. September 2023</a:t>
            </a:fld>
            <a:endParaRPr lang="de-CH"/>
          </a:p>
        </p:txBody>
      </p:sp>
      <p:sp>
        <p:nvSpPr>
          <p:cNvPr id="16" name="Footer Placeholder 2">
            <a:extLst>
              <a:ext uri="{FF2B5EF4-FFF2-40B4-BE49-F238E27FC236}">
                <a16:creationId xmlns:a16="http://schemas.microsoft.com/office/drawing/2014/main" id="{8096B302-CCA4-FE88-0E75-647AE813B665}"/>
              </a:ext>
            </a:extLst>
          </p:cNvPr>
          <p:cNvSpPr>
            <a:spLocks noGrp="1"/>
          </p:cNvSpPr>
          <p:nvPr>
            <p:ph type="ftr" sz="quarter" idx="11"/>
          </p:nvPr>
        </p:nvSpPr>
        <p:spPr>
          <a:xfrm>
            <a:off x="806450" y="6454845"/>
            <a:ext cx="5364163" cy="332663"/>
          </a:xfrm>
        </p:spPr>
        <p:txBody>
          <a:bodyPr/>
          <a:lstStyle/>
          <a:p>
            <a:pPr>
              <a:spcAft>
                <a:spcPts val="600"/>
              </a:spcAft>
            </a:pPr>
            <a:r>
              <a:rPr lang="de-CH"/>
              <a:t>Persona und Szenarien</a:t>
            </a:r>
          </a:p>
        </p:txBody>
      </p:sp>
      <p:sp>
        <p:nvSpPr>
          <p:cNvPr id="18" name="Slide Number Placeholder 3">
            <a:extLst>
              <a:ext uri="{FF2B5EF4-FFF2-40B4-BE49-F238E27FC236}">
                <a16:creationId xmlns:a16="http://schemas.microsoft.com/office/drawing/2014/main" id="{CAD012ED-A941-38F4-D787-96659501AB61}"/>
              </a:ext>
            </a:extLst>
          </p:cNvPr>
          <p:cNvSpPr>
            <a:spLocks noGrp="1"/>
          </p:cNvSpPr>
          <p:nvPr>
            <p:ph type="sldNum" sz="quarter" idx="12"/>
          </p:nvPr>
        </p:nvSpPr>
        <p:spPr>
          <a:xfrm>
            <a:off x="268996" y="6453187"/>
            <a:ext cx="537454" cy="179387"/>
          </a:xfrm>
        </p:spPr>
        <p:txBody>
          <a:bodyPr/>
          <a:lstStyle/>
          <a:p>
            <a:pPr>
              <a:spcAft>
                <a:spcPts val="600"/>
              </a:spcAft>
            </a:pPr>
            <a:fld id="{4EAC321B-7500-4259-A00F-915439A35E15}" type="slidenum">
              <a:rPr lang="de-CH" smtClean="0"/>
              <a:pPr>
                <a:spcAft>
                  <a:spcPts val="600"/>
                </a:spcAft>
              </a:pPr>
              <a:t>3</a:t>
            </a:fld>
            <a:endParaRPr lang="de-CH"/>
          </a:p>
        </p:txBody>
      </p:sp>
      <p:pic>
        <p:nvPicPr>
          <p:cNvPr id="11" name="Inhaltsplatzhalter 10">
            <a:hlinkClick r:id="rId2"/>
            <a:extLst>
              <a:ext uri="{FF2B5EF4-FFF2-40B4-BE49-F238E27FC236}">
                <a16:creationId xmlns:a16="http://schemas.microsoft.com/office/drawing/2014/main" id="{A46E803B-3B47-EE42-CA18-8C2CE86E7231}"/>
              </a:ext>
            </a:extLst>
          </p:cNvPr>
          <p:cNvPicPr>
            <a:picLocks noGrp="1" noChangeAspect="1"/>
          </p:cNvPicPr>
          <p:nvPr>
            <p:ph type="pic" sz="quarter" idx="20"/>
          </p:nvPr>
        </p:nvPicPr>
        <p:blipFill rotWithShape="1">
          <a:blip r:embed="rId3"/>
          <a:stretch/>
        </p:blipFill>
        <p:spPr>
          <a:xfrm>
            <a:off x="7043071" y="333375"/>
            <a:ext cx="4268532" cy="5867400"/>
          </a:xfrm>
          <a:prstGeom prst="rect">
            <a:avLst/>
          </a:prstGeom>
          <a:noFill/>
        </p:spPr>
      </p:pic>
      <p:sp>
        <p:nvSpPr>
          <p:cNvPr id="10" name="Textplatzhalter 9">
            <a:extLst>
              <a:ext uri="{FF2B5EF4-FFF2-40B4-BE49-F238E27FC236}">
                <a16:creationId xmlns:a16="http://schemas.microsoft.com/office/drawing/2014/main" id="{670F945A-41B9-2D1B-AE2A-D335BC5A2590}"/>
              </a:ext>
            </a:extLst>
          </p:cNvPr>
          <p:cNvSpPr>
            <a:spLocks noGrp="1"/>
          </p:cNvSpPr>
          <p:nvPr>
            <p:ph type="body" sz="quarter" idx="19"/>
          </p:nvPr>
        </p:nvSpPr>
        <p:spPr>
          <a:xfrm>
            <a:off x="806449" y="2213149"/>
            <a:ext cx="5364163" cy="3273425"/>
          </a:xfrm>
        </p:spPr>
        <p:txBody>
          <a:bodyPr>
            <a:normAutofit/>
          </a:bodyPr>
          <a:lstStyle/>
          <a:p>
            <a:r>
              <a:rPr lang="de-CH" dirty="0"/>
              <a:t>Digitale Anwendungen</a:t>
            </a:r>
          </a:p>
          <a:p>
            <a:pPr marL="342900" indent="-342900">
              <a:buFont typeface="Arial" panose="020B0604020202020204" pitchFamily="34" charset="0"/>
              <a:buChar char="•"/>
            </a:pPr>
            <a:r>
              <a:rPr lang="de-CH" b="0" dirty="0"/>
              <a:t>Twitch</a:t>
            </a:r>
          </a:p>
          <a:p>
            <a:pPr marL="342900" indent="-342900">
              <a:buFont typeface="Arial" panose="020B0604020202020204" pitchFamily="34" charset="0"/>
              <a:buChar char="•"/>
            </a:pPr>
            <a:r>
              <a:rPr lang="de-CH" b="0" dirty="0"/>
              <a:t>YouTube</a:t>
            </a:r>
          </a:p>
          <a:p>
            <a:pPr marL="342900" indent="-342900">
              <a:buFont typeface="Arial" panose="020B0604020202020204" pitchFamily="34" charset="0"/>
              <a:buChar char="•"/>
            </a:pPr>
            <a:r>
              <a:rPr lang="de-CH" b="0" dirty="0"/>
              <a:t>Snapchat</a:t>
            </a:r>
          </a:p>
          <a:p>
            <a:pPr marL="342900" indent="-342900">
              <a:buFont typeface="Arial" panose="020B0604020202020204" pitchFamily="34" charset="0"/>
              <a:buChar char="•"/>
            </a:pPr>
            <a:r>
              <a:rPr lang="de-CH" b="0" dirty="0" err="1"/>
              <a:t>TikTok</a:t>
            </a:r>
            <a:endParaRPr lang="de-CH" b="0" dirty="0"/>
          </a:p>
          <a:p>
            <a:pPr marL="342900" indent="-342900">
              <a:buFont typeface="Arial" panose="020B0604020202020204" pitchFamily="34" charset="0"/>
              <a:buChar char="•"/>
            </a:pPr>
            <a:r>
              <a:rPr lang="de-CH" b="0" dirty="0"/>
              <a:t>Twitter</a:t>
            </a:r>
          </a:p>
        </p:txBody>
      </p:sp>
      <p:sp>
        <p:nvSpPr>
          <p:cNvPr id="8" name="Titel 7">
            <a:extLst>
              <a:ext uri="{FF2B5EF4-FFF2-40B4-BE49-F238E27FC236}">
                <a16:creationId xmlns:a16="http://schemas.microsoft.com/office/drawing/2014/main" id="{5E5B4FE1-4327-A252-0E71-CE14602D8EE4}"/>
              </a:ext>
            </a:extLst>
          </p:cNvPr>
          <p:cNvSpPr>
            <a:spLocks noGrp="1"/>
          </p:cNvSpPr>
          <p:nvPr>
            <p:ph type="title"/>
          </p:nvPr>
        </p:nvSpPr>
        <p:spPr>
          <a:xfrm>
            <a:off x="806450" y="333375"/>
            <a:ext cx="5364163" cy="1835150"/>
          </a:xfrm>
        </p:spPr>
        <p:txBody>
          <a:bodyPr anchor="b">
            <a:normAutofit/>
          </a:bodyPr>
          <a:lstStyle/>
          <a:p>
            <a:r>
              <a:rPr lang="de-CH" dirty="0"/>
              <a:t>Die Vielfalt ist gross</a:t>
            </a:r>
          </a:p>
        </p:txBody>
      </p:sp>
    </p:spTree>
    <p:extLst>
      <p:ext uri="{BB962C8B-B14F-4D97-AF65-F5344CB8AC3E}">
        <p14:creationId xmlns:p14="http://schemas.microsoft.com/office/powerpoint/2010/main" val="28397813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0EA6DB60-7689-8AF5-447A-3000FC63A92D}"/>
              </a:ext>
            </a:extLst>
          </p:cNvPr>
          <p:cNvSpPr>
            <a:spLocks noGrp="1"/>
          </p:cNvSpPr>
          <p:nvPr>
            <p:ph type="dt" sz="half" idx="16"/>
          </p:nvPr>
        </p:nvSpPr>
        <p:spPr/>
        <p:txBody>
          <a:bodyPr/>
          <a:lstStyle/>
          <a:p>
            <a:fld id="{95BDD5DF-A652-464C-AEEE-791BC706CD71}" type="datetime4">
              <a:rPr lang="de-CH" smtClean="0"/>
              <a:t>6. September 2023</a:t>
            </a:fld>
            <a:endParaRPr lang="de-CH" dirty="0"/>
          </a:p>
        </p:txBody>
      </p:sp>
      <p:sp>
        <p:nvSpPr>
          <p:cNvPr id="3" name="Fußzeilenplatzhalter 2">
            <a:extLst>
              <a:ext uri="{FF2B5EF4-FFF2-40B4-BE49-F238E27FC236}">
                <a16:creationId xmlns:a16="http://schemas.microsoft.com/office/drawing/2014/main" id="{2B55EBD0-171B-E7C1-06C7-13B2CAD5C1EA}"/>
              </a:ext>
            </a:extLst>
          </p:cNvPr>
          <p:cNvSpPr>
            <a:spLocks noGrp="1"/>
          </p:cNvSpPr>
          <p:nvPr>
            <p:ph type="ftr" sz="quarter" idx="17"/>
          </p:nvPr>
        </p:nvSpPr>
        <p:spPr/>
        <p:txBody>
          <a:bodyPr/>
          <a:lstStyle/>
          <a:p>
            <a:r>
              <a:rPr lang="de-CH"/>
              <a:t>Persona und Szenarien</a:t>
            </a:r>
            <a:endParaRPr lang="de-CH" dirty="0"/>
          </a:p>
        </p:txBody>
      </p:sp>
      <p:sp>
        <p:nvSpPr>
          <p:cNvPr id="4" name="Foliennummernplatzhalter 3">
            <a:extLst>
              <a:ext uri="{FF2B5EF4-FFF2-40B4-BE49-F238E27FC236}">
                <a16:creationId xmlns:a16="http://schemas.microsoft.com/office/drawing/2014/main" id="{D7D96CEC-4A0A-CAA6-0740-BADB190B3B4D}"/>
              </a:ext>
            </a:extLst>
          </p:cNvPr>
          <p:cNvSpPr>
            <a:spLocks noGrp="1"/>
          </p:cNvSpPr>
          <p:nvPr>
            <p:ph type="sldNum" sz="quarter" idx="18"/>
          </p:nvPr>
        </p:nvSpPr>
        <p:spPr/>
        <p:txBody>
          <a:bodyPr/>
          <a:lstStyle/>
          <a:p>
            <a:fld id="{4EAC321B-7500-4259-A00F-915439A35E15}" type="slidenum">
              <a:rPr lang="de-CH" smtClean="0"/>
              <a:pPr/>
              <a:t>4</a:t>
            </a:fld>
            <a:endParaRPr lang="de-CH" dirty="0"/>
          </a:p>
        </p:txBody>
      </p:sp>
      <p:sp>
        <p:nvSpPr>
          <p:cNvPr id="10" name="Textplatzhalter 9">
            <a:extLst>
              <a:ext uri="{FF2B5EF4-FFF2-40B4-BE49-F238E27FC236}">
                <a16:creationId xmlns:a16="http://schemas.microsoft.com/office/drawing/2014/main" id="{C9AA7FEF-210E-08B2-9526-652C6764CB13}"/>
              </a:ext>
            </a:extLst>
          </p:cNvPr>
          <p:cNvSpPr>
            <a:spLocks noGrp="1"/>
          </p:cNvSpPr>
          <p:nvPr>
            <p:ph type="body" sz="quarter" idx="20"/>
          </p:nvPr>
        </p:nvSpPr>
        <p:spPr/>
        <p:txBody>
          <a:bodyPr>
            <a:normAutofit/>
          </a:bodyPr>
          <a:lstStyle/>
          <a:p>
            <a:r>
              <a:rPr lang="de-CH" dirty="0"/>
              <a:t>Eigenschaften</a:t>
            </a:r>
          </a:p>
        </p:txBody>
      </p:sp>
      <p:sp>
        <p:nvSpPr>
          <p:cNvPr id="11" name="Textplatzhalter 10">
            <a:extLst>
              <a:ext uri="{FF2B5EF4-FFF2-40B4-BE49-F238E27FC236}">
                <a16:creationId xmlns:a16="http://schemas.microsoft.com/office/drawing/2014/main" id="{338B91E0-252C-428C-A8C1-D058F24F072F}"/>
              </a:ext>
            </a:extLst>
          </p:cNvPr>
          <p:cNvSpPr>
            <a:spLocks noGrp="1"/>
          </p:cNvSpPr>
          <p:nvPr>
            <p:ph type="body" sz="quarter" idx="22"/>
          </p:nvPr>
        </p:nvSpPr>
        <p:spPr/>
        <p:txBody>
          <a:bodyPr/>
          <a:lstStyle/>
          <a:p>
            <a:r>
              <a:rPr lang="de-CH" dirty="0"/>
              <a:t>Beispiele</a:t>
            </a:r>
          </a:p>
        </p:txBody>
      </p:sp>
      <p:sp>
        <p:nvSpPr>
          <p:cNvPr id="12" name="Textplatzhalter 11">
            <a:extLst>
              <a:ext uri="{FF2B5EF4-FFF2-40B4-BE49-F238E27FC236}">
                <a16:creationId xmlns:a16="http://schemas.microsoft.com/office/drawing/2014/main" id="{2FF89126-C79F-DFCB-5FC2-B52711E48C06}"/>
              </a:ext>
            </a:extLst>
          </p:cNvPr>
          <p:cNvSpPr>
            <a:spLocks noGrp="1"/>
          </p:cNvSpPr>
          <p:nvPr>
            <p:ph type="body" sz="quarter" idx="24"/>
          </p:nvPr>
        </p:nvSpPr>
        <p:spPr/>
        <p:txBody>
          <a:bodyPr>
            <a:normAutofit fontScale="92500" lnSpcReduction="20000"/>
          </a:bodyPr>
          <a:lstStyle/>
          <a:p>
            <a:r>
              <a:rPr lang="de-CH" dirty="0"/>
              <a:t>Digitale Anwendungen</a:t>
            </a:r>
          </a:p>
        </p:txBody>
      </p:sp>
      <p:sp>
        <p:nvSpPr>
          <p:cNvPr id="8" name="Titel 7">
            <a:extLst>
              <a:ext uri="{FF2B5EF4-FFF2-40B4-BE49-F238E27FC236}">
                <a16:creationId xmlns:a16="http://schemas.microsoft.com/office/drawing/2014/main" id="{8B95B453-BC00-18E9-2F4F-31DFD8BCA131}"/>
              </a:ext>
            </a:extLst>
          </p:cNvPr>
          <p:cNvSpPr>
            <a:spLocks noGrp="1"/>
          </p:cNvSpPr>
          <p:nvPr>
            <p:ph type="title"/>
          </p:nvPr>
        </p:nvSpPr>
        <p:spPr/>
        <p:txBody>
          <a:bodyPr/>
          <a:lstStyle/>
          <a:p>
            <a:r>
              <a:rPr lang="de-CH" dirty="0"/>
              <a:t>Was macht sie attraktiv?</a:t>
            </a:r>
          </a:p>
        </p:txBody>
      </p:sp>
      <p:sp>
        <p:nvSpPr>
          <p:cNvPr id="9" name="Inhaltsplatzhalter 8">
            <a:extLst>
              <a:ext uri="{FF2B5EF4-FFF2-40B4-BE49-F238E27FC236}">
                <a16:creationId xmlns:a16="http://schemas.microsoft.com/office/drawing/2014/main" id="{4D373AC7-A7FA-18DC-FA60-D5B0C0500EC4}"/>
              </a:ext>
            </a:extLst>
          </p:cNvPr>
          <p:cNvSpPr>
            <a:spLocks noGrp="1"/>
          </p:cNvSpPr>
          <p:nvPr>
            <p:ph sz="quarter" idx="25"/>
          </p:nvPr>
        </p:nvSpPr>
        <p:spPr/>
        <p:txBody>
          <a:bodyPr/>
          <a:lstStyle/>
          <a:p>
            <a:r>
              <a:rPr lang="de-CH" dirty="0"/>
              <a:t>Intuitive Bedienung</a:t>
            </a:r>
          </a:p>
          <a:p>
            <a:r>
              <a:rPr lang="de-CH" dirty="0"/>
              <a:t>Schneller Einstieg</a:t>
            </a:r>
          </a:p>
          <a:p>
            <a:r>
              <a:rPr lang="de-CH" dirty="0"/>
              <a:t>Keine Logins für Grundfunktionen</a:t>
            </a:r>
          </a:p>
          <a:p>
            <a:r>
              <a:rPr lang="de-CH" dirty="0"/>
              <a:t>Auf dem Smartphone ausführbar</a:t>
            </a:r>
          </a:p>
        </p:txBody>
      </p:sp>
      <p:sp>
        <p:nvSpPr>
          <p:cNvPr id="13" name="Inhaltsplatzhalter 12">
            <a:extLst>
              <a:ext uri="{FF2B5EF4-FFF2-40B4-BE49-F238E27FC236}">
                <a16:creationId xmlns:a16="http://schemas.microsoft.com/office/drawing/2014/main" id="{27E27CF6-87E7-D886-DE11-598470C05EA8}"/>
              </a:ext>
            </a:extLst>
          </p:cNvPr>
          <p:cNvSpPr>
            <a:spLocks noGrp="1"/>
          </p:cNvSpPr>
          <p:nvPr>
            <p:ph sz="quarter" idx="26"/>
          </p:nvPr>
        </p:nvSpPr>
        <p:spPr/>
        <p:txBody>
          <a:bodyPr/>
          <a:lstStyle/>
          <a:p>
            <a:r>
              <a:rPr lang="de-CH" dirty="0"/>
              <a:t>Snapchat</a:t>
            </a:r>
          </a:p>
          <a:p>
            <a:r>
              <a:rPr lang="de-CH" dirty="0" err="1"/>
              <a:t>TikTok</a:t>
            </a:r>
            <a:endParaRPr lang="de-CH" dirty="0"/>
          </a:p>
          <a:p>
            <a:r>
              <a:rPr lang="de-CH" dirty="0"/>
              <a:t>YouTube</a:t>
            </a:r>
          </a:p>
          <a:p>
            <a:r>
              <a:rPr lang="de-CH" dirty="0"/>
              <a:t>Netflix</a:t>
            </a:r>
          </a:p>
          <a:p>
            <a:r>
              <a:rPr lang="de-CH" dirty="0"/>
              <a:t>WhatsApp</a:t>
            </a:r>
          </a:p>
        </p:txBody>
      </p:sp>
    </p:spTree>
    <p:extLst>
      <p:ext uri="{BB962C8B-B14F-4D97-AF65-F5344CB8AC3E}">
        <p14:creationId xmlns:p14="http://schemas.microsoft.com/office/powerpoint/2010/main" val="21186384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E3C4791C-1207-38EA-A8D9-560A577DC45A}"/>
              </a:ext>
            </a:extLst>
          </p:cNvPr>
          <p:cNvSpPr>
            <a:spLocks noGrp="1"/>
          </p:cNvSpPr>
          <p:nvPr>
            <p:ph type="dt" sz="half" idx="16"/>
          </p:nvPr>
        </p:nvSpPr>
        <p:spPr/>
        <p:txBody>
          <a:bodyPr/>
          <a:lstStyle/>
          <a:p>
            <a:fld id="{A4E9FB97-7071-2741-8DFD-CAB6FE138431}" type="datetime4">
              <a:rPr lang="de-CH" smtClean="0"/>
              <a:t>6. September 2023</a:t>
            </a:fld>
            <a:endParaRPr lang="de-CH" dirty="0"/>
          </a:p>
        </p:txBody>
      </p:sp>
      <p:sp>
        <p:nvSpPr>
          <p:cNvPr id="3" name="Fußzeilenplatzhalter 2">
            <a:extLst>
              <a:ext uri="{FF2B5EF4-FFF2-40B4-BE49-F238E27FC236}">
                <a16:creationId xmlns:a16="http://schemas.microsoft.com/office/drawing/2014/main" id="{9A2C9121-589B-E53B-1FA4-FCC227D7C198}"/>
              </a:ext>
            </a:extLst>
          </p:cNvPr>
          <p:cNvSpPr>
            <a:spLocks noGrp="1"/>
          </p:cNvSpPr>
          <p:nvPr>
            <p:ph type="ftr" sz="quarter" idx="17"/>
          </p:nvPr>
        </p:nvSpPr>
        <p:spPr/>
        <p:txBody>
          <a:bodyPr/>
          <a:lstStyle/>
          <a:p>
            <a:r>
              <a:rPr lang="de-CH"/>
              <a:t>Persona und Szenarien</a:t>
            </a:r>
            <a:endParaRPr lang="de-CH" dirty="0"/>
          </a:p>
        </p:txBody>
      </p:sp>
      <p:sp>
        <p:nvSpPr>
          <p:cNvPr id="4" name="Foliennummernplatzhalter 3">
            <a:extLst>
              <a:ext uri="{FF2B5EF4-FFF2-40B4-BE49-F238E27FC236}">
                <a16:creationId xmlns:a16="http://schemas.microsoft.com/office/drawing/2014/main" id="{F25469D7-D5D5-5E0C-D11E-6D265FBBD1C2}"/>
              </a:ext>
            </a:extLst>
          </p:cNvPr>
          <p:cNvSpPr>
            <a:spLocks noGrp="1"/>
          </p:cNvSpPr>
          <p:nvPr>
            <p:ph type="sldNum" sz="quarter" idx="18"/>
          </p:nvPr>
        </p:nvSpPr>
        <p:spPr/>
        <p:txBody>
          <a:bodyPr/>
          <a:lstStyle/>
          <a:p>
            <a:fld id="{4EAC321B-7500-4259-A00F-915439A35E15}" type="slidenum">
              <a:rPr lang="de-CH" smtClean="0"/>
              <a:pPr/>
              <a:t>5</a:t>
            </a:fld>
            <a:endParaRPr lang="de-CH" dirty="0"/>
          </a:p>
        </p:txBody>
      </p:sp>
      <p:sp>
        <p:nvSpPr>
          <p:cNvPr id="7" name="Textplatzhalter 6">
            <a:extLst>
              <a:ext uri="{FF2B5EF4-FFF2-40B4-BE49-F238E27FC236}">
                <a16:creationId xmlns:a16="http://schemas.microsoft.com/office/drawing/2014/main" id="{68005767-2DFB-58D6-8D3F-22E4251EED66}"/>
              </a:ext>
            </a:extLst>
          </p:cNvPr>
          <p:cNvSpPr>
            <a:spLocks noGrp="1"/>
          </p:cNvSpPr>
          <p:nvPr>
            <p:ph type="body" sz="quarter" idx="20"/>
          </p:nvPr>
        </p:nvSpPr>
        <p:spPr/>
        <p:txBody>
          <a:bodyPr>
            <a:normAutofit/>
          </a:bodyPr>
          <a:lstStyle/>
          <a:p>
            <a:r>
              <a:rPr lang="de-CH" dirty="0"/>
              <a:t>Eigenschaften</a:t>
            </a:r>
          </a:p>
        </p:txBody>
      </p:sp>
      <p:sp>
        <p:nvSpPr>
          <p:cNvPr id="9" name="Textplatzhalter 8">
            <a:extLst>
              <a:ext uri="{FF2B5EF4-FFF2-40B4-BE49-F238E27FC236}">
                <a16:creationId xmlns:a16="http://schemas.microsoft.com/office/drawing/2014/main" id="{CD985608-0C1A-CFC7-CD82-581376B341C0}"/>
              </a:ext>
            </a:extLst>
          </p:cNvPr>
          <p:cNvSpPr>
            <a:spLocks noGrp="1"/>
          </p:cNvSpPr>
          <p:nvPr>
            <p:ph type="body" sz="quarter" idx="22"/>
          </p:nvPr>
        </p:nvSpPr>
        <p:spPr/>
        <p:txBody>
          <a:bodyPr/>
          <a:lstStyle/>
          <a:p>
            <a:r>
              <a:rPr lang="de-CH" dirty="0"/>
              <a:t>Beispiele</a:t>
            </a:r>
          </a:p>
        </p:txBody>
      </p:sp>
      <p:sp>
        <p:nvSpPr>
          <p:cNvPr id="10" name="Textplatzhalter 9">
            <a:extLst>
              <a:ext uri="{FF2B5EF4-FFF2-40B4-BE49-F238E27FC236}">
                <a16:creationId xmlns:a16="http://schemas.microsoft.com/office/drawing/2014/main" id="{96BFE2BE-3738-ED9E-906F-9D22EB7754B7}"/>
              </a:ext>
            </a:extLst>
          </p:cNvPr>
          <p:cNvSpPr>
            <a:spLocks noGrp="1"/>
          </p:cNvSpPr>
          <p:nvPr>
            <p:ph type="body" sz="quarter" idx="24"/>
          </p:nvPr>
        </p:nvSpPr>
        <p:spPr/>
        <p:txBody>
          <a:bodyPr>
            <a:normAutofit fontScale="92500" lnSpcReduction="20000"/>
          </a:bodyPr>
          <a:lstStyle/>
          <a:p>
            <a:r>
              <a:rPr lang="de-CH" dirty="0"/>
              <a:t>Digitale Anwendungen</a:t>
            </a:r>
          </a:p>
        </p:txBody>
      </p:sp>
      <p:sp>
        <p:nvSpPr>
          <p:cNvPr id="5" name="Titel 4">
            <a:extLst>
              <a:ext uri="{FF2B5EF4-FFF2-40B4-BE49-F238E27FC236}">
                <a16:creationId xmlns:a16="http://schemas.microsoft.com/office/drawing/2014/main" id="{4B0E99B3-2FDE-B33C-C7B8-909814263C6E}"/>
              </a:ext>
            </a:extLst>
          </p:cNvPr>
          <p:cNvSpPr>
            <a:spLocks noGrp="1"/>
          </p:cNvSpPr>
          <p:nvPr>
            <p:ph type="title"/>
          </p:nvPr>
        </p:nvSpPr>
        <p:spPr/>
        <p:txBody>
          <a:bodyPr/>
          <a:lstStyle/>
          <a:p>
            <a:r>
              <a:rPr lang="de-CH" dirty="0"/>
              <a:t>Was macht sie unattraktiv?</a:t>
            </a:r>
          </a:p>
        </p:txBody>
      </p:sp>
      <p:sp>
        <p:nvSpPr>
          <p:cNvPr id="6" name="Inhaltsplatzhalter 5">
            <a:extLst>
              <a:ext uri="{FF2B5EF4-FFF2-40B4-BE49-F238E27FC236}">
                <a16:creationId xmlns:a16="http://schemas.microsoft.com/office/drawing/2014/main" id="{9CC202DA-7491-A8A6-C59A-F594B566ED7F}"/>
              </a:ext>
            </a:extLst>
          </p:cNvPr>
          <p:cNvSpPr>
            <a:spLocks noGrp="1"/>
          </p:cNvSpPr>
          <p:nvPr>
            <p:ph sz="quarter" idx="25"/>
          </p:nvPr>
        </p:nvSpPr>
        <p:spPr/>
        <p:txBody>
          <a:bodyPr/>
          <a:lstStyle/>
          <a:p>
            <a:r>
              <a:rPr lang="de-CH" dirty="0"/>
              <a:t>Komplizierte Bedienung</a:t>
            </a:r>
          </a:p>
          <a:p>
            <a:r>
              <a:rPr lang="de-CH" dirty="0"/>
              <a:t>Anmeldung mit zu vielen Daten</a:t>
            </a:r>
          </a:p>
          <a:p>
            <a:r>
              <a:rPr lang="de-CH" dirty="0"/>
              <a:t>Keine Vernetzungsmöglichkeit</a:t>
            </a:r>
          </a:p>
          <a:p>
            <a:r>
              <a:rPr lang="de-CH" dirty="0"/>
              <a:t>Nicht auf dem Smartphone erhältlich</a:t>
            </a:r>
          </a:p>
          <a:p>
            <a:r>
              <a:rPr lang="de-CH" dirty="0"/>
              <a:t>Sie schaffen keinen Mehrwert</a:t>
            </a:r>
          </a:p>
        </p:txBody>
      </p:sp>
      <p:sp>
        <p:nvSpPr>
          <p:cNvPr id="11" name="Inhaltsplatzhalter 10">
            <a:extLst>
              <a:ext uri="{FF2B5EF4-FFF2-40B4-BE49-F238E27FC236}">
                <a16:creationId xmlns:a16="http://schemas.microsoft.com/office/drawing/2014/main" id="{C4DA3260-F967-3845-24DD-947BB2E9DBAB}"/>
              </a:ext>
            </a:extLst>
          </p:cNvPr>
          <p:cNvSpPr>
            <a:spLocks noGrp="1"/>
          </p:cNvSpPr>
          <p:nvPr>
            <p:ph sz="quarter" idx="26"/>
          </p:nvPr>
        </p:nvSpPr>
        <p:spPr/>
        <p:txBody>
          <a:bodyPr/>
          <a:lstStyle/>
          <a:p>
            <a:r>
              <a:rPr lang="de-CH" dirty="0"/>
              <a:t>Steuersoftware</a:t>
            </a:r>
          </a:p>
          <a:p>
            <a:r>
              <a:rPr lang="de-CH" dirty="0"/>
              <a:t>Word</a:t>
            </a:r>
          </a:p>
          <a:p>
            <a:r>
              <a:rPr lang="de-CH" dirty="0"/>
              <a:t>Excel</a:t>
            </a:r>
          </a:p>
          <a:p>
            <a:r>
              <a:rPr lang="de-CH" dirty="0"/>
              <a:t>Homepages von Gemeinden</a:t>
            </a:r>
          </a:p>
          <a:p>
            <a:r>
              <a:rPr lang="de-CH" dirty="0"/>
              <a:t>Facebook</a:t>
            </a:r>
          </a:p>
          <a:p>
            <a:pPr marL="0" indent="0">
              <a:buNone/>
            </a:pPr>
            <a:endParaRPr lang="de-CH" dirty="0"/>
          </a:p>
        </p:txBody>
      </p:sp>
    </p:spTree>
    <p:extLst>
      <p:ext uri="{BB962C8B-B14F-4D97-AF65-F5344CB8AC3E}">
        <p14:creationId xmlns:p14="http://schemas.microsoft.com/office/powerpoint/2010/main" val="20591762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71F173B3-D6D6-DC7D-8578-670659B3F043}"/>
              </a:ext>
            </a:extLst>
          </p:cNvPr>
          <p:cNvSpPr>
            <a:spLocks noGrp="1"/>
          </p:cNvSpPr>
          <p:nvPr>
            <p:ph type="dt" sz="half" idx="16"/>
          </p:nvPr>
        </p:nvSpPr>
        <p:spPr/>
        <p:txBody>
          <a:bodyPr/>
          <a:lstStyle/>
          <a:p>
            <a:fld id="{A4E9FB97-7071-2741-8DFD-CAB6FE138431}" type="datetime4">
              <a:rPr lang="de-CH" smtClean="0"/>
              <a:t>6. September 2023</a:t>
            </a:fld>
            <a:endParaRPr lang="de-CH" dirty="0"/>
          </a:p>
        </p:txBody>
      </p:sp>
      <p:sp>
        <p:nvSpPr>
          <p:cNvPr id="3" name="Fußzeilenplatzhalter 2">
            <a:extLst>
              <a:ext uri="{FF2B5EF4-FFF2-40B4-BE49-F238E27FC236}">
                <a16:creationId xmlns:a16="http://schemas.microsoft.com/office/drawing/2014/main" id="{365F2B84-18CA-46CC-2ECF-94B92D721DCF}"/>
              </a:ext>
            </a:extLst>
          </p:cNvPr>
          <p:cNvSpPr>
            <a:spLocks noGrp="1"/>
          </p:cNvSpPr>
          <p:nvPr>
            <p:ph type="ftr" sz="quarter" idx="17"/>
          </p:nvPr>
        </p:nvSpPr>
        <p:spPr/>
        <p:txBody>
          <a:bodyPr/>
          <a:lstStyle/>
          <a:p>
            <a:r>
              <a:rPr lang="de-CH"/>
              <a:t>Persona und Szenarien</a:t>
            </a:r>
            <a:endParaRPr lang="de-CH" dirty="0"/>
          </a:p>
        </p:txBody>
      </p:sp>
      <p:sp>
        <p:nvSpPr>
          <p:cNvPr id="4" name="Foliennummernplatzhalter 3">
            <a:extLst>
              <a:ext uri="{FF2B5EF4-FFF2-40B4-BE49-F238E27FC236}">
                <a16:creationId xmlns:a16="http://schemas.microsoft.com/office/drawing/2014/main" id="{BEBB1184-F9D2-30FA-8EDD-3037363B6642}"/>
              </a:ext>
            </a:extLst>
          </p:cNvPr>
          <p:cNvSpPr>
            <a:spLocks noGrp="1"/>
          </p:cNvSpPr>
          <p:nvPr>
            <p:ph type="sldNum" sz="quarter" idx="18"/>
          </p:nvPr>
        </p:nvSpPr>
        <p:spPr/>
        <p:txBody>
          <a:bodyPr/>
          <a:lstStyle/>
          <a:p>
            <a:fld id="{4EAC321B-7500-4259-A00F-915439A35E15}" type="slidenum">
              <a:rPr lang="de-CH" smtClean="0"/>
              <a:pPr/>
              <a:t>6</a:t>
            </a:fld>
            <a:endParaRPr lang="de-CH" dirty="0"/>
          </a:p>
        </p:txBody>
      </p:sp>
      <p:sp>
        <p:nvSpPr>
          <p:cNvPr id="7" name="Textplatzhalter 6">
            <a:extLst>
              <a:ext uri="{FF2B5EF4-FFF2-40B4-BE49-F238E27FC236}">
                <a16:creationId xmlns:a16="http://schemas.microsoft.com/office/drawing/2014/main" id="{39ADA5AF-628F-6F88-CF0A-C51AB2139696}"/>
              </a:ext>
            </a:extLst>
          </p:cNvPr>
          <p:cNvSpPr>
            <a:spLocks noGrp="1"/>
          </p:cNvSpPr>
          <p:nvPr>
            <p:ph type="body" sz="quarter" idx="20"/>
          </p:nvPr>
        </p:nvSpPr>
        <p:spPr/>
        <p:txBody>
          <a:bodyPr>
            <a:normAutofit/>
          </a:bodyPr>
          <a:lstStyle/>
          <a:p>
            <a:r>
              <a:rPr lang="de-CH" dirty="0"/>
              <a:t>Definition</a:t>
            </a:r>
          </a:p>
        </p:txBody>
      </p:sp>
      <p:sp>
        <p:nvSpPr>
          <p:cNvPr id="8" name="Textplatzhalter 7">
            <a:extLst>
              <a:ext uri="{FF2B5EF4-FFF2-40B4-BE49-F238E27FC236}">
                <a16:creationId xmlns:a16="http://schemas.microsoft.com/office/drawing/2014/main" id="{8357BCB3-CC42-7400-7848-5626C566DFB7}"/>
              </a:ext>
            </a:extLst>
          </p:cNvPr>
          <p:cNvSpPr>
            <a:spLocks noGrp="1"/>
          </p:cNvSpPr>
          <p:nvPr>
            <p:ph type="body" sz="quarter" idx="22"/>
          </p:nvPr>
        </p:nvSpPr>
        <p:spPr/>
        <p:txBody>
          <a:bodyPr/>
          <a:lstStyle/>
          <a:p>
            <a:r>
              <a:rPr lang="de-CH" dirty="0"/>
              <a:t>Beispiele</a:t>
            </a:r>
          </a:p>
        </p:txBody>
      </p:sp>
      <p:sp>
        <p:nvSpPr>
          <p:cNvPr id="9" name="Textplatzhalter 8">
            <a:extLst>
              <a:ext uri="{FF2B5EF4-FFF2-40B4-BE49-F238E27FC236}">
                <a16:creationId xmlns:a16="http://schemas.microsoft.com/office/drawing/2014/main" id="{D8A742F0-D74C-D61E-239E-92A469943A4D}"/>
              </a:ext>
            </a:extLst>
          </p:cNvPr>
          <p:cNvSpPr>
            <a:spLocks noGrp="1"/>
          </p:cNvSpPr>
          <p:nvPr>
            <p:ph type="body" sz="quarter" idx="24"/>
          </p:nvPr>
        </p:nvSpPr>
        <p:spPr/>
        <p:txBody>
          <a:bodyPr>
            <a:normAutofit fontScale="92500" lnSpcReduction="20000"/>
          </a:bodyPr>
          <a:lstStyle/>
          <a:p>
            <a:r>
              <a:rPr lang="de-CH" dirty="0"/>
              <a:t>Digitale Anwendung</a:t>
            </a:r>
          </a:p>
        </p:txBody>
      </p:sp>
      <p:sp>
        <p:nvSpPr>
          <p:cNvPr id="5" name="Titel 4">
            <a:extLst>
              <a:ext uri="{FF2B5EF4-FFF2-40B4-BE49-F238E27FC236}">
                <a16:creationId xmlns:a16="http://schemas.microsoft.com/office/drawing/2014/main" id="{12B40722-A5C0-1522-7659-123E4D99BDFB}"/>
              </a:ext>
            </a:extLst>
          </p:cNvPr>
          <p:cNvSpPr>
            <a:spLocks noGrp="1"/>
          </p:cNvSpPr>
          <p:nvPr>
            <p:ph type="title"/>
          </p:nvPr>
        </p:nvSpPr>
        <p:spPr/>
        <p:txBody>
          <a:bodyPr/>
          <a:lstStyle/>
          <a:p>
            <a:r>
              <a:rPr lang="de-CH" dirty="0"/>
              <a:t>Gamification</a:t>
            </a:r>
          </a:p>
        </p:txBody>
      </p:sp>
      <p:sp>
        <p:nvSpPr>
          <p:cNvPr id="6" name="Inhaltsplatzhalter 5">
            <a:extLst>
              <a:ext uri="{FF2B5EF4-FFF2-40B4-BE49-F238E27FC236}">
                <a16:creationId xmlns:a16="http://schemas.microsoft.com/office/drawing/2014/main" id="{BCFB81B3-2817-BC7E-28BE-F912C178B21D}"/>
              </a:ext>
            </a:extLst>
          </p:cNvPr>
          <p:cNvSpPr>
            <a:spLocks noGrp="1"/>
          </p:cNvSpPr>
          <p:nvPr>
            <p:ph sz="quarter" idx="25"/>
          </p:nvPr>
        </p:nvSpPr>
        <p:spPr/>
        <p:txBody>
          <a:bodyPr/>
          <a:lstStyle/>
          <a:p>
            <a:r>
              <a:rPr lang="de-CH" dirty="0"/>
              <a:t>Gamification bezieht sich auf die Anwendung von spielerischen Elementen, wie Punkte, Auszeichnungen oder Levels, auf nicht-spielerische Aktivitäten, um die Motivation und das Engagement zu erhöhen</a:t>
            </a:r>
          </a:p>
          <a:p>
            <a:r>
              <a:rPr lang="de-CH" dirty="0"/>
              <a:t>Durch die Integration von Gamification können Applikationen attraktiver und interaktiver gestaltet werden</a:t>
            </a:r>
          </a:p>
          <a:p>
            <a:r>
              <a:rPr lang="de-CH" dirty="0"/>
              <a:t>So können Produkte entstehen, welche Freude machen sie zu nutzen</a:t>
            </a:r>
          </a:p>
        </p:txBody>
      </p:sp>
      <p:sp>
        <p:nvSpPr>
          <p:cNvPr id="10" name="Inhaltsplatzhalter 9">
            <a:extLst>
              <a:ext uri="{FF2B5EF4-FFF2-40B4-BE49-F238E27FC236}">
                <a16:creationId xmlns:a16="http://schemas.microsoft.com/office/drawing/2014/main" id="{FB02EF1B-2845-D128-62D3-67AD43C383DC}"/>
              </a:ext>
            </a:extLst>
          </p:cNvPr>
          <p:cNvSpPr>
            <a:spLocks noGrp="1"/>
          </p:cNvSpPr>
          <p:nvPr>
            <p:ph sz="quarter" idx="26"/>
          </p:nvPr>
        </p:nvSpPr>
        <p:spPr/>
        <p:txBody>
          <a:bodyPr/>
          <a:lstStyle/>
          <a:p>
            <a:r>
              <a:rPr lang="de-CH" dirty="0"/>
              <a:t>Flämmchen in Snapchat (</a:t>
            </a:r>
            <a:r>
              <a:rPr lang="de-CH" dirty="0" err="1"/>
              <a:t>Streak</a:t>
            </a:r>
            <a:r>
              <a:rPr lang="de-CH" dirty="0"/>
              <a:t>)</a:t>
            </a:r>
          </a:p>
          <a:p>
            <a:pPr lvl="1"/>
            <a:r>
              <a:rPr lang="de-CH" dirty="0"/>
              <a:t>Jeden Tag in dem eine beidseitige Interaktion stattgefunden hat, steigt der Zähler. Dies wird zum Indikator, wie stark eine Beziehung ist</a:t>
            </a:r>
          </a:p>
          <a:p>
            <a:r>
              <a:rPr lang="de-CH" dirty="0"/>
              <a:t>Views auf </a:t>
            </a:r>
            <a:r>
              <a:rPr lang="de-CH" dirty="0" err="1"/>
              <a:t>TikTok</a:t>
            </a:r>
            <a:endParaRPr lang="de-CH" dirty="0"/>
          </a:p>
          <a:p>
            <a:pPr lvl="1"/>
            <a:r>
              <a:rPr lang="de-CH" dirty="0"/>
              <a:t>Wenn ein Video viral geht, hat man plötzlich viel Aufmerksamkeit. Um diese immer wieder zu erreichen, folgt man aktuellen Trends</a:t>
            </a:r>
          </a:p>
          <a:p>
            <a:r>
              <a:rPr lang="de-CH" dirty="0"/>
              <a:t>Likes auf jedem sozialem Netzwerk</a:t>
            </a:r>
          </a:p>
          <a:p>
            <a:pPr lvl="1"/>
            <a:r>
              <a:rPr lang="de-CH" dirty="0"/>
              <a:t>Jeder Like ist eine Form von Kompliment. Man strebt immer nach mehr </a:t>
            </a:r>
            <a:r>
              <a:rPr lang="de-CH" dirty="0" err="1"/>
              <a:t>likes</a:t>
            </a:r>
            <a:r>
              <a:rPr lang="de-CH" dirty="0"/>
              <a:t>.</a:t>
            </a:r>
          </a:p>
          <a:p>
            <a:pPr marL="252000" lvl="1" indent="0">
              <a:buNone/>
            </a:pPr>
            <a:endParaRPr lang="de-CH" dirty="0"/>
          </a:p>
        </p:txBody>
      </p:sp>
    </p:spTree>
    <p:extLst>
      <p:ext uri="{BB962C8B-B14F-4D97-AF65-F5344CB8AC3E}">
        <p14:creationId xmlns:p14="http://schemas.microsoft.com/office/powerpoint/2010/main" val="29914644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5A6B7498-F63F-E5B3-4871-6CD2C7A1B1E8}"/>
              </a:ext>
            </a:extLst>
          </p:cNvPr>
          <p:cNvSpPr>
            <a:spLocks noGrp="1"/>
          </p:cNvSpPr>
          <p:nvPr>
            <p:ph type="dt" sz="half" idx="16"/>
          </p:nvPr>
        </p:nvSpPr>
        <p:spPr/>
        <p:txBody>
          <a:bodyPr/>
          <a:lstStyle/>
          <a:p>
            <a:fld id="{8F3BC3B0-C040-9549-972C-208BACAA63D7}" type="datetime4">
              <a:rPr lang="de-CH" smtClean="0"/>
              <a:t>6. September 2023</a:t>
            </a:fld>
            <a:endParaRPr lang="de-CH" dirty="0"/>
          </a:p>
        </p:txBody>
      </p:sp>
      <p:sp>
        <p:nvSpPr>
          <p:cNvPr id="3" name="Fußzeilenplatzhalter 2">
            <a:extLst>
              <a:ext uri="{FF2B5EF4-FFF2-40B4-BE49-F238E27FC236}">
                <a16:creationId xmlns:a16="http://schemas.microsoft.com/office/drawing/2014/main" id="{F52648F9-11C8-BDCA-C996-8DFF830C2E7E}"/>
              </a:ext>
            </a:extLst>
          </p:cNvPr>
          <p:cNvSpPr>
            <a:spLocks noGrp="1"/>
          </p:cNvSpPr>
          <p:nvPr>
            <p:ph type="ftr" sz="quarter" idx="17"/>
          </p:nvPr>
        </p:nvSpPr>
        <p:spPr/>
        <p:txBody>
          <a:bodyPr/>
          <a:lstStyle/>
          <a:p>
            <a:r>
              <a:rPr lang="de-CH"/>
              <a:t>Persona und Szenarien</a:t>
            </a:r>
            <a:endParaRPr lang="de-CH" dirty="0"/>
          </a:p>
        </p:txBody>
      </p:sp>
      <p:sp>
        <p:nvSpPr>
          <p:cNvPr id="4" name="Foliennummernplatzhalter 3">
            <a:extLst>
              <a:ext uri="{FF2B5EF4-FFF2-40B4-BE49-F238E27FC236}">
                <a16:creationId xmlns:a16="http://schemas.microsoft.com/office/drawing/2014/main" id="{09A8B190-EBAB-4A4F-0D01-BC459BD24C67}"/>
              </a:ext>
            </a:extLst>
          </p:cNvPr>
          <p:cNvSpPr>
            <a:spLocks noGrp="1"/>
          </p:cNvSpPr>
          <p:nvPr>
            <p:ph type="sldNum" sz="quarter" idx="18"/>
          </p:nvPr>
        </p:nvSpPr>
        <p:spPr/>
        <p:txBody>
          <a:bodyPr/>
          <a:lstStyle/>
          <a:p>
            <a:fld id="{4EAC321B-7500-4259-A00F-915439A35E15}" type="slidenum">
              <a:rPr lang="de-CH" smtClean="0"/>
              <a:pPr/>
              <a:t>7</a:t>
            </a:fld>
            <a:endParaRPr lang="de-CH" dirty="0"/>
          </a:p>
        </p:txBody>
      </p:sp>
      <p:sp>
        <p:nvSpPr>
          <p:cNvPr id="8" name="Titel 7">
            <a:extLst>
              <a:ext uri="{FF2B5EF4-FFF2-40B4-BE49-F238E27FC236}">
                <a16:creationId xmlns:a16="http://schemas.microsoft.com/office/drawing/2014/main" id="{284D1148-6993-ABFA-E63C-9F325691A645}"/>
              </a:ext>
            </a:extLst>
          </p:cNvPr>
          <p:cNvSpPr>
            <a:spLocks noGrp="1"/>
          </p:cNvSpPr>
          <p:nvPr>
            <p:ph type="title"/>
          </p:nvPr>
        </p:nvSpPr>
        <p:spPr/>
        <p:txBody>
          <a:bodyPr/>
          <a:lstStyle/>
          <a:p>
            <a:r>
              <a:rPr lang="de-CH" dirty="0"/>
              <a:t>Jugendliche zum mitmachen bewegen</a:t>
            </a:r>
          </a:p>
        </p:txBody>
      </p:sp>
      <p:sp>
        <p:nvSpPr>
          <p:cNvPr id="11" name="Inhaltsplatzhalter 10">
            <a:extLst>
              <a:ext uri="{FF2B5EF4-FFF2-40B4-BE49-F238E27FC236}">
                <a16:creationId xmlns:a16="http://schemas.microsoft.com/office/drawing/2014/main" id="{655731D4-F3D8-1BAE-F649-8CBA622E169A}"/>
              </a:ext>
            </a:extLst>
          </p:cNvPr>
          <p:cNvSpPr>
            <a:spLocks noGrp="1"/>
          </p:cNvSpPr>
          <p:nvPr>
            <p:ph sz="quarter" idx="21"/>
          </p:nvPr>
        </p:nvSpPr>
        <p:spPr/>
        <p:txBody>
          <a:bodyPr/>
          <a:lstStyle/>
          <a:p>
            <a:r>
              <a:rPr lang="de-CH" dirty="0"/>
              <a:t>Die Kombination aus den Erkenntnissen der vorherigen Folien ergibt eine mögliche Strategie wie Jugendliche zum partizipieren bewegt werden können</a:t>
            </a:r>
          </a:p>
          <a:p>
            <a:pPr lvl="1"/>
            <a:r>
              <a:rPr lang="de-CH" dirty="0"/>
              <a:t>Intuitive Bedienung </a:t>
            </a:r>
            <a:r>
              <a:rPr lang="de-CH" dirty="0">
                <a:sym typeface="Wingdings" pitchFamily="2" charset="2"/>
              </a:rPr>
              <a:t> Nutzen von bekannten Mechaniken, wie Likes, Fotos posten und Kommentaren</a:t>
            </a:r>
          </a:p>
          <a:p>
            <a:pPr lvl="1"/>
            <a:r>
              <a:rPr lang="de-CH" dirty="0">
                <a:sym typeface="Wingdings" pitchFamily="2" charset="2"/>
              </a:rPr>
              <a:t>Schneller Einstieg  Anonymität zulassen</a:t>
            </a:r>
          </a:p>
          <a:p>
            <a:pPr lvl="1"/>
            <a:r>
              <a:rPr lang="de-CH" dirty="0">
                <a:sym typeface="Wingdings" pitchFamily="2" charset="2"/>
              </a:rPr>
              <a:t>Vermeidung von komplexen Texten  Aufmerksamkeit von Jugendlichen sehr kurz</a:t>
            </a:r>
          </a:p>
          <a:p>
            <a:pPr lvl="1"/>
            <a:r>
              <a:rPr lang="de-CH" dirty="0">
                <a:sym typeface="Wingdings" pitchFamily="2" charset="2"/>
              </a:rPr>
              <a:t>Gamification  Elemente einbauen, welche als Statussymbol genutzt werden können (</a:t>
            </a:r>
            <a:r>
              <a:rPr lang="de-CH" dirty="0" err="1">
                <a:sym typeface="Wingdings" pitchFamily="2" charset="2"/>
              </a:rPr>
              <a:t>Local</a:t>
            </a:r>
            <a:r>
              <a:rPr lang="de-CH" dirty="0">
                <a:sym typeface="Wingdings" pitchFamily="2" charset="2"/>
              </a:rPr>
              <a:t> Hero)</a:t>
            </a:r>
          </a:p>
          <a:p>
            <a:pPr lvl="1"/>
            <a:endParaRPr lang="de-CH" dirty="0">
              <a:sym typeface="Wingdings" pitchFamily="2" charset="2"/>
            </a:endParaRPr>
          </a:p>
          <a:p>
            <a:pPr lvl="1"/>
            <a:endParaRPr lang="de-CH" dirty="0"/>
          </a:p>
        </p:txBody>
      </p:sp>
      <p:sp>
        <p:nvSpPr>
          <p:cNvPr id="7" name="Textplatzhalter 6">
            <a:extLst>
              <a:ext uri="{FF2B5EF4-FFF2-40B4-BE49-F238E27FC236}">
                <a16:creationId xmlns:a16="http://schemas.microsoft.com/office/drawing/2014/main" id="{0FF885B9-5CC6-06E8-7A70-B6622BBEE13C}"/>
              </a:ext>
            </a:extLst>
          </p:cNvPr>
          <p:cNvSpPr>
            <a:spLocks noGrp="1"/>
          </p:cNvSpPr>
          <p:nvPr>
            <p:ph type="body" sz="quarter" idx="24"/>
          </p:nvPr>
        </p:nvSpPr>
        <p:spPr/>
        <p:txBody>
          <a:bodyPr>
            <a:normAutofit fontScale="92500" lnSpcReduction="20000"/>
          </a:bodyPr>
          <a:lstStyle/>
          <a:p>
            <a:r>
              <a:rPr lang="de-CH" dirty="0"/>
              <a:t>Digitale Anwendungen</a:t>
            </a:r>
          </a:p>
        </p:txBody>
      </p:sp>
    </p:spTree>
    <p:extLst>
      <p:ext uri="{BB962C8B-B14F-4D97-AF65-F5344CB8AC3E}">
        <p14:creationId xmlns:p14="http://schemas.microsoft.com/office/powerpoint/2010/main" val="40538148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platzhalter 8"/>
          <p:cNvPicPr>
            <a:picLocks noGrp="1" noChangeAspect="1"/>
          </p:cNvPicPr>
          <p:nvPr>
            <p:ph type="pic" sz="quarter" idx="12"/>
          </p:nvPr>
        </p:nvPicPr>
        <p:blipFill>
          <a:blip r:embed="rId2" cstate="screen">
            <a:extLst>
              <a:ext uri="{28A0092B-C50C-407E-A947-70E740481C1C}">
                <a14:useLocalDpi xmlns:a14="http://schemas.microsoft.com/office/drawing/2010/main"/>
              </a:ext>
            </a:extLst>
          </a:blip>
          <a:srcRect/>
          <a:stretch>
            <a:fillRect/>
          </a:stretch>
        </p:blipFill>
        <p:spPr/>
      </p:pic>
      <p:sp>
        <p:nvSpPr>
          <p:cNvPr id="3" name="Titel 2"/>
          <p:cNvSpPr>
            <a:spLocks noGrp="1"/>
          </p:cNvSpPr>
          <p:nvPr>
            <p:ph type="ctrTitle"/>
          </p:nvPr>
        </p:nvSpPr>
        <p:spPr>
          <a:xfrm>
            <a:off x="5338531" y="3427353"/>
            <a:ext cx="5957391" cy="797311"/>
          </a:xfrm>
        </p:spPr>
        <p:txBody>
          <a:bodyPr/>
          <a:lstStyle/>
          <a:p>
            <a:r>
              <a:rPr lang="de-CH" dirty="0"/>
              <a:t>Personas</a:t>
            </a:r>
          </a:p>
        </p:txBody>
      </p:sp>
      <p:sp>
        <p:nvSpPr>
          <p:cNvPr id="4" name="Datumsplatzhalter 3"/>
          <p:cNvSpPr>
            <a:spLocks noGrp="1"/>
          </p:cNvSpPr>
          <p:nvPr>
            <p:ph type="dt" sz="half" idx="10"/>
          </p:nvPr>
        </p:nvSpPr>
        <p:spPr/>
        <p:txBody>
          <a:bodyPr/>
          <a:lstStyle/>
          <a:p>
            <a:fld id="{A151ADD4-9210-9947-A909-6965D29B4554}" type="datetime4">
              <a:rPr lang="de-CH" smtClean="0"/>
              <a:t>6. September 2023</a:t>
            </a:fld>
            <a:endParaRPr lang="de-CH" dirty="0"/>
          </a:p>
        </p:txBody>
      </p:sp>
      <p:sp>
        <p:nvSpPr>
          <p:cNvPr id="6" name="Textplatzhalter 5"/>
          <p:cNvSpPr>
            <a:spLocks noGrp="1"/>
          </p:cNvSpPr>
          <p:nvPr>
            <p:ph type="body" sz="quarter" idx="13"/>
          </p:nvPr>
        </p:nvSpPr>
        <p:spPr/>
        <p:txBody>
          <a:bodyPr/>
          <a:lstStyle/>
          <a:p>
            <a:endParaRPr lang="de-CH" dirty="0"/>
          </a:p>
        </p:txBody>
      </p:sp>
      <p:sp>
        <p:nvSpPr>
          <p:cNvPr id="7" name="Textplatzhalter 6"/>
          <p:cNvSpPr>
            <a:spLocks noGrp="1"/>
          </p:cNvSpPr>
          <p:nvPr>
            <p:ph type="body" sz="quarter" idx="14"/>
          </p:nvPr>
        </p:nvSpPr>
        <p:spPr/>
        <p:txBody>
          <a:bodyPr/>
          <a:lstStyle/>
          <a:p>
            <a:r>
              <a:rPr lang="de-CH" dirty="0"/>
              <a:t>Benjamin </a:t>
            </a:r>
            <a:r>
              <a:rPr lang="de-CH" dirty="0" err="1"/>
              <a:t>Hanimann</a:t>
            </a:r>
            <a:endParaRPr lang="de-CH" dirty="0"/>
          </a:p>
        </p:txBody>
      </p:sp>
      <p:sp>
        <p:nvSpPr>
          <p:cNvPr id="13" name="Textplatzhalter 12"/>
          <p:cNvSpPr>
            <a:spLocks noGrp="1"/>
          </p:cNvSpPr>
          <p:nvPr>
            <p:ph type="body" sz="quarter" idx="15"/>
          </p:nvPr>
        </p:nvSpPr>
        <p:spPr/>
        <p:txBody>
          <a:bodyPr/>
          <a:lstStyle/>
          <a:p>
            <a:endParaRPr lang="de-CH"/>
          </a:p>
        </p:txBody>
      </p:sp>
    </p:spTree>
    <p:extLst>
      <p:ext uri="{BB962C8B-B14F-4D97-AF65-F5344CB8AC3E}">
        <p14:creationId xmlns:p14="http://schemas.microsoft.com/office/powerpoint/2010/main" val="31465041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half" idx="16"/>
          </p:nvPr>
        </p:nvSpPr>
        <p:spPr/>
        <p:txBody>
          <a:bodyPr/>
          <a:lstStyle/>
          <a:p>
            <a:fld id="{9BD4E263-56E1-B141-B75B-C78C02F308CF}" type="datetime4">
              <a:rPr lang="de-CH" smtClean="0"/>
              <a:t>6. September 2023</a:t>
            </a:fld>
            <a:endParaRPr lang="de-CH" dirty="0"/>
          </a:p>
        </p:txBody>
      </p:sp>
      <p:sp>
        <p:nvSpPr>
          <p:cNvPr id="3" name="Fußzeilenplatzhalter 2"/>
          <p:cNvSpPr>
            <a:spLocks noGrp="1"/>
          </p:cNvSpPr>
          <p:nvPr>
            <p:ph type="ftr" sz="quarter" idx="17"/>
          </p:nvPr>
        </p:nvSpPr>
        <p:spPr/>
        <p:txBody>
          <a:bodyPr/>
          <a:lstStyle/>
          <a:p>
            <a:r>
              <a:rPr lang="de-CH"/>
              <a:t>Persona und Szenarien</a:t>
            </a:r>
            <a:endParaRPr lang="de-CH" dirty="0"/>
          </a:p>
        </p:txBody>
      </p:sp>
      <p:sp>
        <p:nvSpPr>
          <p:cNvPr id="4" name="Foliennummernplatzhalter 3"/>
          <p:cNvSpPr>
            <a:spLocks noGrp="1"/>
          </p:cNvSpPr>
          <p:nvPr>
            <p:ph type="sldNum" sz="quarter" idx="18"/>
          </p:nvPr>
        </p:nvSpPr>
        <p:spPr/>
        <p:txBody>
          <a:bodyPr/>
          <a:lstStyle/>
          <a:p>
            <a:fld id="{4EAC321B-7500-4259-A00F-915439A35E15}" type="slidenum">
              <a:rPr lang="de-CH" smtClean="0"/>
              <a:pPr/>
              <a:t>9</a:t>
            </a:fld>
            <a:endParaRPr lang="de-CH" dirty="0"/>
          </a:p>
        </p:txBody>
      </p:sp>
      <p:sp>
        <p:nvSpPr>
          <p:cNvPr id="5" name="Titel 4"/>
          <p:cNvSpPr>
            <a:spLocks noGrp="1"/>
          </p:cNvSpPr>
          <p:nvPr>
            <p:ph type="title"/>
          </p:nvPr>
        </p:nvSpPr>
        <p:spPr/>
        <p:txBody>
          <a:bodyPr/>
          <a:lstStyle/>
          <a:p>
            <a:r>
              <a:rPr lang="de-CH" dirty="0"/>
              <a:t>Was ist eine Persona?</a:t>
            </a:r>
          </a:p>
        </p:txBody>
      </p:sp>
      <p:sp>
        <p:nvSpPr>
          <p:cNvPr id="6" name="Inhaltsplatzhalter 5"/>
          <p:cNvSpPr>
            <a:spLocks noGrp="1"/>
          </p:cNvSpPr>
          <p:nvPr>
            <p:ph sz="quarter" idx="21"/>
          </p:nvPr>
        </p:nvSpPr>
        <p:spPr/>
        <p:txBody>
          <a:bodyPr/>
          <a:lstStyle/>
          <a:p>
            <a:r>
              <a:rPr lang="de-CH" dirty="0"/>
              <a:t>Eine Persona ist ein archetypischer Nutzer.</a:t>
            </a:r>
          </a:p>
          <a:p>
            <a:r>
              <a:rPr lang="de-CH" dirty="0"/>
              <a:t>Im Latein: Maske, Charakter. </a:t>
            </a:r>
          </a:p>
          <a:p>
            <a:r>
              <a:rPr lang="de-CH" dirty="0"/>
              <a:t>Im alten Griechischen: Gesicht, Erscheinung, soziale Rolle.</a:t>
            </a:r>
          </a:p>
        </p:txBody>
      </p:sp>
      <p:sp>
        <p:nvSpPr>
          <p:cNvPr id="7" name="Textplatzhalter 6"/>
          <p:cNvSpPr>
            <a:spLocks noGrp="1"/>
          </p:cNvSpPr>
          <p:nvPr>
            <p:ph type="body" sz="quarter" idx="24"/>
          </p:nvPr>
        </p:nvSpPr>
        <p:spPr/>
        <p:txBody>
          <a:bodyPr>
            <a:normAutofit fontScale="92500" lnSpcReduction="20000"/>
          </a:bodyPr>
          <a:lstStyle/>
          <a:p>
            <a:r>
              <a:rPr lang="de-CH" dirty="0"/>
              <a:t>Persona</a:t>
            </a:r>
          </a:p>
        </p:txBody>
      </p:sp>
    </p:spTree>
    <p:extLst>
      <p:ext uri="{BB962C8B-B14F-4D97-AF65-F5344CB8AC3E}">
        <p14:creationId xmlns:p14="http://schemas.microsoft.com/office/powerpoint/2010/main" val="3749842885"/>
      </p:ext>
    </p:extLst>
  </p:cSld>
  <p:clrMapOvr>
    <a:masterClrMapping/>
  </p:clrMapOvr>
</p:sld>
</file>

<file path=ppt/theme/theme1.xml><?xml version="1.0" encoding="utf-8"?>
<a:theme xmlns:a="http://schemas.openxmlformats.org/drawingml/2006/main" name="OST-Vorlage">
  <a:themeElements>
    <a:clrScheme name="Benutzerdefiniert 19">
      <a:dk1>
        <a:srgbClr val="191919"/>
      </a:dk1>
      <a:lt1>
        <a:srgbClr val="FFFFFF"/>
      </a:lt1>
      <a:dk2>
        <a:srgbClr val="8C195F"/>
      </a:dk2>
      <a:lt2>
        <a:srgbClr val="C6C6C6"/>
      </a:lt2>
      <a:accent1>
        <a:srgbClr val="6B3881"/>
      </a:accent1>
      <a:accent2>
        <a:srgbClr val="D0A9D0"/>
      </a:accent2>
      <a:accent3>
        <a:srgbClr val="007E6B"/>
      </a:accent3>
      <a:accent4>
        <a:srgbClr val="A7D5C2"/>
      </a:accent4>
      <a:accent5>
        <a:srgbClr val="C32E15"/>
      </a:accent5>
      <a:accent6>
        <a:srgbClr val="F39A8B"/>
      </a:accent6>
      <a:hlink>
        <a:srgbClr val="D72864"/>
      </a:hlink>
      <a:folHlink>
        <a:srgbClr val="8C195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w="25400">
          <a:solidFill>
            <a:schemeClr val="accent1"/>
          </a:solidFill>
        </a:ln>
        <a:effectLst/>
      </a:spPr>
      <a:bodyPr rot="0" spcFirstLastPara="0" vertOverflow="overflow" horzOverflow="overflow" vert="horz" wrap="square" lIns="108000" tIns="36000" rIns="108000" bIns="36000" numCol="1" spcCol="0" rtlCol="0" fromWordArt="0" anchor="ctr" anchorCtr="0" forceAA="0" compatLnSpc="1">
        <a:prstTxWarp prst="textNoShape">
          <a:avLst/>
        </a:prstTxWarp>
        <a:normAutofit/>
      </a:bodyPr>
      <a:lstStyle>
        <a:defPPr algn="ctr">
          <a:lnSpc>
            <a:spcPct val="110000"/>
          </a:lnSpc>
          <a:spcAft>
            <a:spcPts val="600"/>
          </a:spcAft>
          <a:defRPr dirty="0" smtClean="0"/>
        </a:defPPr>
      </a:lstStyle>
      <a:style>
        <a:lnRef idx="1">
          <a:schemeClr val="accent3"/>
        </a:lnRef>
        <a:fillRef idx="2">
          <a:schemeClr val="accent3"/>
        </a:fillRef>
        <a:effectRef idx="1">
          <a:schemeClr val="accent3"/>
        </a:effectRef>
        <a:fontRef idx="minor">
          <a:schemeClr val="dk1"/>
        </a:fontRef>
      </a:style>
    </a:spDef>
    <a:lnDef>
      <a:spPr>
        <a:ln w="25400">
          <a:miter lim="800000"/>
        </a:ln>
        <a:effectLst/>
      </a:spPr>
      <a:bodyPr/>
      <a:lstStyle/>
      <a:style>
        <a:lnRef idx="2">
          <a:schemeClr val="accent1"/>
        </a:lnRef>
        <a:fillRef idx="0">
          <a:schemeClr val="accent1"/>
        </a:fillRef>
        <a:effectRef idx="1">
          <a:schemeClr val="accent1"/>
        </a:effectRef>
        <a:fontRef idx="minor">
          <a:schemeClr val="tx1"/>
        </a:fontRef>
      </a:style>
    </a:lnDef>
    <a:txDef>
      <a:spPr>
        <a:solidFill>
          <a:schemeClr val="bg1"/>
        </a:solidFill>
        <a:ln w="28575">
          <a:noFill/>
          <a:miter lim="800000"/>
        </a:ln>
      </a:spPr>
      <a:bodyPr wrap="square" lIns="108000" tIns="36000" rIns="108000" bIns="72000" rtlCol="0">
        <a:spAutoFit/>
      </a:bodyPr>
      <a:lstStyle>
        <a:defPPr>
          <a:spcAft>
            <a:spcPts val="600"/>
          </a:spcAft>
          <a:buClr>
            <a:schemeClr val="tx2"/>
          </a:buClr>
          <a:defRPr sz="1800" dirty="0" smtClean="0">
            <a:ea typeface="Roboto Medium" panose="02000000000000000000" pitchFamily="2" charset="0"/>
          </a:defRPr>
        </a:defPPr>
      </a:lstStyle>
    </a:txDef>
  </a:objectDefaults>
  <a:extraClrSchemeLst>
    <a:extraClrScheme>
      <a:clrScheme name="OST - Farben">
        <a:dk1>
          <a:srgbClr val="191919"/>
        </a:dk1>
        <a:lt1>
          <a:srgbClr val="FFFFFF"/>
        </a:lt1>
        <a:dk2>
          <a:srgbClr val="8C195F"/>
        </a:dk2>
        <a:lt2>
          <a:srgbClr val="D72864"/>
        </a:lt2>
        <a:accent1>
          <a:srgbClr val="56276D"/>
        </a:accent1>
        <a:accent2>
          <a:srgbClr val="C397C4"/>
        </a:accent2>
        <a:accent3>
          <a:srgbClr val="146C58"/>
        </a:accent3>
        <a:accent4>
          <a:srgbClr val="99CCB5"/>
        </a:accent4>
        <a:accent5>
          <a:srgbClr val="B21D19"/>
        </a:accent5>
        <a:accent6>
          <a:srgbClr val="EC867B"/>
        </a:accent6>
        <a:hlink>
          <a:srgbClr val="191919"/>
        </a:hlink>
        <a:folHlink>
          <a:srgbClr val="191919"/>
        </a:folHlink>
      </a:clrScheme>
      <a:clrMap bg1="lt1" tx1="dk1" bg2="lt2" tx2="dk2" accent1="accent1" accent2="accent2" accent3="accent3" accent4="accent4" accent5="accent5" accent6="accent6" hlink="hlink" folHlink="folHlink"/>
    </a:extraClrScheme>
  </a:extraClrSchemeLst>
  <a:custClrLst>
    <a:custClr name="OST Violett">
      <a:srgbClr val="9560A4"/>
    </a:custClr>
    <a:custClr name="OST Grün">
      <a:srgbClr val="1DAF8E"/>
    </a:custClr>
    <a:custClr name="OST Rot">
      <a:srgbClr val="E84E0F"/>
    </a:custClr>
    <a:custClr name="OST Blau">
      <a:srgbClr val="0086CD"/>
    </a:custClr>
    <a:custClr name="OST Orange">
      <a:srgbClr val="FBBA00"/>
    </a:custClr>
    <a:custClr name="Weiss">
      <a:srgbClr val="FFFFFF"/>
    </a:custClr>
    <a:custClr name="Weiss">
      <a:srgbClr val="FFFFFF"/>
    </a:custClr>
    <a:custClr name="OST Schwarz">
      <a:srgbClr val="191919"/>
    </a:custClr>
    <a:custClr name="OST Brombeer">
      <a:srgbClr val="8C195F"/>
    </a:custClr>
    <a:custClr name="OST Himbeer">
      <a:srgbClr val="D72864"/>
    </a:custClr>
    <a:custClr name="OST Dunkelviolett">
      <a:srgbClr val="6B3881"/>
    </a:custClr>
    <a:custClr name="OST Dunkelgrün">
      <a:srgbClr val="007E6B"/>
    </a:custClr>
    <a:custClr name="OST Dunkelrot">
      <a:srgbClr val="C32E15"/>
    </a:custClr>
    <a:custClr name="OST Dunkelblau">
      <a:srgbClr val="0073B0"/>
    </a:custClr>
    <a:custClr name="OST Dunkelorange">
      <a:srgbClr val="D18F00"/>
    </a:custClr>
    <a:custClr name="Weiss">
      <a:srgbClr val="FFFFFF"/>
    </a:custClr>
    <a:custClr name="Weiss">
      <a:srgbClr val="FFFFFF"/>
    </a:custClr>
    <a:custClr name="Weiss">
      <a:srgbClr val="FFFFFF"/>
    </a:custClr>
    <a:custClr name="Weiss">
      <a:srgbClr val="FFFFFF"/>
    </a:custClr>
    <a:custClr name="Weiss">
      <a:srgbClr val="FFFFFF"/>
    </a:custClr>
    <a:custClr name="OST Hellviolett">
      <a:srgbClr val="D0A9D0"/>
    </a:custClr>
    <a:custClr name="OST Hellgrün">
      <a:srgbClr val="A7D5C2"/>
    </a:custClr>
    <a:custClr name="OST Hellrot">
      <a:srgbClr val="F39A8B"/>
    </a:custClr>
    <a:custClr name="OST Hellblau">
      <a:srgbClr val="5FBFED"/>
    </a:custClr>
    <a:custClr name="OST Hellorange">
      <a:srgbClr val="FDD6AF"/>
    </a:custClr>
    <a:custClr name="Weiss">
      <a:srgbClr val="FFFFFF"/>
    </a:custClr>
    <a:custClr name="Weiss">
      <a:srgbClr val="FFFFFF"/>
    </a:custClr>
    <a:custClr name="Weiss">
      <a:srgbClr val="FFFFFF"/>
    </a:custClr>
    <a:custClr name="Weiss">
      <a:srgbClr val="FFFFFF"/>
    </a:custClr>
    <a:custClr name="Weiss">
      <a:srgbClr val="FFFFFF"/>
    </a:custClr>
  </a:custClrLst>
  <a:extLst>
    <a:ext uri="{05A4C25C-085E-4340-85A3-A5531E510DB2}">
      <thm15:themeFamily xmlns:thm15="http://schemas.microsoft.com/office/thememl/2012/main" name="OST_Vorlage_DE_16zu9.potx" id="{03CAA6A4-4F7C-4B54-A13E-70427D41AC30}" vid="{42E3ECE4-3C4E-4AA3-9DC7-6E4A52FA72C2}"/>
    </a:ext>
  </a:extLst>
</a:theme>
</file>

<file path=ppt/theme/theme2.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ST - Fonts">
      <a:majorFont>
        <a:latin typeface="Zilla Slab Light"/>
        <a:ea typeface=""/>
        <a:cs typeface=""/>
      </a:majorFont>
      <a:minorFont>
        <a:latin typeface="Robot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ST - Fonts">
      <a:majorFont>
        <a:latin typeface="Zilla Slab Light"/>
        <a:ea typeface=""/>
        <a:cs typeface=""/>
      </a:majorFont>
      <a:minorFont>
        <a:latin typeface="Robot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afe1f2e8-7b69-42bb-93e5-435d7f624a4e">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kument" ma:contentTypeID="0x0101006F5640C3DC87A245A1B88F6A5CFD48AF" ma:contentTypeVersion="15" ma:contentTypeDescription="Ein neues Dokument erstellen." ma:contentTypeScope="" ma:versionID="88ed45b472ee4ff95ab1cc164d010781">
  <xsd:schema xmlns:xsd="http://www.w3.org/2001/XMLSchema" xmlns:xs="http://www.w3.org/2001/XMLSchema" xmlns:p="http://schemas.microsoft.com/office/2006/metadata/properties" xmlns:ns2="afe1f2e8-7b69-42bb-93e5-435d7f624a4e" xmlns:ns3="b8f4c0fe-edc9-450e-8777-1e2271ba16b9" targetNamespace="http://schemas.microsoft.com/office/2006/metadata/properties" ma:root="true" ma:fieldsID="65942058e49d880795d7dfa5ba81990b" ns2:_="" ns3:_="">
    <xsd:import namespace="afe1f2e8-7b69-42bb-93e5-435d7f624a4e"/>
    <xsd:import namespace="b8f4c0fe-edc9-450e-8777-1e2271ba16b9"/>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lcf76f155ced4ddcb4097134ff3c332f"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fe1f2e8-7b69-42bb-93e5-435d7f624a4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lcf76f155ced4ddcb4097134ff3c332f" ma:index="15" nillable="true" ma:taxonomy="true" ma:internalName="lcf76f155ced4ddcb4097134ff3c332f" ma:taxonomyFieldName="MediaServiceImageTags" ma:displayName="Bildmarkierungen" ma:readOnly="false" ma:fieldId="{5cf76f15-5ced-4ddc-b409-7134ff3c332f}" ma:taxonomyMulti="true" ma:sspId="f212c26d-ba8a-401b-a725-3045b2045bc4"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8f4c0fe-edc9-450e-8777-1e2271ba16b9" elementFormDefault="qualified">
    <xsd:import namespace="http://schemas.microsoft.com/office/2006/documentManagement/types"/>
    <xsd:import namespace="http://schemas.microsoft.com/office/infopath/2007/PartnerControls"/>
    <xsd:element name="SharedWithUsers" ma:index="12"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Freigegeben für -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307A9E8-CE5C-48FD-9A36-613B4960C6FB}">
  <ds:schemaRefs>
    <ds:schemaRef ds:uri="http://schemas.microsoft.com/sharepoint/v3/contenttype/forms"/>
  </ds:schemaRefs>
</ds:datastoreItem>
</file>

<file path=customXml/itemProps2.xml><?xml version="1.0" encoding="utf-8"?>
<ds:datastoreItem xmlns:ds="http://schemas.openxmlformats.org/officeDocument/2006/customXml" ds:itemID="{0EECC916-23B9-4ABE-A328-DD46A1614685}">
  <ds:schemaRefs>
    <ds:schemaRef ds:uri="b8f4c0fe-edc9-450e-8777-1e2271ba16b9"/>
    <ds:schemaRef ds:uri="http://schemas.microsoft.com/office/infopath/2007/PartnerControls"/>
    <ds:schemaRef ds:uri="http://schemas.microsoft.com/office/2006/documentManagement/types"/>
    <ds:schemaRef ds:uri="http://purl.org/dc/dcmitype/"/>
    <ds:schemaRef ds:uri="http://www.w3.org/XML/1998/namespace"/>
    <ds:schemaRef ds:uri="http://schemas.microsoft.com/office/2006/metadata/properties"/>
    <ds:schemaRef ds:uri="http://schemas.openxmlformats.org/package/2006/metadata/core-properties"/>
    <ds:schemaRef ds:uri="afe1f2e8-7b69-42bb-93e5-435d7f624a4e"/>
    <ds:schemaRef ds:uri="http://purl.org/dc/terms/"/>
    <ds:schemaRef ds:uri="http://purl.org/dc/elements/1.1/"/>
  </ds:schemaRefs>
</ds:datastoreItem>
</file>

<file path=customXml/itemProps3.xml><?xml version="1.0" encoding="utf-8"?>
<ds:datastoreItem xmlns:ds="http://schemas.openxmlformats.org/officeDocument/2006/customXml" ds:itemID="{D4C4143A-09F3-4423-8BFE-AA66F531F33C}"/>
</file>

<file path=docProps/app.xml><?xml version="1.0" encoding="utf-8"?>
<Properties xmlns="http://schemas.openxmlformats.org/officeDocument/2006/extended-properties" xmlns:vt="http://schemas.openxmlformats.org/officeDocument/2006/docPropsVTypes">
  <Template>OST_Vorlage_DE_16zu9</Template>
  <TotalTime>0</TotalTime>
  <Words>980</Words>
  <Application>Microsoft Office PowerPoint</Application>
  <PresentationFormat>Benutzerdefiniert</PresentationFormat>
  <Paragraphs>210</Paragraphs>
  <Slides>24</Slides>
  <Notes>0</Notes>
  <HiddenSlides>0</HiddenSlides>
  <MMClips>0</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24</vt:i4>
      </vt:variant>
    </vt:vector>
  </HeadingPairs>
  <TitlesOfParts>
    <vt:vector size="29" baseType="lpstr">
      <vt:lpstr>Arial</vt:lpstr>
      <vt:lpstr>Helvetica</vt:lpstr>
      <vt:lpstr>Roboto</vt:lpstr>
      <vt:lpstr>Symbol</vt:lpstr>
      <vt:lpstr>OST-Vorlage</vt:lpstr>
      <vt:lpstr>User Experience</vt:lpstr>
      <vt:lpstr>Digitale Anwendungen</vt:lpstr>
      <vt:lpstr>Die Vielfalt ist gross</vt:lpstr>
      <vt:lpstr>Was macht sie attraktiv?</vt:lpstr>
      <vt:lpstr>Was macht sie unattraktiv?</vt:lpstr>
      <vt:lpstr>Gamification</vt:lpstr>
      <vt:lpstr>Jugendliche zum mitmachen bewegen</vt:lpstr>
      <vt:lpstr>Personas</vt:lpstr>
      <vt:lpstr>Was ist eine Persona?</vt:lpstr>
      <vt:lpstr>Personas helfen…</vt:lpstr>
      <vt:lpstr>Beispiel: engage.ch</vt:lpstr>
      <vt:lpstr>Personas von engage.ch</vt:lpstr>
      <vt:lpstr>Personas von engage.ch</vt:lpstr>
      <vt:lpstr>Personas von engage.ch</vt:lpstr>
      <vt:lpstr>Personas von engage.ch</vt:lpstr>
      <vt:lpstr>Was ist eine Persona?</vt:lpstr>
      <vt:lpstr>Was beinhaltet eine Persona?</vt:lpstr>
      <vt:lpstr>Beispiel Julius Bär</vt:lpstr>
      <vt:lpstr>Szenarien</vt:lpstr>
      <vt:lpstr>Formen der Szenarien</vt:lpstr>
      <vt:lpstr>Was sind Szenarien?</vt:lpstr>
      <vt:lpstr>Was beinhaltet ein Szenario? Was nicht?</vt:lpstr>
      <vt:lpstr>Beispiel Julius</vt:lpstr>
      <vt:lpstr>Transfer zum Prototypen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Selina Ingold</dc:creator>
  <cp:lastModifiedBy>Selina Ingold</cp:lastModifiedBy>
  <cp:revision>15</cp:revision>
  <cp:lastPrinted>2019-10-30T10:24:00Z</cp:lastPrinted>
  <dcterms:created xsi:type="dcterms:W3CDTF">2023-03-16T09:18:37Z</dcterms:created>
  <dcterms:modified xsi:type="dcterms:W3CDTF">2023-09-06T06:03:07Z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0x0101006F5640C3DC87A245A1B88F6A5CFD48AF</vt:lpwstr>
  </property>
  <property fmtid="{D5CDD505-2E9C-101B-9397-08002B2CF9AE}" pid="3" name="MediaServiceImageTags">
    <vt:lpwstr/>
  </property>
</Properties>
</file>