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5" r:id="rId2"/>
    <p:sldMasterId id="2147483738" r:id="rId3"/>
  </p:sldMasterIdLst>
  <p:notesMasterIdLst>
    <p:notesMasterId r:id="rId54"/>
  </p:notesMasterIdLst>
  <p:sldIdLst>
    <p:sldId id="405" r:id="rId4"/>
    <p:sldId id="560" r:id="rId5"/>
    <p:sldId id="510" r:id="rId6"/>
    <p:sldId id="454" r:id="rId7"/>
    <p:sldId id="468" r:id="rId8"/>
    <p:sldId id="558" r:id="rId9"/>
    <p:sldId id="500" r:id="rId10"/>
    <p:sldId id="501" r:id="rId11"/>
    <p:sldId id="502" r:id="rId12"/>
    <p:sldId id="503" r:id="rId13"/>
    <p:sldId id="505" r:id="rId14"/>
    <p:sldId id="504" r:id="rId15"/>
    <p:sldId id="506" r:id="rId16"/>
    <p:sldId id="507" r:id="rId17"/>
    <p:sldId id="512" r:id="rId18"/>
    <p:sldId id="509" r:id="rId19"/>
    <p:sldId id="513" r:id="rId20"/>
    <p:sldId id="514" r:id="rId21"/>
    <p:sldId id="516" r:id="rId22"/>
    <p:sldId id="515" r:id="rId23"/>
    <p:sldId id="554" r:id="rId24"/>
    <p:sldId id="555" r:id="rId25"/>
    <p:sldId id="556" r:id="rId26"/>
    <p:sldId id="522" r:id="rId27"/>
    <p:sldId id="548" r:id="rId28"/>
    <p:sldId id="539" r:id="rId29"/>
    <p:sldId id="547" r:id="rId30"/>
    <p:sldId id="549" r:id="rId31"/>
    <p:sldId id="537" r:id="rId32"/>
    <p:sldId id="543" r:id="rId33"/>
    <p:sldId id="544" r:id="rId34"/>
    <p:sldId id="545" r:id="rId35"/>
    <p:sldId id="546" r:id="rId36"/>
    <p:sldId id="532" r:id="rId37"/>
    <p:sldId id="526" r:id="rId38"/>
    <p:sldId id="533" r:id="rId39"/>
    <p:sldId id="534" r:id="rId40"/>
    <p:sldId id="536" r:id="rId41"/>
    <p:sldId id="540" r:id="rId42"/>
    <p:sldId id="531" r:id="rId43"/>
    <p:sldId id="550" r:id="rId44"/>
    <p:sldId id="551" r:id="rId45"/>
    <p:sldId id="542" r:id="rId46"/>
    <p:sldId id="552" r:id="rId47"/>
    <p:sldId id="553" r:id="rId48"/>
    <p:sldId id="528" r:id="rId49"/>
    <p:sldId id="529" r:id="rId50"/>
    <p:sldId id="530" r:id="rId51"/>
    <p:sldId id="561" r:id="rId52"/>
    <p:sldId id="562" r:id="rId53"/>
  </p:sldIdLst>
  <p:sldSz cx="12192000" cy="6858000"/>
  <p:notesSz cx="6789738" cy="9929813"/>
  <p:custDataLst>
    <p:tags r:id="rId55"/>
  </p:custData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604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  <p15:guide id="3" orient="horz" pos="704" userDrawn="1">
          <p15:clr>
            <a:srgbClr val="A4A3A4"/>
          </p15:clr>
        </p15:guide>
        <p15:guide id="4" orient="horz" pos="548" userDrawn="1">
          <p15:clr>
            <a:srgbClr val="A4A3A4"/>
          </p15:clr>
        </p15:guide>
        <p15:guide id="5" pos="172" userDrawn="1">
          <p15:clr>
            <a:srgbClr val="A4A3A4"/>
          </p15:clr>
        </p15:guide>
        <p15:guide id="6" pos="7525" userDrawn="1">
          <p15:clr>
            <a:srgbClr val="A4A3A4"/>
          </p15:clr>
        </p15:guide>
        <p15:guide id="7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74749"/>
    <a:srgbClr val="0D5893"/>
    <a:srgbClr val="D8EDFC"/>
    <a:srgbClr val="9CCFF6"/>
    <a:srgbClr val="52ACF0"/>
    <a:srgbClr val="1388DF"/>
    <a:srgbClr val="10DAF4"/>
    <a:srgbClr val="00E9F4"/>
    <a:srgbClr val="00688F"/>
    <a:srgbClr val="00AD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AFA565-21B5-46C6-B7E0-5BE50651254A}" v="51" dt="2024-05-15T08:27:45.4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ittlere Formatvorlag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6" autoAdjust="0"/>
    <p:restoredTop sz="94660"/>
  </p:normalViewPr>
  <p:slideViewPr>
    <p:cSldViewPr snapToGrid="0" showGuides="1">
      <p:cViewPr>
        <p:scale>
          <a:sx n="100" d="100"/>
          <a:sy n="100" d="100"/>
        </p:scale>
        <p:origin x="134" y="389"/>
      </p:cViewPr>
      <p:guideLst>
        <p:guide orient="horz" pos="3604"/>
        <p:guide orient="horz" pos="2160"/>
        <p:guide orient="horz" pos="704"/>
        <p:guide orient="horz" pos="548"/>
        <p:guide pos="172"/>
        <p:guide pos="7525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0" d="100"/>
          <a:sy n="90" d="100"/>
        </p:scale>
        <p:origin x="3234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tags" Target="tags/tag1.xml"/><Relationship Id="rId63" Type="http://schemas.openxmlformats.org/officeDocument/2006/relationships/customXml" Target="../customXml/item2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theme" Target="theme/theme1.xml"/><Relationship Id="rId5" Type="http://schemas.openxmlformats.org/officeDocument/2006/relationships/slide" Target="slides/slide2.xml"/><Relationship Id="rId61" Type="http://schemas.microsoft.com/office/2015/10/relationships/revisionInfo" Target="revisionInfo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tableStyles" Target="tableStyle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notesMaster" Target="notesMasters/notesMaster1.xml"/><Relationship Id="rId62" Type="http://schemas.openxmlformats.org/officeDocument/2006/relationships/customXml" Target="../customXml/item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viewProps" Target="viewProps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microsoft.com/office/2016/11/relationships/changesInfo" Target="changesInfos/changesInfo1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ias Scholer" userId="daad25a6-aca0-4d73-8528-03a468fe8ab9" providerId="ADAL" clId="{61F1D2C7-7A6C-4EA1-9543-00D7468A4E4D}"/>
    <pc:docChg chg="custSel addSld delSld modSld sldOrd modMainMaster">
      <pc:chgData name="Matthias Scholer" userId="daad25a6-aca0-4d73-8528-03a468fe8ab9" providerId="ADAL" clId="{61F1D2C7-7A6C-4EA1-9543-00D7468A4E4D}" dt="2023-05-22T08:01:26.592" v="263"/>
      <pc:docMkLst>
        <pc:docMk/>
      </pc:docMkLst>
      <pc:sldChg chg="add">
        <pc:chgData name="Matthias Scholer" userId="daad25a6-aca0-4d73-8528-03a468fe8ab9" providerId="ADAL" clId="{61F1D2C7-7A6C-4EA1-9543-00D7468A4E4D}" dt="2023-05-22T08:00:42.995" v="260"/>
        <pc:sldMkLst>
          <pc:docMk/>
          <pc:sldMk cId="2677788801" sldId="283"/>
        </pc:sldMkLst>
      </pc:sldChg>
      <pc:sldChg chg="modSp">
        <pc:chgData name="Matthias Scholer" userId="daad25a6-aca0-4d73-8528-03a468fe8ab9" providerId="ADAL" clId="{61F1D2C7-7A6C-4EA1-9543-00D7468A4E4D}" dt="2023-05-08T13:38:12.953" v="0"/>
        <pc:sldMkLst>
          <pc:docMk/>
          <pc:sldMk cId="125306399" sldId="287"/>
        </pc:sldMkLst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25306399" sldId="287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25306399" sldId="287"/>
            <ac:spMk id="4" creationId="{00000000-0000-0000-0000-000000000000}"/>
          </ac:spMkLst>
        </pc:spChg>
      </pc:sldChg>
      <pc:sldChg chg="modSp">
        <pc:chgData name="Matthias Scholer" userId="daad25a6-aca0-4d73-8528-03a468fe8ab9" providerId="ADAL" clId="{61F1D2C7-7A6C-4EA1-9543-00D7468A4E4D}" dt="2023-05-08T13:38:12.953" v="0"/>
        <pc:sldMkLst>
          <pc:docMk/>
          <pc:sldMk cId="1110234724" sldId="288"/>
        </pc:sldMkLst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110234724" sldId="288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110234724" sldId="288"/>
            <ac:spMk id="4" creationId="{00000000-0000-0000-0000-000000000000}"/>
          </ac:spMkLst>
        </pc:spChg>
      </pc:sldChg>
      <pc:sldChg chg="modSp del">
        <pc:chgData name="Matthias Scholer" userId="daad25a6-aca0-4d73-8528-03a468fe8ab9" providerId="ADAL" clId="{61F1D2C7-7A6C-4EA1-9543-00D7468A4E4D}" dt="2023-05-17T08:52:02.939" v="160" actId="2696"/>
        <pc:sldMkLst>
          <pc:docMk/>
          <pc:sldMk cId="2907862714" sldId="289"/>
        </pc:sldMkLst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907862714" sldId="289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907862714" sldId="289"/>
            <ac:spMk id="4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40:02.860" v="70" actId="20577"/>
        <pc:sldMkLst>
          <pc:docMk/>
          <pc:sldMk cId="152197939" sldId="292"/>
        </pc:sldMkLst>
        <pc:spChg chg="mod">
          <ac:chgData name="Matthias Scholer" userId="daad25a6-aca0-4d73-8528-03a468fe8ab9" providerId="ADAL" clId="{61F1D2C7-7A6C-4EA1-9543-00D7468A4E4D}" dt="2023-05-08T13:38:13.117" v="3" actId="27636"/>
          <ac:spMkLst>
            <pc:docMk/>
            <pc:sldMk cId="152197939" sldId="292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52197939" sldId="292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52197939" sldId="292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02.860" v="70" actId="20577"/>
          <ac:spMkLst>
            <pc:docMk/>
            <pc:sldMk cId="152197939" sldId="292"/>
            <ac:spMk id="7" creationId="{00000000-0000-0000-0000-000000000000}"/>
          </ac:spMkLst>
        </pc:spChg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3503663447" sldId="293"/>
        </pc:sldMkLst>
        <pc:spChg chg="mod">
          <ac:chgData name="Matthias Scholer" userId="daad25a6-aca0-4d73-8528-03a468fe8ab9" providerId="ADAL" clId="{61F1D2C7-7A6C-4EA1-9543-00D7468A4E4D}" dt="2023-05-08T13:38:13.290" v="26" actId="27636"/>
          <ac:spMkLst>
            <pc:docMk/>
            <pc:sldMk cId="3503663447" sldId="293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503663447" sldId="293"/>
            <ac:spMk id="3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503663447" sldId="293"/>
            <ac:spMk id="5" creationId="{00000000-0000-0000-0000-000000000000}"/>
          </ac:spMkLst>
        </pc:spChg>
      </pc:sldChg>
      <pc:sldChg chg="add ord">
        <pc:chgData name="Matthias Scholer" userId="daad25a6-aca0-4d73-8528-03a468fe8ab9" providerId="ADAL" clId="{61F1D2C7-7A6C-4EA1-9543-00D7468A4E4D}" dt="2023-05-17T12:11:29.195" v="228"/>
        <pc:sldMkLst>
          <pc:docMk/>
          <pc:sldMk cId="1904681516" sldId="296"/>
        </pc:sldMkLst>
      </pc:sldChg>
      <pc:sldChg chg="modSp mod">
        <pc:chgData name="Matthias Scholer" userId="daad25a6-aca0-4d73-8528-03a468fe8ab9" providerId="ADAL" clId="{61F1D2C7-7A6C-4EA1-9543-00D7468A4E4D}" dt="2023-05-08T13:39:33.277" v="54" actId="1076"/>
        <pc:sldMkLst>
          <pc:docMk/>
          <pc:sldMk cId="3854691055" sldId="297"/>
        </pc:sldMkLst>
        <pc:spChg chg="mod">
          <ac:chgData name="Matthias Scholer" userId="daad25a6-aca0-4d73-8528-03a468fe8ab9" providerId="ADAL" clId="{61F1D2C7-7A6C-4EA1-9543-00D7468A4E4D}" dt="2023-05-08T13:39:30.556" v="53" actId="1076"/>
          <ac:spMkLst>
            <pc:docMk/>
            <pc:sldMk cId="3854691055" sldId="297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9:13.472" v="48" actId="20577"/>
          <ac:spMkLst>
            <pc:docMk/>
            <pc:sldMk cId="3854691055" sldId="297"/>
            <ac:spMk id="3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854691055" sldId="297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9:33.277" v="54" actId="1076"/>
          <ac:spMkLst>
            <pc:docMk/>
            <pc:sldMk cId="3854691055" sldId="297"/>
            <ac:spMk id="9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854691055" sldId="297"/>
            <ac:spMk id="10" creationId="{00000000-0000-0000-0000-000000000000}"/>
          </ac:spMkLst>
        </pc:spChg>
        <pc:picChg chg="mod">
          <ac:chgData name="Matthias Scholer" userId="daad25a6-aca0-4d73-8528-03a468fe8ab9" providerId="ADAL" clId="{61F1D2C7-7A6C-4EA1-9543-00D7468A4E4D}" dt="2023-05-08T13:39:28.402" v="52" actId="1076"/>
          <ac:picMkLst>
            <pc:docMk/>
            <pc:sldMk cId="3854691055" sldId="297"/>
            <ac:picMk id="5" creationId="{00000000-0000-0000-0000-000000000000}"/>
          </ac:picMkLst>
        </pc:picChg>
        <pc:picChg chg="mod">
          <ac:chgData name="Matthias Scholer" userId="daad25a6-aca0-4d73-8528-03a468fe8ab9" providerId="ADAL" clId="{61F1D2C7-7A6C-4EA1-9543-00D7468A4E4D}" dt="2023-05-08T13:39:24.135" v="51" actId="1076"/>
          <ac:picMkLst>
            <pc:docMk/>
            <pc:sldMk cId="3854691055" sldId="297"/>
            <ac:picMk id="6" creationId="{00000000-0000-0000-0000-000000000000}"/>
          </ac:picMkLst>
        </pc:picChg>
        <pc:picChg chg="mod">
          <ac:chgData name="Matthias Scholer" userId="daad25a6-aca0-4d73-8528-03a468fe8ab9" providerId="ADAL" clId="{61F1D2C7-7A6C-4EA1-9543-00D7468A4E4D}" dt="2023-05-08T13:39:20.273" v="50" actId="1076"/>
          <ac:picMkLst>
            <pc:docMk/>
            <pc:sldMk cId="3854691055" sldId="297"/>
            <ac:picMk id="7" creationId="{00000000-0000-0000-0000-000000000000}"/>
          </ac:picMkLst>
        </pc:picChg>
        <pc:picChg chg="mod">
          <ac:chgData name="Matthias Scholer" userId="daad25a6-aca0-4d73-8528-03a468fe8ab9" providerId="ADAL" clId="{61F1D2C7-7A6C-4EA1-9543-00D7468A4E4D}" dt="2023-05-08T13:39:17.970" v="49" actId="1076"/>
          <ac:picMkLst>
            <pc:docMk/>
            <pc:sldMk cId="3854691055" sldId="297"/>
            <ac:picMk id="8" creationId="{00000000-0000-0000-0000-000000000000}"/>
          </ac:picMkLst>
        </pc:picChg>
      </pc:sldChg>
      <pc:sldChg chg="modSp mod">
        <pc:chgData name="Matthias Scholer" userId="daad25a6-aca0-4d73-8528-03a468fe8ab9" providerId="ADAL" clId="{61F1D2C7-7A6C-4EA1-9543-00D7468A4E4D}" dt="2023-05-08T13:41:01.407" v="97" actId="1076"/>
        <pc:sldMkLst>
          <pc:docMk/>
          <pc:sldMk cId="56921121" sldId="298"/>
        </pc:sldMkLst>
        <pc:spChg chg="mod">
          <ac:chgData name="Matthias Scholer" userId="daad25a6-aca0-4d73-8528-03a468fe8ab9" providerId="ADAL" clId="{61F1D2C7-7A6C-4EA1-9543-00D7468A4E4D}" dt="2023-05-08T13:38:13.140" v="7" actId="27636"/>
          <ac:spMkLst>
            <pc:docMk/>
            <pc:sldMk cId="56921121" sldId="298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56921121" sldId="298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56921121" sldId="298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56.590" v="96" actId="1076"/>
          <ac:spMkLst>
            <pc:docMk/>
            <pc:sldMk cId="56921121" sldId="298"/>
            <ac:spMk id="8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1:01.407" v="97" actId="1076"/>
          <ac:spMkLst>
            <pc:docMk/>
            <pc:sldMk cId="56921121" sldId="298"/>
            <ac:spMk id="9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17T08:46:09.562" v="159" actId="1035"/>
        <pc:sldMkLst>
          <pc:docMk/>
          <pc:sldMk cId="1301656241" sldId="299"/>
        </pc:sldMkLst>
        <pc:spChg chg="mod">
          <ac:chgData name="Matthias Scholer" userId="daad25a6-aca0-4d73-8528-03a468fe8ab9" providerId="ADAL" clId="{61F1D2C7-7A6C-4EA1-9543-00D7468A4E4D}" dt="2023-05-08T13:41:37.380" v="101" actId="1076"/>
          <ac:spMkLst>
            <pc:docMk/>
            <pc:sldMk cId="1301656241" sldId="299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301656241" sldId="299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301656241" sldId="299"/>
            <ac:spMk id="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17T08:46:09.562" v="159" actId="1035"/>
          <ac:spMkLst>
            <pc:docMk/>
            <pc:sldMk cId="1301656241" sldId="299"/>
            <ac:spMk id="9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1:46.224" v="111" actId="1076"/>
          <ac:spMkLst>
            <pc:docMk/>
            <pc:sldMk cId="1301656241" sldId="299"/>
            <ac:spMk id="10" creationId="{00000000-0000-0000-0000-000000000000}"/>
          </ac:spMkLst>
        </pc:spChg>
        <pc:picChg chg="mod">
          <ac:chgData name="Matthias Scholer" userId="daad25a6-aca0-4d73-8528-03a468fe8ab9" providerId="ADAL" clId="{61F1D2C7-7A6C-4EA1-9543-00D7468A4E4D}" dt="2023-05-08T13:41:39.886" v="102" actId="1076"/>
          <ac:picMkLst>
            <pc:docMk/>
            <pc:sldMk cId="1301656241" sldId="299"/>
            <ac:picMk id="4" creationId="{00000000-0000-0000-0000-000000000000}"/>
          </ac:picMkLst>
        </pc:picChg>
      </pc:sldChg>
      <pc:sldChg chg="modSp mod">
        <pc:chgData name="Matthias Scholer" userId="daad25a6-aca0-4d73-8528-03a468fe8ab9" providerId="ADAL" clId="{61F1D2C7-7A6C-4EA1-9543-00D7468A4E4D}" dt="2023-05-17T08:46:02.091" v="150" actId="1076"/>
        <pc:sldMkLst>
          <pc:docMk/>
          <pc:sldMk cId="1508733587" sldId="300"/>
        </pc:sldMkLst>
        <pc:spChg chg="mod">
          <ac:chgData name="Matthias Scholer" userId="daad25a6-aca0-4d73-8528-03a468fe8ab9" providerId="ADAL" clId="{61F1D2C7-7A6C-4EA1-9543-00D7468A4E4D}" dt="2023-05-08T13:38:13.154" v="9" actId="27636"/>
          <ac:spMkLst>
            <pc:docMk/>
            <pc:sldMk cId="1508733587" sldId="300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508733587" sldId="300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508733587" sldId="300"/>
            <ac:spMk id="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17T08:46:02.091" v="150" actId="1076"/>
          <ac:spMkLst>
            <pc:docMk/>
            <pc:sldMk cId="1508733587" sldId="300"/>
            <ac:spMk id="9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40:24.784" v="73" actId="1076"/>
        <pc:sldMkLst>
          <pc:docMk/>
          <pc:sldMk cId="1209432304" sldId="301"/>
        </pc:sldMkLst>
        <pc:spChg chg="mod">
          <ac:chgData name="Matthias Scholer" userId="daad25a6-aca0-4d73-8528-03a468fe8ab9" providerId="ADAL" clId="{61F1D2C7-7A6C-4EA1-9543-00D7468A4E4D}" dt="2023-05-08T13:40:18.034" v="71" actId="948"/>
          <ac:spMkLst>
            <pc:docMk/>
            <pc:sldMk cId="1209432304" sldId="301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209432304" sldId="301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24.784" v="73" actId="1076"/>
          <ac:spMkLst>
            <pc:docMk/>
            <pc:sldMk cId="1209432304" sldId="301"/>
            <ac:spMk id="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209432304" sldId="301"/>
            <ac:spMk id="7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22.305" v="72" actId="1076"/>
          <ac:spMkLst>
            <pc:docMk/>
            <pc:sldMk cId="1209432304" sldId="301"/>
            <ac:spMk id="9" creationId="{00000000-0000-0000-0000-000000000000}"/>
          </ac:spMkLst>
        </pc:spChg>
      </pc:sldChg>
      <pc:sldChg chg="modSp mod modShow">
        <pc:chgData name="Matthias Scholer" userId="daad25a6-aca0-4d73-8528-03a468fe8ab9" providerId="ADAL" clId="{61F1D2C7-7A6C-4EA1-9543-00D7468A4E4D}" dt="2023-05-22T07:59:43.419" v="258" actId="729"/>
        <pc:sldMkLst>
          <pc:docMk/>
          <pc:sldMk cId="1617533612" sldId="302"/>
        </pc:sldMkLst>
        <pc:spChg chg="mod">
          <ac:chgData name="Matthias Scholer" userId="daad25a6-aca0-4d73-8528-03a468fe8ab9" providerId="ADAL" clId="{61F1D2C7-7A6C-4EA1-9543-00D7468A4E4D}" dt="2023-05-08T13:38:13.166" v="11" actId="27636"/>
          <ac:spMkLst>
            <pc:docMk/>
            <pc:sldMk cId="1617533612" sldId="302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617533612" sldId="302"/>
            <ac:spMk id="8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617533612" sldId="302"/>
            <ac:spMk id="9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38:13.218" v="15" actId="27636"/>
        <pc:sldMkLst>
          <pc:docMk/>
          <pc:sldMk cId="3098136749" sldId="303"/>
        </pc:sldMkLst>
        <pc:spChg chg="mod">
          <ac:chgData name="Matthias Scholer" userId="daad25a6-aca0-4d73-8528-03a468fe8ab9" providerId="ADAL" clId="{61F1D2C7-7A6C-4EA1-9543-00D7468A4E4D}" dt="2023-05-08T13:38:13.218" v="15" actId="27636"/>
          <ac:spMkLst>
            <pc:docMk/>
            <pc:sldMk cId="3098136749" sldId="303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098136749" sldId="303"/>
            <ac:spMk id="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098136749" sldId="303"/>
            <ac:spMk id="8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41:54.629" v="112" actId="14100"/>
        <pc:sldMkLst>
          <pc:docMk/>
          <pc:sldMk cId="3530153375" sldId="304"/>
        </pc:sldMkLst>
        <pc:spChg chg="mod">
          <ac:chgData name="Matthias Scholer" userId="daad25a6-aca0-4d73-8528-03a468fe8ab9" providerId="ADAL" clId="{61F1D2C7-7A6C-4EA1-9543-00D7468A4E4D}" dt="2023-05-08T13:41:54.629" v="112" actId="14100"/>
          <ac:spMkLst>
            <pc:docMk/>
            <pc:sldMk cId="3530153375" sldId="304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530153375" sldId="304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530153375" sldId="304"/>
            <ac:spMk id="11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38:13.221" v="16" actId="27636"/>
        <pc:sldMkLst>
          <pc:docMk/>
          <pc:sldMk cId="1731629397" sldId="306"/>
        </pc:sldMkLst>
        <pc:spChg chg="mod">
          <ac:chgData name="Matthias Scholer" userId="daad25a6-aca0-4d73-8528-03a468fe8ab9" providerId="ADAL" clId="{61F1D2C7-7A6C-4EA1-9543-00D7468A4E4D}" dt="2023-05-08T13:38:13.221" v="16" actId="27636"/>
          <ac:spMkLst>
            <pc:docMk/>
            <pc:sldMk cId="1731629397" sldId="306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731629397" sldId="306"/>
            <ac:spMk id="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731629397" sldId="306"/>
            <ac:spMk id="8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42:16.156" v="114" actId="14100"/>
        <pc:sldMkLst>
          <pc:docMk/>
          <pc:sldMk cId="1831664384" sldId="307"/>
        </pc:sldMkLst>
        <pc:spChg chg="mod">
          <ac:chgData name="Matthias Scholer" userId="daad25a6-aca0-4d73-8528-03a468fe8ab9" providerId="ADAL" clId="{61F1D2C7-7A6C-4EA1-9543-00D7468A4E4D}" dt="2023-05-08T13:42:16.156" v="114" actId="14100"/>
          <ac:spMkLst>
            <pc:docMk/>
            <pc:sldMk cId="1831664384" sldId="307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831664384" sldId="307"/>
            <ac:spMk id="8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831664384" sldId="307"/>
            <ac:spMk id="9" creationId="{00000000-0000-0000-0000-000000000000}"/>
          </ac:spMkLst>
        </pc:spChg>
      </pc:sldChg>
      <pc:sldChg chg="modSp del mod">
        <pc:chgData name="Matthias Scholer" userId="daad25a6-aca0-4d73-8528-03a468fe8ab9" providerId="ADAL" clId="{61F1D2C7-7A6C-4EA1-9543-00D7468A4E4D}" dt="2023-05-08T13:43:49.673" v="142" actId="47"/>
        <pc:sldMkLst>
          <pc:docMk/>
          <pc:sldMk cId="3680929405" sldId="309"/>
        </pc:sldMkLst>
        <pc:spChg chg="mod">
          <ac:chgData name="Matthias Scholer" userId="daad25a6-aca0-4d73-8528-03a468fe8ab9" providerId="ADAL" clId="{61F1D2C7-7A6C-4EA1-9543-00D7468A4E4D}" dt="2023-05-08T13:38:13.272" v="25" actId="27636"/>
          <ac:spMkLst>
            <pc:docMk/>
            <pc:sldMk cId="3680929405" sldId="309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680929405" sldId="309"/>
            <ac:spMk id="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680929405" sldId="309"/>
            <ac:spMk id="7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43:16.741" v="129" actId="1036"/>
        <pc:sldMkLst>
          <pc:docMk/>
          <pc:sldMk cId="569470924" sldId="310"/>
        </pc:sldMkLst>
        <pc:spChg chg="mod">
          <ac:chgData name="Matthias Scholer" userId="daad25a6-aca0-4d73-8528-03a468fe8ab9" providerId="ADAL" clId="{61F1D2C7-7A6C-4EA1-9543-00D7468A4E4D}" dt="2023-05-08T13:43:04.606" v="124" actId="1076"/>
          <ac:spMkLst>
            <pc:docMk/>
            <pc:sldMk cId="569470924" sldId="310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3:16.741" v="129" actId="1036"/>
          <ac:spMkLst>
            <pc:docMk/>
            <pc:sldMk cId="569470924" sldId="310"/>
            <ac:spMk id="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569470924" sldId="310"/>
            <ac:spMk id="7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569470924" sldId="310"/>
            <ac:spMk id="9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3:15.887" v="127" actId="1076"/>
          <ac:spMkLst>
            <pc:docMk/>
            <pc:sldMk cId="569470924" sldId="310"/>
            <ac:spMk id="10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38:13.235" v="18" actId="27636"/>
        <pc:sldMkLst>
          <pc:docMk/>
          <pc:sldMk cId="2459301635" sldId="311"/>
        </pc:sldMkLst>
        <pc:spChg chg="mod">
          <ac:chgData name="Matthias Scholer" userId="daad25a6-aca0-4d73-8528-03a468fe8ab9" providerId="ADAL" clId="{61F1D2C7-7A6C-4EA1-9543-00D7468A4E4D}" dt="2023-05-08T13:38:13.235" v="18" actId="27636"/>
          <ac:spMkLst>
            <pc:docMk/>
            <pc:sldMk cId="2459301635" sldId="311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459301635" sldId="311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459301635" sldId="311"/>
            <ac:spMk id="7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42:44.719" v="121" actId="1076"/>
        <pc:sldMkLst>
          <pc:docMk/>
          <pc:sldMk cId="477197256" sldId="312"/>
        </pc:sldMkLst>
        <pc:spChg chg="mod">
          <ac:chgData name="Matthias Scholer" userId="daad25a6-aca0-4d73-8528-03a468fe8ab9" providerId="ADAL" clId="{61F1D2C7-7A6C-4EA1-9543-00D7468A4E4D}" dt="2023-05-08T13:42:37.042" v="118" actId="948"/>
          <ac:spMkLst>
            <pc:docMk/>
            <pc:sldMk cId="477197256" sldId="312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477197256" sldId="312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477197256" sldId="312"/>
            <ac:spMk id="7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2:44.719" v="121" actId="1076"/>
          <ac:spMkLst>
            <pc:docMk/>
            <pc:sldMk cId="477197256" sldId="312"/>
            <ac:spMk id="8" creationId="{00000000-0000-0000-0000-000000000000}"/>
          </ac:spMkLst>
        </pc:spChg>
        <pc:picChg chg="mod">
          <ac:chgData name="Matthias Scholer" userId="daad25a6-aca0-4d73-8528-03a468fe8ab9" providerId="ADAL" clId="{61F1D2C7-7A6C-4EA1-9543-00D7468A4E4D}" dt="2023-05-08T13:42:41.876" v="120" actId="1076"/>
          <ac:picMkLst>
            <pc:docMk/>
            <pc:sldMk cId="477197256" sldId="312"/>
            <ac:picMk id="4" creationId="{00000000-0000-0000-0000-000000000000}"/>
          </ac:picMkLst>
        </pc:picChg>
      </pc:sldChg>
      <pc:sldChg chg="addSp modSp mod">
        <pc:chgData name="Matthias Scholer" userId="daad25a6-aca0-4d73-8528-03a468fe8ab9" providerId="ADAL" clId="{61F1D2C7-7A6C-4EA1-9543-00D7468A4E4D}" dt="2023-05-08T13:42:08.564" v="113"/>
        <pc:sldMkLst>
          <pc:docMk/>
          <pc:sldMk cId="1445859991" sldId="313"/>
        </pc:sldMkLst>
        <pc:spChg chg="mod">
          <ac:chgData name="Matthias Scholer" userId="daad25a6-aca0-4d73-8528-03a468fe8ab9" providerId="ADAL" clId="{61F1D2C7-7A6C-4EA1-9543-00D7468A4E4D}" dt="2023-05-08T13:38:13.206" v="13" actId="27636"/>
          <ac:spMkLst>
            <pc:docMk/>
            <pc:sldMk cId="1445859991" sldId="313"/>
            <ac:spMk id="2" creationId="{00000000-0000-0000-0000-000000000000}"/>
          </ac:spMkLst>
        </pc:spChg>
        <pc:spChg chg="add mod">
          <ac:chgData name="Matthias Scholer" userId="daad25a6-aca0-4d73-8528-03a468fe8ab9" providerId="ADAL" clId="{61F1D2C7-7A6C-4EA1-9543-00D7468A4E4D}" dt="2023-05-08T13:42:08.564" v="113"/>
          <ac:spMkLst>
            <pc:docMk/>
            <pc:sldMk cId="1445859991" sldId="313"/>
            <ac:spMk id="3" creationId="{B8C6345A-8696-53C5-27B5-0C2544252C77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445859991" sldId="313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445859991" sldId="313"/>
            <ac:spMk id="7" creationId="{00000000-0000-0000-0000-000000000000}"/>
          </ac:spMkLst>
        </pc:spChg>
      </pc:sldChg>
      <pc:sldChg chg="add del">
        <pc:chgData name="Matthias Scholer" userId="daad25a6-aca0-4d73-8528-03a468fe8ab9" providerId="ADAL" clId="{61F1D2C7-7A6C-4EA1-9543-00D7468A4E4D}" dt="2023-05-17T12:22:36.950" v="254" actId="2696"/>
        <pc:sldMkLst>
          <pc:docMk/>
          <pc:sldMk cId="698004571" sldId="314"/>
        </pc:sldMkLst>
      </pc:sldChg>
      <pc:sldChg chg="modSp mod">
        <pc:chgData name="Matthias Scholer" userId="daad25a6-aca0-4d73-8528-03a468fe8ab9" providerId="ADAL" clId="{61F1D2C7-7A6C-4EA1-9543-00D7468A4E4D}" dt="2023-05-08T13:42:25.547" v="116" actId="14100"/>
        <pc:sldMkLst>
          <pc:docMk/>
          <pc:sldMk cId="2335738124" sldId="315"/>
        </pc:sldMkLst>
        <pc:spChg chg="mod">
          <ac:chgData name="Matthias Scholer" userId="daad25a6-aca0-4d73-8528-03a468fe8ab9" providerId="ADAL" clId="{61F1D2C7-7A6C-4EA1-9543-00D7468A4E4D}" dt="2023-05-08T13:42:25.547" v="116" actId="14100"/>
          <ac:spMkLst>
            <pc:docMk/>
            <pc:sldMk cId="2335738124" sldId="315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335738124" sldId="315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335738124" sldId="315"/>
            <ac:spMk id="5" creationId="{00000000-0000-0000-0000-000000000000}"/>
          </ac:spMkLst>
        </pc:spChg>
      </pc:sldChg>
      <pc:sldChg chg="add del">
        <pc:chgData name="Matthias Scholer" userId="daad25a6-aca0-4d73-8528-03a468fe8ab9" providerId="ADAL" clId="{61F1D2C7-7A6C-4EA1-9543-00D7468A4E4D}" dt="2023-05-17T12:22:36.950" v="254" actId="2696"/>
        <pc:sldMkLst>
          <pc:docMk/>
          <pc:sldMk cId="1476810213" sldId="316"/>
        </pc:sldMkLst>
      </pc:sldChg>
      <pc:sldChg chg="add del">
        <pc:chgData name="Matthias Scholer" userId="daad25a6-aca0-4d73-8528-03a468fe8ab9" providerId="ADAL" clId="{61F1D2C7-7A6C-4EA1-9543-00D7468A4E4D}" dt="2023-05-17T12:22:36.950" v="254" actId="2696"/>
        <pc:sldMkLst>
          <pc:docMk/>
          <pc:sldMk cId="696833310" sldId="317"/>
        </pc:sldMkLst>
      </pc:sldChg>
      <pc:sldChg chg="modSp mod">
        <pc:chgData name="Matthias Scholer" userId="daad25a6-aca0-4d73-8528-03a468fe8ab9" providerId="ADAL" clId="{61F1D2C7-7A6C-4EA1-9543-00D7468A4E4D}" dt="2023-05-17T08:45:56.083" v="149" actId="1076"/>
        <pc:sldMkLst>
          <pc:docMk/>
          <pc:sldMk cId="3099146076" sldId="318"/>
        </pc:sldMkLst>
        <pc:spChg chg="mod">
          <ac:chgData name="Matthias Scholer" userId="daad25a6-aca0-4d73-8528-03a468fe8ab9" providerId="ADAL" clId="{61F1D2C7-7A6C-4EA1-9543-00D7468A4E4D}" dt="2023-05-08T13:38:13.148" v="8" actId="27636"/>
          <ac:spMkLst>
            <pc:docMk/>
            <pc:sldMk cId="3099146076" sldId="318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17T08:45:56.083" v="149" actId="1076"/>
          <ac:spMkLst>
            <pc:docMk/>
            <pc:sldMk cId="3099146076" sldId="318"/>
            <ac:spMk id="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099146076" sldId="318"/>
            <ac:spMk id="8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099146076" sldId="318"/>
            <ac:spMk id="9" creationId="{00000000-0000-0000-0000-000000000000}"/>
          </ac:spMkLst>
        </pc:spChg>
      </pc:sldChg>
      <pc:sldChg chg="add del">
        <pc:chgData name="Matthias Scholer" userId="daad25a6-aca0-4d73-8528-03a468fe8ab9" providerId="ADAL" clId="{61F1D2C7-7A6C-4EA1-9543-00D7468A4E4D}" dt="2023-05-17T12:22:36.950" v="254" actId="2696"/>
        <pc:sldMkLst>
          <pc:docMk/>
          <pc:sldMk cId="1892556779" sldId="319"/>
        </pc:sldMkLst>
      </pc:sldChg>
      <pc:sldChg chg="add">
        <pc:chgData name="Matthias Scholer" userId="daad25a6-aca0-4d73-8528-03a468fe8ab9" providerId="ADAL" clId="{61F1D2C7-7A6C-4EA1-9543-00D7468A4E4D}" dt="2023-05-17T12:02:50.882" v="162"/>
        <pc:sldMkLst>
          <pc:docMk/>
          <pc:sldMk cId="364847650" sldId="320"/>
        </pc:sldMkLst>
      </pc:sldChg>
      <pc:sldChg chg="modSp mod">
        <pc:chgData name="Matthias Scholer" userId="daad25a6-aca0-4d73-8528-03a468fe8ab9" providerId="ADAL" clId="{61F1D2C7-7A6C-4EA1-9543-00D7468A4E4D}" dt="2023-05-08T13:43:21.627" v="130" actId="1076"/>
        <pc:sldMkLst>
          <pc:docMk/>
          <pc:sldMk cId="1552950511" sldId="321"/>
        </pc:sldMkLst>
        <pc:spChg chg="mod">
          <ac:chgData name="Matthias Scholer" userId="daad25a6-aca0-4d73-8528-03a468fe8ab9" providerId="ADAL" clId="{61F1D2C7-7A6C-4EA1-9543-00D7468A4E4D}" dt="2023-05-08T13:38:13.253" v="22" actId="27636"/>
          <ac:spMkLst>
            <pc:docMk/>
            <pc:sldMk cId="1552950511" sldId="321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552950511" sldId="321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552950511" sldId="321"/>
            <ac:spMk id="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3:21.627" v="130" actId="1076"/>
          <ac:spMkLst>
            <pc:docMk/>
            <pc:sldMk cId="1552950511" sldId="321"/>
            <ac:spMk id="11" creationId="{00000000-0000-0000-0000-000000000000}"/>
          </ac:spMkLst>
        </pc:spChg>
      </pc:sldChg>
      <pc:sldChg chg="add">
        <pc:chgData name="Matthias Scholer" userId="daad25a6-aca0-4d73-8528-03a468fe8ab9" providerId="ADAL" clId="{61F1D2C7-7A6C-4EA1-9543-00D7468A4E4D}" dt="2023-05-17T12:02:50.882" v="162"/>
        <pc:sldMkLst>
          <pc:docMk/>
          <pc:sldMk cId="3795163419" sldId="322"/>
        </pc:sldMkLst>
      </pc:sldChg>
      <pc:sldChg chg="modSp mod">
        <pc:chgData name="Matthias Scholer" userId="daad25a6-aca0-4d73-8528-03a468fe8ab9" providerId="ADAL" clId="{61F1D2C7-7A6C-4EA1-9543-00D7468A4E4D}" dt="2023-05-08T13:38:13.256" v="23" actId="27636"/>
        <pc:sldMkLst>
          <pc:docMk/>
          <pc:sldMk cId="1108153589" sldId="323"/>
        </pc:sldMkLst>
        <pc:spChg chg="mod">
          <ac:chgData name="Matthias Scholer" userId="daad25a6-aca0-4d73-8528-03a468fe8ab9" providerId="ADAL" clId="{61F1D2C7-7A6C-4EA1-9543-00D7468A4E4D}" dt="2023-05-08T13:38:13.256" v="23" actId="27636"/>
          <ac:spMkLst>
            <pc:docMk/>
            <pc:sldMk cId="1108153589" sldId="323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108153589" sldId="323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108153589" sldId="323"/>
            <ac:spMk id="5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43:45.799" v="141" actId="1036"/>
        <pc:sldMkLst>
          <pc:docMk/>
          <pc:sldMk cId="3424468591" sldId="324"/>
        </pc:sldMkLst>
        <pc:spChg chg="mod">
          <ac:chgData name="Matthias Scholer" userId="daad25a6-aca0-4d73-8528-03a468fe8ab9" providerId="ADAL" clId="{61F1D2C7-7A6C-4EA1-9543-00D7468A4E4D}" dt="2023-05-08T13:38:13.270" v="24" actId="27636"/>
          <ac:spMkLst>
            <pc:docMk/>
            <pc:sldMk cId="3424468591" sldId="324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424468591" sldId="324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424468591" sldId="324"/>
            <ac:spMk id="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3:45.799" v="141" actId="1036"/>
          <ac:spMkLst>
            <pc:docMk/>
            <pc:sldMk cId="3424468591" sldId="324"/>
            <ac:spMk id="8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43:37.223" v="133" actId="1076"/>
        <pc:sldMkLst>
          <pc:docMk/>
          <pc:sldMk cId="3350547285" sldId="325"/>
        </pc:sldMkLst>
        <pc:spChg chg="mod">
          <ac:chgData name="Matthias Scholer" userId="daad25a6-aca0-4d73-8528-03a468fe8ab9" providerId="ADAL" clId="{61F1D2C7-7A6C-4EA1-9543-00D7468A4E4D}" dt="2023-05-08T13:43:34.287" v="132" actId="14100"/>
          <ac:spMkLst>
            <pc:docMk/>
            <pc:sldMk cId="3350547285" sldId="325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350547285" sldId="325"/>
            <ac:spMk id="7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350547285" sldId="325"/>
            <ac:spMk id="8" creationId="{00000000-0000-0000-0000-000000000000}"/>
          </ac:spMkLst>
        </pc:spChg>
        <pc:picChg chg="mod">
          <ac:chgData name="Matthias Scholer" userId="daad25a6-aca0-4d73-8528-03a468fe8ab9" providerId="ADAL" clId="{61F1D2C7-7A6C-4EA1-9543-00D7468A4E4D}" dt="2023-05-08T13:43:37.223" v="133" actId="1076"/>
          <ac:picMkLst>
            <pc:docMk/>
            <pc:sldMk cId="3350547285" sldId="325"/>
            <ac:picMk id="4" creationId="{00000000-0000-0000-0000-000000000000}"/>
          </ac:picMkLst>
        </pc:picChg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3617712734" sldId="327"/>
        </pc:sldMkLst>
        <pc:spChg chg="mod">
          <ac:chgData name="Matthias Scholer" userId="daad25a6-aca0-4d73-8528-03a468fe8ab9" providerId="ADAL" clId="{61F1D2C7-7A6C-4EA1-9543-00D7468A4E4D}" dt="2023-05-08T13:38:13.323" v="31" actId="27636"/>
          <ac:spMkLst>
            <pc:docMk/>
            <pc:sldMk cId="3617712734" sldId="327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617712734" sldId="327"/>
            <ac:spMk id="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617712734" sldId="327"/>
            <ac:spMk id="7" creationId="{00000000-0000-0000-0000-000000000000}"/>
          </ac:spMkLst>
        </pc:spChg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939741827" sldId="328"/>
        </pc:sldMkLst>
        <pc:spChg chg="mod">
          <ac:chgData name="Matthias Scholer" userId="daad25a6-aca0-4d73-8528-03a468fe8ab9" providerId="ADAL" clId="{61F1D2C7-7A6C-4EA1-9543-00D7468A4E4D}" dt="2023-05-08T13:44:29.226" v="148" actId="14100"/>
          <ac:spMkLst>
            <pc:docMk/>
            <pc:sldMk cId="939741827" sldId="328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939741827" sldId="328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939741827" sldId="328"/>
            <ac:spMk id="7" creationId="{00000000-0000-0000-0000-000000000000}"/>
          </ac:spMkLst>
        </pc:spChg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2425551802" sldId="329"/>
        </pc:sldMkLst>
        <pc:spChg chg="mod">
          <ac:chgData name="Matthias Scholer" userId="daad25a6-aca0-4d73-8528-03a468fe8ab9" providerId="ADAL" clId="{61F1D2C7-7A6C-4EA1-9543-00D7468A4E4D}" dt="2023-05-08T13:44:15.587" v="145" actId="948"/>
          <ac:spMkLst>
            <pc:docMk/>
            <pc:sldMk cId="2425551802" sldId="329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425551802" sldId="329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425551802" sldId="329"/>
            <ac:spMk id="7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4:19.599" v="146" actId="1076"/>
          <ac:spMkLst>
            <pc:docMk/>
            <pc:sldMk cId="2425551802" sldId="329"/>
            <ac:spMk id="8" creationId="{00000000-0000-0000-0000-000000000000}"/>
          </ac:spMkLst>
        </pc:spChg>
      </pc:sldChg>
      <pc:sldChg chg="add">
        <pc:chgData name="Matthias Scholer" userId="daad25a6-aca0-4d73-8528-03a468fe8ab9" providerId="ADAL" clId="{61F1D2C7-7A6C-4EA1-9543-00D7468A4E4D}" dt="2023-05-22T08:00:42.995" v="260"/>
        <pc:sldMkLst>
          <pc:docMk/>
          <pc:sldMk cId="1909289698" sldId="330"/>
        </pc:sldMkLst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3909939042" sldId="330"/>
        </pc:sldMkLst>
        <pc:spChg chg="mod">
          <ac:chgData name="Matthias Scholer" userId="daad25a6-aca0-4d73-8528-03a468fe8ab9" providerId="ADAL" clId="{61F1D2C7-7A6C-4EA1-9543-00D7468A4E4D}" dt="2023-05-08T13:38:13.301" v="27" actId="27636"/>
          <ac:spMkLst>
            <pc:docMk/>
            <pc:sldMk cId="3909939042" sldId="330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909939042" sldId="330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909939042" sldId="330"/>
            <ac:spMk id="6" creationId="{00000000-0000-0000-0000-000000000000}"/>
          </ac:spMkLst>
        </pc:spChg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2565058572" sldId="331"/>
        </pc:sldMkLst>
        <pc:spChg chg="mod">
          <ac:chgData name="Matthias Scholer" userId="daad25a6-aca0-4d73-8528-03a468fe8ab9" providerId="ADAL" clId="{61F1D2C7-7A6C-4EA1-9543-00D7468A4E4D}" dt="2023-05-08T13:38:13.303" v="28" actId="27636"/>
          <ac:spMkLst>
            <pc:docMk/>
            <pc:sldMk cId="2565058572" sldId="331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565058572" sldId="331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565058572" sldId="331"/>
            <ac:spMk id="6" creationId="{00000000-0000-0000-0000-000000000000}"/>
          </ac:spMkLst>
        </pc:spChg>
      </pc:sldChg>
      <pc:sldChg chg="delSp modSp add mod">
        <pc:chgData name="Matthias Scholer" userId="daad25a6-aca0-4d73-8528-03a468fe8ab9" providerId="ADAL" clId="{61F1D2C7-7A6C-4EA1-9543-00D7468A4E4D}" dt="2023-05-17T12:11:23.869" v="226" actId="1076"/>
        <pc:sldMkLst>
          <pc:docMk/>
          <pc:sldMk cId="2866160750" sldId="331"/>
        </pc:sldMkLst>
        <pc:spChg chg="del">
          <ac:chgData name="Matthias Scholer" userId="daad25a6-aca0-4d73-8528-03a468fe8ab9" providerId="ADAL" clId="{61F1D2C7-7A6C-4EA1-9543-00D7468A4E4D}" dt="2023-05-17T12:10:56.792" v="225" actId="478"/>
          <ac:spMkLst>
            <pc:docMk/>
            <pc:sldMk cId="2866160750" sldId="331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17T12:11:23.869" v="226" actId="1076"/>
          <ac:spMkLst>
            <pc:docMk/>
            <pc:sldMk cId="2866160750" sldId="331"/>
            <ac:spMk id="9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17T12:10:39.995" v="224" actId="27636"/>
          <ac:spMkLst>
            <pc:docMk/>
            <pc:sldMk cId="2866160750" sldId="331"/>
            <ac:spMk id="36866" creationId="{00000000-0000-0000-0000-000000000000}"/>
          </ac:spMkLst>
        </pc:spChg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1014974595" sldId="332"/>
        </pc:sldMkLst>
        <pc:spChg chg="mod">
          <ac:chgData name="Matthias Scholer" userId="daad25a6-aca0-4d73-8528-03a468fe8ab9" providerId="ADAL" clId="{61F1D2C7-7A6C-4EA1-9543-00D7468A4E4D}" dt="2023-05-08T13:38:13.306" v="29" actId="27636"/>
          <ac:spMkLst>
            <pc:docMk/>
            <pc:sldMk cId="1014974595" sldId="332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014974595" sldId="332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014974595" sldId="332"/>
            <ac:spMk id="5" creationId="{00000000-0000-0000-0000-000000000000}"/>
          </ac:spMkLst>
        </pc:spChg>
      </pc:sldChg>
      <pc:sldChg chg="add">
        <pc:chgData name="Matthias Scholer" userId="daad25a6-aca0-4d73-8528-03a468fe8ab9" providerId="ADAL" clId="{61F1D2C7-7A6C-4EA1-9543-00D7468A4E4D}" dt="2023-05-22T08:00:42.995" v="260"/>
        <pc:sldMkLst>
          <pc:docMk/>
          <pc:sldMk cId="2531311644" sldId="332"/>
        </pc:sldMkLst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2164133911" sldId="333"/>
        </pc:sldMkLst>
        <pc:spChg chg="mod">
          <ac:chgData name="Matthias Scholer" userId="daad25a6-aca0-4d73-8528-03a468fe8ab9" providerId="ADAL" clId="{61F1D2C7-7A6C-4EA1-9543-00D7468A4E4D}" dt="2023-05-08T13:38:13.320" v="30" actId="27636"/>
          <ac:spMkLst>
            <pc:docMk/>
            <pc:sldMk cId="2164133911" sldId="333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164133911" sldId="333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164133911" sldId="333"/>
            <ac:spMk id="5" creationId="{00000000-0000-0000-0000-000000000000}"/>
          </ac:spMkLst>
        </pc:spChg>
      </pc:sldChg>
      <pc:sldChg chg="add">
        <pc:chgData name="Matthias Scholer" userId="daad25a6-aca0-4d73-8528-03a468fe8ab9" providerId="ADAL" clId="{61F1D2C7-7A6C-4EA1-9543-00D7468A4E4D}" dt="2023-05-22T08:00:42.995" v="260"/>
        <pc:sldMkLst>
          <pc:docMk/>
          <pc:sldMk cId="2822144545" sldId="333"/>
        </pc:sldMkLst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2863057392" sldId="335"/>
        </pc:sldMkLst>
        <pc:spChg chg="mod">
          <ac:chgData name="Matthias Scholer" userId="daad25a6-aca0-4d73-8528-03a468fe8ab9" providerId="ADAL" clId="{61F1D2C7-7A6C-4EA1-9543-00D7468A4E4D}" dt="2023-05-08T13:38:13.353" v="34" actId="27636"/>
          <ac:spMkLst>
            <pc:docMk/>
            <pc:sldMk cId="2863057392" sldId="335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863057392" sldId="335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863057392" sldId="335"/>
            <ac:spMk id="7" creationId="{00000000-0000-0000-0000-000000000000}"/>
          </ac:spMkLst>
        </pc:spChg>
      </pc:sldChg>
      <pc:sldChg chg="add">
        <pc:chgData name="Matthias Scholer" userId="daad25a6-aca0-4d73-8528-03a468fe8ab9" providerId="ADAL" clId="{61F1D2C7-7A6C-4EA1-9543-00D7468A4E4D}" dt="2023-05-22T08:00:42.995" v="260"/>
        <pc:sldMkLst>
          <pc:docMk/>
          <pc:sldMk cId="274054747" sldId="336"/>
        </pc:sldMkLst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1359175679" sldId="336"/>
        </pc:sldMkLst>
        <pc:spChg chg="mod">
          <ac:chgData name="Matthias Scholer" userId="daad25a6-aca0-4d73-8528-03a468fe8ab9" providerId="ADAL" clId="{61F1D2C7-7A6C-4EA1-9543-00D7468A4E4D}" dt="2023-05-08T13:38:13.369" v="36" actId="27636"/>
          <ac:spMkLst>
            <pc:docMk/>
            <pc:sldMk cId="1359175679" sldId="336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359175679" sldId="336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359175679" sldId="336"/>
            <ac:spMk id="5" creationId="{00000000-0000-0000-0000-000000000000}"/>
          </ac:spMkLst>
        </pc:spChg>
      </pc:sldChg>
      <pc:sldChg chg="add">
        <pc:chgData name="Matthias Scholer" userId="daad25a6-aca0-4d73-8528-03a468fe8ab9" providerId="ADAL" clId="{61F1D2C7-7A6C-4EA1-9543-00D7468A4E4D}" dt="2023-05-22T08:00:42.995" v="260"/>
        <pc:sldMkLst>
          <pc:docMk/>
          <pc:sldMk cId="2331414369" sldId="337"/>
        </pc:sldMkLst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3057473306" sldId="337"/>
        </pc:sldMkLst>
        <pc:spChg chg="mod">
          <ac:chgData name="Matthias Scholer" userId="daad25a6-aca0-4d73-8528-03a468fe8ab9" providerId="ADAL" clId="{61F1D2C7-7A6C-4EA1-9543-00D7468A4E4D}" dt="2023-05-08T13:44:06.320" v="143" actId="948"/>
          <ac:spMkLst>
            <pc:docMk/>
            <pc:sldMk cId="3057473306" sldId="337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057473306" sldId="337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057473306" sldId="337"/>
            <ac:spMk id="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4:09.504" v="144" actId="1076"/>
          <ac:spMkLst>
            <pc:docMk/>
            <pc:sldMk cId="3057473306" sldId="337"/>
            <ac:spMk id="7" creationId="{00000000-0000-0000-0000-000000000000}"/>
          </ac:spMkLst>
        </pc:spChg>
      </pc:sldChg>
      <pc:sldChg chg="add">
        <pc:chgData name="Matthias Scholer" userId="daad25a6-aca0-4d73-8528-03a468fe8ab9" providerId="ADAL" clId="{61F1D2C7-7A6C-4EA1-9543-00D7468A4E4D}" dt="2023-05-22T08:00:42.995" v="260"/>
        <pc:sldMkLst>
          <pc:docMk/>
          <pc:sldMk cId="2641351038" sldId="338"/>
        </pc:sldMkLst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1452650608" sldId="339"/>
        </pc:sldMkLst>
        <pc:spChg chg="mod">
          <ac:chgData name="Matthias Scholer" userId="daad25a6-aca0-4d73-8528-03a468fe8ab9" providerId="ADAL" clId="{61F1D2C7-7A6C-4EA1-9543-00D7468A4E4D}" dt="2023-05-08T13:38:13.356" v="35" actId="27636"/>
          <ac:spMkLst>
            <pc:docMk/>
            <pc:sldMk cId="1452650608" sldId="339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452650608" sldId="339"/>
            <ac:spMk id="3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452650608" sldId="339"/>
            <ac:spMk id="4" creationId="{00000000-0000-0000-0000-000000000000}"/>
          </ac:spMkLst>
        </pc:spChg>
        <pc:picChg chg="mod">
          <ac:chgData name="Matthias Scholer" userId="daad25a6-aca0-4d73-8528-03a468fe8ab9" providerId="ADAL" clId="{61F1D2C7-7A6C-4EA1-9543-00D7468A4E4D}" dt="2023-05-08T13:38:12.953" v="0"/>
          <ac:picMkLst>
            <pc:docMk/>
            <pc:sldMk cId="1452650608" sldId="339"/>
            <ac:picMk id="5" creationId="{00000000-0000-0000-0000-000000000000}"/>
          </ac:picMkLst>
        </pc:picChg>
      </pc:sldChg>
      <pc:sldChg chg="add">
        <pc:chgData name="Matthias Scholer" userId="daad25a6-aca0-4d73-8528-03a468fe8ab9" providerId="ADAL" clId="{61F1D2C7-7A6C-4EA1-9543-00D7468A4E4D}" dt="2023-05-22T08:00:42.995" v="260"/>
        <pc:sldMkLst>
          <pc:docMk/>
          <pc:sldMk cId="1688502360" sldId="339"/>
        </pc:sldMkLst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1152566637" sldId="340"/>
        </pc:sldMkLst>
        <pc:spChg chg="mod">
          <ac:chgData name="Matthias Scholer" userId="daad25a6-aca0-4d73-8528-03a468fe8ab9" providerId="ADAL" clId="{61F1D2C7-7A6C-4EA1-9543-00D7468A4E4D}" dt="2023-05-08T13:38:13.372" v="37" actId="27636"/>
          <ac:spMkLst>
            <pc:docMk/>
            <pc:sldMk cId="1152566637" sldId="340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152566637" sldId="340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152566637" sldId="340"/>
            <ac:spMk id="6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40:42.444" v="78" actId="1036"/>
        <pc:sldMkLst>
          <pc:docMk/>
          <pc:sldMk cId="2034376898" sldId="341"/>
        </pc:sldMkLst>
        <pc:spChg chg="mod">
          <ac:chgData name="Matthias Scholer" userId="daad25a6-aca0-4d73-8528-03a468fe8ab9" providerId="ADAL" clId="{61F1D2C7-7A6C-4EA1-9543-00D7468A4E4D}" dt="2023-05-08T13:38:13.123" v="5" actId="27636"/>
          <ac:spMkLst>
            <pc:docMk/>
            <pc:sldMk cId="2034376898" sldId="341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42.444" v="78" actId="1036"/>
          <ac:spMkLst>
            <pc:docMk/>
            <pc:sldMk cId="2034376898" sldId="341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034376898" sldId="341"/>
            <ac:spMk id="7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41.826" v="77" actId="1076"/>
          <ac:spMkLst>
            <pc:docMk/>
            <pc:sldMk cId="2034376898" sldId="341"/>
            <ac:spMk id="10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37.949" v="76" actId="1076"/>
          <ac:spMkLst>
            <pc:docMk/>
            <pc:sldMk cId="2034376898" sldId="341"/>
            <ac:spMk id="1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34.124" v="75" actId="1076"/>
          <ac:spMkLst>
            <pc:docMk/>
            <pc:sldMk cId="2034376898" sldId="341"/>
            <ac:spMk id="18" creationId="{00000000-0000-0000-0000-000000000000}"/>
          </ac:spMkLst>
        </pc:spChg>
      </pc:sldChg>
      <pc:sldChg chg="add">
        <pc:chgData name="Matthias Scholer" userId="daad25a6-aca0-4d73-8528-03a468fe8ab9" providerId="ADAL" clId="{61F1D2C7-7A6C-4EA1-9543-00D7468A4E4D}" dt="2023-05-22T08:01:12.028" v="262"/>
        <pc:sldMkLst>
          <pc:docMk/>
          <pc:sldMk cId="2248754006" sldId="342"/>
        </pc:sldMkLst>
      </pc:sldChg>
      <pc:sldChg chg="add">
        <pc:chgData name="Matthias Scholer" userId="daad25a6-aca0-4d73-8528-03a468fe8ab9" providerId="ADAL" clId="{61F1D2C7-7A6C-4EA1-9543-00D7468A4E4D}" dt="2023-05-22T08:01:26.592" v="263"/>
        <pc:sldMkLst>
          <pc:docMk/>
          <pc:sldMk cId="2653858341" sldId="343"/>
        </pc:sldMkLst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230569912" sldId="344"/>
        </pc:sldMkLst>
        <pc:spChg chg="mod">
          <ac:chgData name="Matthias Scholer" userId="daad25a6-aca0-4d73-8528-03a468fe8ab9" providerId="ADAL" clId="{61F1D2C7-7A6C-4EA1-9543-00D7468A4E4D}" dt="2023-05-08T13:38:13.382" v="38" actId="27636"/>
          <ac:spMkLst>
            <pc:docMk/>
            <pc:sldMk cId="230569912" sldId="344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30569912" sldId="344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30569912" sldId="344"/>
            <ac:spMk id="6" creationId="{00000000-0000-0000-0000-000000000000}"/>
          </ac:spMkLst>
        </pc:spChg>
      </pc:sldChg>
      <pc:sldChg chg="add">
        <pc:chgData name="Matthias Scholer" userId="daad25a6-aca0-4d73-8528-03a468fe8ab9" providerId="ADAL" clId="{61F1D2C7-7A6C-4EA1-9543-00D7468A4E4D}" dt="2023-05-22T08:01:26.592" v="263"/>
        <pc:sldMkLst>
          <pc:docMk/>
          <pc:sldMk cId="1261633461" sldId="344"/>
        </pc:sldMkLst>
      </pc:sldChg>
      <pc:sldChg chg="modSp mod">
        <pc:chgData name="Matthias Scholer" userId="daad25a6-aca0-4d73-8528-03a468fe8ab9" providerId="ADAL" clId="{61F1D2C7-7A6C-4EA1-9543-00D7468A4E4D}" dt="2023-05-08T13:40:52.124" v="95" actId="14100"/>
        <pc:sldMkLst>
          <pc:docMk/>
          <pc:sldMk cId="3966254486" sldId="345"/>
        </pc:sldMkLst>
        <pc:spChg chg="mod">
          <ac:chgData name="Matthias Scholer" userId="daad25a6-aca0-4d73-8528-03a468fe8ab9" providerId="ADAL" clId="{61F1D2C7-7A6C-4EA1-9543-00D7468A4E4D}" dt="2023-05-08T13:40:52.124" v="95" actId="14100"/>
          <ac:spMkLst>
            <pc:docMk/>
            <pc:sldMk cId="3966254486" sldId="345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966254486" sldId="345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966254486" sldId="345"/>
            <ac:spMk id="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48.239" v="94" actId="1036"/>
          <ac:spMkLst>
            <pc:docMk/>
            <pc:sldMk cId="3966254486" sldId="345"/>
            <ac:spMk id="25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48.239" v="94" actId="1036"/>
          <ac:spMkLst>
            <pc:docMk/>
            <pc:sldMk cId="3966254486" sldId="345"/>
            <ac:spMk id="2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48.239" v="94" actId="1036"/>
          <ac:spMkLst>
            <pc:docMk/>
            <pc:sldMk cId="3966254486" sldId="345"/>
            <ac:spMk id="27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48.239" v="94" actId="1036"/>
          <ac:spMkLst>
            <pc:docMk/>
            <pc:sldMk cId="3966254486" sldId="345"/>
            <ac:spMk id="28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48.239" v="94" actId="1036"/>
          <ac:spMkLst>
            <pc:docMk/>
            <pc:sldMk cId="3966254486" sldId="345"/>
            <ac:spMk id="29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48.239" v="94" actId="1036"/>
          <ac:spMkLst>
            <pc:docMk/>
            <pc:sldMk cId="3966254486" sldId="345"/>
            <ac:spMk id="30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48.239" v="94" actId="1036"/>
          <ac:spMkLst>
            <pc:docMk/>
            <pc:sldMk cId="3966254486" sldId="345"/>
            <ac:spMk id="31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0:48.239" v="94" actId="1036"/>
          <ac:spMkLst>
            <pc:docMk/>
            <pc:sldMk cId="3966254486" sldId="345"/>
            <ac:spMk id="32" creationId="{00000000-0000-0000-0000-000000000000}"/>
          </ac:spMkLst>
        </pc:spChg>
        <pc:grpChg chg="mod">
          <ac:chgData name="Matthias Scholer" userId="daad25a6-aca0-4d73-8528-03a468fe8ab9" providerId="ADAL" clId="{61F1D2C7-7A6C-4EA1-9543-00D7468A4E4D}" dt="2023-05-08T13:40:48.239" v="94" actId="1036"/>
          <ac:grpSpMkLst>
            <pc:docMk/>
            <pc:sldMk cId="3966254486" sldId="345"/>
            <ac:grpSpMk id="10" creationId="{00000000-0000-0000-0000-000000000000}"/>
          </ac:grpSpMkLst>
        </pc:grpChg>
      </pc:sldChg>
      <pc:sldChg chg="modSp mod">
        <pc:chgData name="Matthias Scholer" userId="daad25a6-aca0-4d73-8528-03a468fe8ab9" providerId="ADAL" clId="{61F1D2C7-7A6C-4EA1-9543-00D7468A4E4D}" dt="2023-05-08T13:42:59.590" v="123" actId="948"/>
        <pc:sldMkLst>
          <pc:docMk/>
          <pc:sldMk cId="2225272155" sldId="346"/>
        </pc:sldMkLst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225272155" sldId="346"/>
            <ac:spMk id="3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225272155" sldId="346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42:59.590" v="123" actId="948"/>
          <ac:spMkLst>
            <pc:docMk/>
            <pc:sldMk cId="2225272155" sldId="346"/>
            <ac:spMk id="72707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42:51.082" v="122" actId="14100"/>
        <pc:sldMkLst>
          <pc:docMk/>
          <pc:sldMk cId="3305920628" sldId="347"/>
        </pc:sldMkLst>
        <pc:spChg chg="mod">
          <ac:chgData name="Matthias Scholer" userId="daad25a6-aca0-4d73-8528-03a468fe8ab9" providerId="ADAL" clId="{61F1D2C7-7A6C-4EA1-9543-00D7468A4E4D}" dt="2023-05-08T13:42:51.082" v="122" actId="14100"/>
          <ac:spMkLst>
            <pc:docMk/>
            <pc:sldMk cId="3305920628" sldId="347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305920628" sldId="347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305920628" sldId="347"/>
            <ac:spMk id="5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38:13.239" v="20" actId="27636"/>
        <pc:sldMkLst>
          <pc:docMk/>
          <pc:sldMk cId="3594570469" sldId="348"/>
        </pc:sldMkLst>
        <pc:spChg chg="mod">
          <ac:chgData name="Matthias Scholer" userId="daad25a6-aca0-4d73-8528-03a468fe8ab9" providerId="ADAL" clId="{61F1D2C7-7A6C-4EA1-9543-00D7468A4E4D}" dt="2023-05-08T13:38:13.239" v="20" actId="27636"/>
          <ac:spMkLst>
            <pc:docMk/>
            <pc:sldMk cId="3594570469" sldId="348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594570469" sldId="348"/>
            <ac:spMk id="17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3594570469" sldId="348"/>
            <ac:spMk id="18" creationId="{00000000-0000-0000-0000-000000000000}"/>
          </ac:spMkLst>
        </pc:spChg>
      </pc:sldChg>
      <pc:sldChg chg="modSp del mod">
        <pc:chgData name="Matthias Scholer" userId="daad25a6-aca0-4d73-8528-03a468fe8ab9" providerId="ADAL" clId="{61F1D2C7-7A6C-4EA1-9543-00D7468A4E4D}" dt="2023-05-17T08:52:02.939" v="160" actId="2696"/>
        <pc:sldMkLst>
          <pc:docMk/>
          <pc:sldMk cId="427561973" sldId="349"/>
        </pc:sldMkLst>
        <pc:spChg chg="mod">
          <ac:chgData name="Matthias Scholer" userId="daad25a6-aca0-4d73-8528-03a468fe8ab9" providerId="ADAL" clId="{61F1D2C7-7A6C-4EA1-9543-00D7468A4E4D}" dt="2023-05-08T13:44:26.354" v="147" actId="14100"/>
          <ac:spMkLst>
            <pc:docMk/>
            <pc:sldMk cId="427561973" sldId="349"/>
            <ac:spMk id="2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427561973" sldId="349"/>
            <ac:spMk id="6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427561973" sldId="349"/>
            <ac:spMk id="7" creationId="{00000000-0000-0000-0000-000000000000}"/>
          </ac:spMkLst>
        </pc:spChg>
      </pc:sldChg>
      <pc:sldChg chg="add">
        <pc:chgData name="Matthias Scholer" userId="daad25a6-aca0-4d73-8528-03a468fe8ab9" providerId="ADAL" clId="{61F1D2C7-7A6C-4EA1-9543-00D7468A4E4D}" dt="2023-05-22T07:59:48.610" v="259"/>
        <pc:sldMkLst>
          <pc:docMk/>
          <pc:sldMk cId="2098861641" sldId="350"/>
        </pc:sldMkLst>
      </pc:sldChg>
      <pc:sldChg chg="modSp del">
        <pc:chgData name="Matthias Scholer" userId="daad25a6-aca0-4d73-8528-03a468fe8ab9" providerId="ADAL" clId="{61F1D2C7-7A6C-4EA1-9543-00D7468A4E4D}" dt="2023-05-08T13:38:49.774" v="42" actId="47"/>
        <pc:sldMkLst>
          <pc:docMk/>
          <pc:sldMk cId="2678372365" sldId="350"/>
        </pc:sldMkLst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2678372365" sldId="350"/>
            <ac:spMk id="3" creationId="{00000000-0000-0000-0000-000000000000}"/>
          </ac:spMkLst>
        </pc:spChg>
      </pc:sldChg>
      <pc:sldChg chg="modSp mod">
        <pc:chgData name="Matthias Scholer" userId="daad25a6-aca0-4d73-8528-03a468fe8ab9" providerId="ADAL" clId="{61F1D2C7-7A6C-4EA1-9543-00D7468A4E4D}" dt="2023-05-08T13:38:13.093" v="1" actId="27636"/>
        <pc:sldMkLst>
          <pc:docMk/>
          <pc:sldMk cId="154817734" sldId="352"/>
        </pc:sldMkLst>
        <pc:spChg chg="mod">
          <ac:chgData name="Matthias Scholer" userId="daad25a6-aca0-4d73-8528-03a468fe8ab9" providerId="ADAL" clId="{61F1D2C7-7A6C-4EA1-9543-00D7468A4E4D}" dt="2023-05-08T13:38:13.093" v="1" actId="27636"/>
          <ac:spMkLst>
            <pc:docMk/>
            <pc:sldMk cId="154817734" sldId="352"/>
            <ac:spMk id="3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54817734" sldId="352"/>
            <ac:spMk id="4" creationId="{00000000-0000-0000-0000-000000000000}"/>
          </ac:spMkLst>
        </pc:spChg>
        <pc:spChg chg="mod">
          <ac:chgData name="Matthias Scholer" userId="daad25a6-aca0-4d73-8528-03a468fe8ab9" providerId="ADAL" clId="{61F1D2C7-7A6C-4EA1-9543-00D7468A4E4D}" dt="2023-05-08T13:38:12.953" v="0"/>
          <ac:spMkLst>
            <pc:docMk/>
            <pc:sldMk cId="154817734" sldId="352"/>
            <ac:spMk id="5" creationId="{00000000-0000-0000-0000-000000000000}"/>
          </ac:spMkLst>
        </pc:spChg>
      </pc:sldChg>
      <pc:sldChg chg="add">
        <pc:chgData name="Matthias Scholer" userId="daad25a6-aca0-4d73-8528-03a468fe8ab9" providerId="ADAL" clId="{61F1D2C7-7A6C-4EA1-9543-00D7468A4E4D}" dt="2023-05-22T08:01:26.592" v="263"/>
        <pc:sldMkLst>
          <pc:docMk/>
          <pc:sldMk cId="180694982" sldId="364"/>
        </pc:sldMkLst>
      </pc:sldChg>
      <pc:sldChg chg="add">
        <pc:chgData name="Matthias Scholer" userId="daad25a6-aca0-4d73-8528-03a468fe8ab9" providerId="ADAL" clId="{61F1D2C7-7A6C-4EA1-9543-00D7468A4E4D}" dt="2023-05-22T08:01:26.592" v="263"/>
        <pc:sldMkLst>
          <pc:docMk/>
          <pc:sldMk cId="4257713775" sldId="369"/>
        </pc:sldMkLst>
      </pc:sldChg>
      <pc:sldChg chg="add">
        <pc:chgData name="Matthias Scholer" userId="daad25a6-aca0-4d73-8528-03a468fe8ab9" providerId="ADAL" clId="{61F1D2C7-7A6C-4EA1-9543-00D7468A4E4D}" dt="2023-05-22T08:01:26.592" v="263"/>
        <pc:sldMkLst>
          <pc:docMk/>
          <pc:sldMk cId="357538020" sldId="370"/>
        </pc:sldMkLst>
      </pc:sldChg>
      <pc:sldChg chg="modSp add mod">
        <pc:chgData name="Matthias Scholer" userId="daad25a6-aca0-4d73-8528-03a468fe8ab9" providerId="ADAL" clId="{61F1D2C7-7A6C-4EA1-9543-00D7468A4E4D}" dt="2023-05-08T13:38:46.649" v="41"/>
        <pc:sldMkLst>
          <pc:docMk/>
          <pc:sldMk cId="625374514" sldId="405"/>
        </pc:sldMkLst>
        <pc:spChg chg="mod">
          <ac:chgData name="Matthias Scholer" userId="daad25a6-aca0-4d73-8528-03a468fe8ab9" providerId="ADAL" clId="{61F1D2C7-7A6C-4EA1-9543-00D7468A4E4D}" dt="2023-05-08T13:38:40.295" v="40" actId="20577"/>
          <ac:spMkLst>
            <pc:docMk/>
            <pc:sldMk cId="625374514" sldId="405"/>
            <ac:spMk id="2" creationId="{AEBDEA89-7970-39B5-FB7D-E8A78DC83D4C}"/>
          </ac:spMkLst>
        </pc:spChg>
        <pc:spChg chg="mod">
          <ac:chgData name="Matthias Scholer" userId="daad25a6-aca0-4d73-8528-03a468fe8ab9" providerId="ADAL" clId="{61F1D2C7-7A6C-4EA1-9543-00D7468A4E4D}" dt="2023-05-08T13:38:46.649" v="41"/>
          <ac:spMkLst>
            <pc:docMk/>
            <pc:sldMk cId="625374514" sldId="405"/>
            <ac:spMk id="4" creationId="{501DC283-ED45-EC2B-F441-094DFC027205}"/>
          </ac:spMkLst>
        </pc:spChg>
      </pc:sldChg>
      <pc:sldChg chg="modSp new del mod">
        <pc:chgData name="Matthias Scholer" userId="daad25a6-aca0-4d73-8528-03a468fe8ab9" providerId="ADAL" clId="{61F1D2C7-7A6C-4EA1-9543-00D7468A4E4D}" dt="2023-05-17T12:22:36.950" v="254" actId="2696"/>
        <pc:sldMkLst>
          <pc:docMk/>
          <pc:sldMk cId="3019801827" sldId="406"/>
        </pc:sldMkLst>
        <pc:spChg chg="mod">
          <ac:chgData name="Matthias Scholer" userId="daad25a6-aca0-4d73-8528-03a468fe8ab9" providerId="ADAL" clId="{61F1D2C7-7A6C-4EA1-9543-00D7468A4E4D}" dt="2023-05-17T12:03:31.104" v="215" actId="20577"/>
          <ac:spMkLst>
            <pc:docMk/>
            <pc:sldMk cId="3019801827" sldId="406"/>
            <ac:spMk id="3" creationId="{CB2C7378-7885-6D54-1B06-A71D2217A5A1}"/>
          </ac:spMkLst>
        </pc:spChg>
      </pc:sldChg>
      <pc:sldChg chg="modSp add mod">
        <pc:chgData name="Matthias Scholer" userId="daad25a6-aca0-4d73-8528-03a468fe8ab9" providerId="ADAL" clId="{61F1D2C7-7A6C-4EA1-9543-00D7468A4E4D}" dt="2023-05-17T12:05:52.748" v="222" actId="404"/>
        <pc:sldMkLst>
          <pc:docMk/>
          <pc:sldMk cId="426563419" sldId="407"/>
        </pc:sldMkLst>
        <pc:spChg chg="mod">
          <ac:chgData name="Matthias Scholer" userId="daad25a6-aca0-4d73-8528-03a468fe8ab9" providerId="ADAL" clId="{61F1D2C7-7A6C-4EA1-9543-00D7468A4E4D}" dt="2023-05-17T12:05:52.748" v="222" actId="404"/>
          <ac:spMkLst>
            <pc:docMk/>
            <pc:sldMk cId="426563419" sldId="407"/>
            <ac:spMk id="4" creationId="{00000000-0000-0000-0000-000000000000}"/>
          </ac:spMkLst>
        </pc:spChg>
      </pc:sldChg>
      <pc:sldChg chg="add">
        <pc:chgData name="Matthias Scholer" userId="daad25a6-aca0-4d73-8528-03a468fe8ab9" providerId="ADAL" clId="{61F1D2C7-7A6C-4EA1-9543-00D7468A4E4D}" dt="2023-05-17T12:02:50.882" v="162"/>
        <pc:sldMkLst>
          <pc:docMk/>
          <pc:sldMk cId="705574326" sldId="408"/>
        </pc:sldMkLst>
      </pc:sldChg>
      <pc:sldChg chg="add">
        <pc:chgData name="Matthias Scholer" userId="daad25a6-aca0-4d73-8528-03a468fe8ab9" providerId="ADAL" clId="{61F1D2C7-7A6C-4EA1-9543-00D7468A4E4D}" dt="2023-05-17T12:02:50.882" v="162"/>
        <pc:sldMkLst>
          <pc:docMk/>
          <pc:sldMk cId="1933137168" sldId="409"/>
        </pc:sldMkLst>
      </pc:sldChg>
      <pc:sldChg chg="add">
        <pc:chgData name="Matthias Scholer" userId="daad25a6-aca0-4d73-8528-03a468fe8ab9" providerId="ADAL" clId="{61F1D2C7-7A6C-4EA1-9543-00D7468A4E4D}" dt="2023-05-17T12:02:50.882" v="162"/>
        <pc:sldMkLst>
          <pc:docMk/>
          <pc:sldMk cId="2202785013" sldId="410"/>
        </pc:sldMkLst>
      </pc:sldChg>
      <pc:sldChg chg="add">
        <pc:chgData name="Matthias Scholer" userId="daad25a6-aca0-4d73-8528-03a468fe8ab9" providerId="ADAL" clId="{61F1D2C7-7A6C-4EA1-9543-00D7468A4E4D}" dt="2023-05-17T12:02:50.882" v="162"/>
        <pc:sldMkLst>
          <pc:docMk/>
          <pc:sldMk cId="2205641630" sldId="411"/>
        </pc:sldMkLst>
      </pc:sldChg>
      <pc:sldChg chg="modSp new mod">
        <pc:chgData name="Matthias Scholer" userId="daad25a6-aca0-4d73-8528-03a468fe8ab9" providerId="ADAL" clId="{61F1D2C7-7A6C-4EA1-9543-00D7468A4E4D}" dt="2023-05-17T12:03:03.711" v="187" actId="20577"/>
        <pc:sldMkLst>
          <pc:docMk/>
          <pc:sldMk cId="2312116435" sldId="412"/>
        </pc:sldMkLst>
        <pc:spChg chg="mod">
          <ac:chgData name="Matthias Scholer" userId="daad25a6-aca0-4d73-8528-03a468fe8ab9" providerId="ADAL" clId="{61F1D2C7-7A6C-4EA1-9543-00D7468A4E4D}" dt="2023-05-17T12:03:03.711" v="187" actId="20577"/>
          <ac:spMkLst>
            <pc:docMk/>
            <pc:sldMk cId="2312116435" sldId="412"/>
            <ac:spMk id="3" creationId="{1ACD76ED-A91E-BD1C-4493-451E6EDD6E15}"/>
          </ac:spMkLst>
        </pc:spChg>
      </pc:sldChg>
      <pc:sldChg chg="add del">
        <pc:chgData name="Matthias Scholer" userId="daad25a6-aca0-4d73-8528-03a468fe8ab9" providerId="ADAL" clId="{61F1D2C7-7A6C-4EA1-9543-00D7468A4E4D}" dt="2023-05-17T12:22:36.950" v="254" actId="2696"/>
        <pc:sldMkLst>
          <pc:docMk/>
          <pc:sldMk cId="2877196936" sldId="413"/>
        </pc:sldMkLst>
      </pc:sldChg>
      <pc:sldChg chg="add del">
        <pc:chgData name="Matthias Scholer" userId="daad25a6-aca0-4d73-8528-03a468fe8ab9" providerId="ADAL" clId="{61F1D2C7-7A6C-4EA1-9543-00D7468A4E4D}" dt="2023-05-17T12:22:36.950" v="254" actId="2696"/>
        <pc:sldMkLst>
          <pc:docMk/>
          <pc:sldMk cId="3386879230" sldId="414"/>
        </pc:sldMkLst>
      </pc:sldChg>
      <pc:sldChg chg="add del">
        <pc:chgData name="Matthias Scholer" userId="daad25a6-aca0-4d73-8528-03a468fe8ab9" providerId="ADAL" clId="{61F1D2C7-7A6C-4EA1-9543-00D7468A4E4D}" dt="2023-05-17T12:16:06.367" v="253" actId="47"/>
        <pc:sldMkLst>
          <pc:docMk/>
          <pc:sldMk cId="1467488323" sldId="415"/>
        </pc:sldMkLst>
      </pc:sldChg>
      <pc:sldChg chg="add del">
        <pc:chgData name="Matthias Scholer" userId="daad25a6-aca0-4d73-8528-03a468fe8ab9" providerId="ADAL" clId="{61F1D2C7-7A6C-4EA1-9543-00D7468A4E4D}" dt="2023-05-17T12:22:36.950" v="254" actId="2696"/>
        <pc:sldMkLst>
          <pc:docMk/>
          <pc:sldMk cId="3083670485" sldId="416"/>
        </pc:sldMkLst>
      </pc:sldChg>
      <pc:sldChg chg="add del">
        <pc:chgData name="Matthias Scholer" userId="daad25a6-aca0-4d73-8528-03a468fe8ab9" providerId="ADAL" clId="{61F1D2C7-7A6C-4EA1-9543-00D7468A4E4D}" dt="2023-05-17T12:22:36.950" v="254" actId="2696"/>
        <pc:sldMkLst>
          <pc:docMk/>
          <pc:sldMk cId="1522743187" sldId="417"/>
        </pc:sldMkLst>
      </pc:sldChg>
      <pc:sldChg chg="add del">
        <pc:chgData name="Matthias Scholer" userId="daad25a6-aca0-4d73-8528-03a468fe8ab9" providerId="ADAL" clId="{61F1D2C7-7A6C-4EA1-9543-00D7468A4E4D}" dt="2023-05-17T12:22:36.950" v="254" actId="2696"/>
        <pc:sldMkLst>
          <pc:docMk/>
          <pc:sldMk cId="3794809076" sldId="418"/>
        </pc:sldMkLst>
      </pc:sldChg>
      <pc:sldChg chg="add del">
        <pc:chgData name="Matthias Scholer" userId="daad25a6-aca0-4d73-8528-03a468fe8ab9" providerId="ADAL" clId="{61F1D2C7-7A6C-4EA1-9543-00D7468A4E4D}" dt="2023-05-17T12:22:36.950" v="254" actId="2696"/>
        <pc:sldMkLst>
          <pc:docMk/>
          <pc:sldMk cId="1410890263" sldId="419"/>
        </pc:sldMkLst>
      </pc:sldChg>
      <pc:sldChg chg="add del">
        <pc:chgData name="Matthias Scholer" userId="daad25a6-aca0-4d73-8528-03a468fe8ab9" providerId="ADAL" clId="{61F1D2C7-7A6C-4EA1-9543-00D7468A4E4D}" dt="2023-05-17T12:22:36.950" v="254" actId="2696"/>
        <pc:sldMkLst>
          <pc:docMk/>
          <pc:sldMk cId="3839294900" sldId="420"/>
        </pc:sldMkLst>
      </pc:sldChg>
      <pc:sldChg chg="add del">
        <pc:chgData name="Matthias Scholer" userId="daad25a6-aca0-4d73-8528-03a468fe8ab9" providerId="ADAL" clId="{61F1D2C7-7A6C-4EA1-9543-00D7468A4E4D}" dt="2023-05-17T12:22:36.950" v="254" actId="2696"/>
        <pc:sldMkLst>
          <pc:docMk/>
          <pc:sldMk cId="3993812270" sldId="421"/>
        </pc:sldMkLst>
      </pc:sldChg>
      <pc:sldChg chg="new del">
        <pc:chgData name="Matthias Scholer" userId="daad25a6-aca0-4d73-8528-03a468fe8ab9" providerId="ADAL" clId="{61F1D2C7-7A6C-4EA1-9543-00D7468A4E4D}" dt="2023-05-17T12:11:59.617" v="231" actId="47"/>
        <pc:sldMkLst>
          <pc:docMk/>
          <pc:sldMk cId="4087196764" sldId="422"/>
        </pc:sldMkLst>
      </pc:sldChg>
      <pc:sldChg chg="addSp delSp modSp add mod">
        <pc:chgData name="Matthias Scholer" userId="daad25a6-aca0-4d73-8528-03a468fe8ab9" providerId="ADAL" clId="{61F1D2C7-7A6C-4EA1-9543-00D7468A4E4D}" dt="2023-05-17T12:12:30.272" v="252"/>
        <pc:sldMkLst>
          <pc:docMk/>
          <pc:sldMk cId="773937436" sldId="423"/>
        </pc:sldMkLst>
        <pc:spChg chg="del">
          <ac:chgData name="Matthias Scholer" userId="daad25a6-aca0-4d73-8528-03a468fe8ab9" providerId="ADAL" clId="{61F1D2C7-7A6C-4EA1-9543-00D7468A4E4D}" dt="2023-05-17T12:12:03.671" v="233" actId="478"/>
          <ac:spMkLst>
            <pc:docMk/>
            <pc:sldMk cId="773937436" sldId="423"/>
            <ac:spMk id="3" creationId="{00000000-0000-0000-0000-000000000000}"/>
          </ac:spMkLst>
        </pc:spChg>
        <pc:spChg chg="add mod">
          <ac:chgData name="Matthias Scholer" userId="daad25a6-aca0-4d73-8528-03a468fe8ab9" providerId="ADAL" clId="{61F1D2C7-7A6C-4EA1-9543-00D7468A4E4D}" dt="2023-05-17T12:12:30.272" v="252"/>
          <ac:spMkLst>
            <pc:docMk/>
            <pc:sldMk cId="773937436" sldId="423"/>
            <ac:spMk id="4" creationId="{ACE33C1A-C021-9E17-B0FD-0E2267BCE65C}"/>
          </ac:spMkLst>
        </pc:spChg>
        <pc:spChg chg="mod">
          <ac:chgData name="Matthias Scholer" userId="daad25a6-aca0-4d73-8528-03a468fe8ab9" providerId="ADAL" clId="{61F1D2C7-7A6C-4EA1-9543-00D7468A4E4D}" dt="2023-05-17T12:12:11.257" v="248" actId="20577"/>
          <ac:spMkLst>
            <pc:docMk/>
            <pc:sldMk cId="773937436" sldId="423"/>
            <ac:spMk id="5" creationId="{49233886-B64B-BA4E-876E-4ECE62CC6557}"/>
          </ac:spMkLst>
        </pc:spChg>
        <pc:spChg chg="del">
          <ac:chgData name="Matthias Scholer" userId="daad25a6-aca0-4d73-8528-03a468fe8ab9" providerId="ADAL" clId="{61F1D2C7-7A6C-4EA1-9543-00D7468A4E4D}" dt="2023-05-17T12:12:04.953" v="234" actId="478"/>
          <ac:spMkLst>
            <pc:docMk/>
            <pc:sldMk cId="773937436" sldId="423"/>
            <ac:spMk id="13" creationId="{00000000-0000-0000-0000-000000000000}"/>
          </ac:spMkLst>
        </pc:spChg>
        <pc:spChg chg="del mod">
          <ac:chgData name="Matthias Scholer" userId="daad25a6-aca0-4d73-8528-03a468fe8ab9" providerId="ADAL" clId="{61F1D2C7-7A6C-4EA1-9543-00D7468A4E4D}" dt="2023-05-17T12:12:18.583" v="251"/>
          <ac:spMkLst>
            <pc:docMk/>
            <pc:sldMk cId="773937436" sldId="423"/>
            <ac:spMk id="14" creationId="{00000000-0000-0000-0000-000000000000}"/>
          </ac:spMkLst>
        </pc:spChg>
        <pc:picChg chg="del">
          <ac:chgData name="Matthias Scholer" userId="daad25a6-aca0-4d73-8528-03a468fe8ab9" providerId="ADAL" clId="{61F1D2C7-7A6C-4EA1-9543-00D7468A4E4D}" dt="2023-05-17T12:12:01.863" v="232" actId="478"/>
          <ac:picMkLst>
            <pc:docMk/>
            <pc:sldMk cId="773937436" sldId="423"/>
            <ac:picMk id="10" creationId="{ED18A1DF-7636-F04C-8DCD-27C82B35321E}"/>
          </ac:picMkLst>
        </pc:picChg>
      </pc:sldChg>
      <pc:sldChg chg="add ord">
        <pc:chgData name="Matthias Scholer" userId="daad25a6-aca0-4d73-8528-03a468fe8ab9" providerId="ADAL" clId="{61F1D2C7-7A6C-4EA1-9543-00D7468A4E4D}" dt="2023-05-22T07:53:27.316" v="257"/>
        <pc:sldMkLst>
          <pc:docMk/>
          <pc:sldMk cId="314508303" sldId="424"/>
        </pc:sldMkLst>
      </pc:sldChg>
      <pc:sldChg chg="add ord">
        <pc:chgData name="Matthias Scholer" userId="daad25a6-aca0-4d73-8528-03a468fe8ab9" providerId="ADAL" clId="{61F1D2C7-7A6C-4EA1-9543-00D7468A4E4D}" dt="2023-05-22T07:53:27.316" v="257"/>
        <pc:sldMkLst>
          <pc:docMk/>
          <pc:sldMk cId="1172467438" sldId="425"/>
        </pc:sldMkLst>
      </pc:sldChg>
      <pc:sldChg chg="add">
        <pc:chgData name="Matthias Scholer" userId="daad25a6-aca0-4d73-8528-03a468fe8ab9" providerId="ADAL" clId="{61F1D2C7-7A6C-4EA1-9543-00D7468A4E4D}" dt="2023-05-22T08:00:42.995" v="260"/>
        <pc:sldMkLst>
          <pc:docMk/>
          <pc:sldMk cId="3108728439" sldId="426"/>
        </pc:sldMkLst>
      </pc:sldChg>
      <pc:sldChg chg="add">
        <pc:chgData name="Matthias Scholer" userId="daad25a6-aca0-4d73-8528-03a468fe8ab9" providerId="ADAL" clId="{61F1D2C7-7A6C-4EA1-9543-00D7468A4E4D}" dt="2023-05-22T08:01:00.651" v="261"/>
        <pc:sldMkLst>
          <pc:docMk/>
          <pc:sldMk cId="1783710721" sldId="427"/>
        </pc:sldMkLst>
      </pc:sldChg>
      <pc:sldChg chg="add">
        <pc:chgData name="Matthias Scholer" userId="daad25a6-aca0-4d73-8528-03a468fe8ab9" providerId="ADAL" clId="{61F1D2C7-7A6C-4EA1-9543-00D7468A4E4D}" dt="2023-05-22T08:01:26.592" v="263"/>
        <pc:sldMkLst>
          <pc:docMk/>
          <pc:sldMk cId="1360345781" sldId="428"/>
        </pc:sldMkLst>
      </pc:sldChg>
      <pc:sldMasterChg chg="delSldLayout modSldLayout">
        <pc:chgData name="Matthias Scholer" userId="daad25a6-aca0-4d73-8528-03a468fe8ab9" providerId="ADAL" clId="{61F1D2C7-7A6C-4EA1-9543-00D7468A4E4D}" dt="2023-05-08T13:38:49.774" v="42" actId="47"/>
        <pc:sldMasterMkLst>
          <pc:docMk/>
          <pc:sldMasterMk cId="4006175236" sldId="2147483708"/>
        </pc:sldMasterMkLst>
        <pc:sldLayoutChg chg="delSp del">
          <pc:chgData name="Matthias Scholer" userId="daad25a6-aca0-4d73-8528-03a468fe8ab9" providerId="ADAL" clId="{61F1D2C7-7A6C-4EA1-9543-00D7468A4E4D}" dt="2023-05-08T13:38:49.774" v="42" actId="47"/>
          <pc:sldLayoutMkLst>
            <pc:docMk/>
            <pc:sldMasterMk cId="4006175236" sldId="2147483708"/>
            <pc:sldLayoutMk cId="2755687650" sldId="2147483724"/>
          </pc:sldLayoutMkLst>
          <pc:spChg chg="del">
            <ac:chgData name="Matthias Scholer" userId="daad25a6-aca0-4d73-8528-03a468fe8ab9" providerId="ADAL" clId="{61F1D2C7-7A6C-4EA1-9543-00D7468A4E4D}" dt="2023-05-08T13:38:12.953" v="0"/>
            <ac:spMkLst>
              <pc:docMk/>
              <pc:sldMasterMk cId="4006175236" sldId="2147483708"/>
              <pc:sldLayoutMk cId="2755687650" sldId="2147483724"/>
              <ac:spMk id="2" creationId="{00000000-0000-0000-0000-000000000000}"/>
            </ac:spMkLst>
          </pc:spChg>
          <pc:spChg chg="del">
            <ac:chgData name="Matthias Scholer" userId="daad25a6-aca0-4d73-8528-03a468fe8ab9" providerId="ADAL" clId="{61F1D2C7-7A6C-4EA1-9543-00D7468A4E4D}" dt="2023-05-08T13:38:12.953" v="0"/>
            <ac:spMkLst>
              <pc:docMk/>
              <pc:sldMasterMk cId="4006175236" sldId="2147483708"/>
              <pc:sldLayoutMk cId="2755687650" sldId="2147483724"/>
              <ac:spMk id="7" creationId="{4C5C8464-14ED-9743-918E-0BC16B00C34E}"/>
            </ac:spMkLst>
          </pc:spChg>
          <pc:picChg chg="del">
            <ac:chgData name="Matthias Scholer" userId="daad25a6-aca0-4d73-8528-03a468fe8ab9" providerId="ADAL" clId="{61F1D2C7-7A6C-4EA1-9543-00D7468A4E4D}" dt="2023-05-08T13:38:12.953" v="0"/>
            <ac:picMkLst>
              <pc:docMk/>
              <pc:sldMasterMk cId="4006175236" sldId="2147483708"/>
              <pc:sldLayoutMk cId="2755687650" sldId="2147483724"/>
              <ac:picMk id="12" creationId="{00000000-0000-0000-0000-000000000000}"/>
            </ac:picMkLst>
          </pc:picChg>
        </pc:sldLayoutChg>
      </pc:sldMasterChg>
    </pc:docChg>
  </pc:docChgLst>
  <pc:docChgLst>
    <pc:chgData name="Matthias Scholer" userId="daad25a6-aca0-4d73-8528-03a468fe8ab9" providerId="ADAL" clId="{2B9DEEBE-DC68-40EF-9911-B437F3D99DD8}"/>
    <pc:docChg chg="custSel addSld delSld modSld">
      <pc:chgData name="Matthias Scholer" userId="daad25a6-aca0-4d73-8528-03a468fe8ab9" providerId="ADAL" clId="{2B9DEEBE-DC68-40EF-9911-B437F3D99DD8}" dt="2024-04-30T07:59:24.790" v="31" actId="1076"/>
      <pc:docMkLst>
        <pc:docMk/>
      </pc:docMkLst>
      <pc:sldChg chg="addSp delSp modSp mod">
        <pc:chgData name="Matthias Scholer" userId="daad25a6-aca0-4d73-8528-03a468fe8ab9" providerId="ADAL" clId="{2B9DEEBE-DC68-40EF-9911-B437F3D99DD8}" dt="2024-04-30T07:56:21.796" v="28" actId="478"/>
        <pc:sldMkLst>
          <pc:docMk/>
          <pc:sldMk cId="2384714020" sldId="503"/>
        </pc:sldMkLst>
        <pc:spChg chg="add del">
          <ac:chgData name="Matthias Scholer" userId="daad25a6-aca0-4d73-8528-03a468fe8ab9" providerId="ADAL" clId="{2B9DEEBE-DC68-40EF-9911-B437F3D99DD8}" dt="2024-04-30T07:56:21.796" v="28" actId="478"/>
          <ac:spMkLst>
            <pc:docMk/>
            <pc:sldMk cId="2384714020" sldId="503"/>
            <ac:spMk id="2" creationId="{F8492629-E497-3365-23E5-C33987560675}"/>
          </ac:spMkLst>
        </pc:spChg>
        <pc:picChg chg="mod">
          <ac:chgData name="Matthias Scholer" userId="daad25a6-aca0-4d73-8528-03a468fe8ab9" providerId="ADAL" clId="{2B9DEEBE-DC68-40EF-9911-B437F3D99DD8}" dt="2024-04-30T07:53:51.353" v="2" actId="1076"/>
          <ac:picMkLst>
            <pc:docMk/>
            <pc:sldMk cId="2384714020" sldId="503"/>
            <ac:picMk id="8" creationId="{DC6F46AE-4DFB-4715-A195-38C19F3F3816}"/>
          </ac:picMkLst>
        </pc:picChg>
      </pc:sldChg>
      <pc:sldChg chg="modSp mod">
        <pc:chgData name="Matthias Scholer" userId="daad25a6-aca0-4d73-8528-03a468fe8ab9" providerId="ADAL" clId="{2B9DEEBE-DC68-40EF-9911-B437F3D99DD8}" dt="2024-04-30T07:59:24.790" v="31" actId="1076"/>
        <pc:sldMkLst>
          <pc:docMk/>
          <pc:sldMk cId="1325775017" sldId="506"/>
        </pc:sldMkLst>
        <pc:spChg chg="mod">
          <ac:chgData name="Matthias Scholer" userId="daad25a6-aca0-4d73-8528-03a468fe8ab9" providerId="ADAL" clId="{2B9DEEBE-DC68-40EF-9911-B437F3D99DD8}" dt="2024-04-30T07:59:24.790" v="31" actId="1076"/>
          <ac:spMkLst>
            <pc:docMk/>
            <pc:sldMk cId="1325775017" sldId="506"/>
            <ac:spMk id="22" creationId="{9F7F39B9-6B16-48A3-B2CF-366D33122754}"/>
          </ac:spMkLst>
        </pc:spChg>
        <pc:spChg chg="mod">
          <ac:chgData name="Matthias Scholer" userId="daad25a6-aca0-4d73-8528-03a468fe8ab9" providerId="ADAL" clId="{2B9DEEBE-DC68-40EF-9911-B437F3D99DD8}" dt="2024-04-30T07:59:24.790" v="31" actId="1076"/>
          <ac:spMkLst>
            <pc:docMk/>
            <pc:sldMk cId="1325775017" sldId="506"/>
            <ac:spMk id="23" creationId="{CE48ED37-149D-4909-9E39-706B370240D4}"/>
          </ac:spMkLst>
        </pc:spChg>
        <pc:spChg chg="mod">
          <ac:chgData name="Matthias Scholer" userId="daad25a6-aca0-4d73-8528-03a468fe8ab9" providerId="ADAL" clId="{2B9DEEBE-DC68-40EF-9911-B437F3D99DD8}" dt="2024-04-30T07:59:24.790" v="31" actId="1076"/>
          <ac:spMkLst>
            <pc:docMk/>
            <pc:sldMk cId="1325775017" sldId="506"/>
            <ac:spMk id="24" creationId="{75119A8B-821D-44BE-9356-16CEDECA99F9}"/>
          </ac:spMkLst>
        </pc:spChg>
        <pc:spChg chg="mod">
          <ac:chgData name="Matthias Scholer" userId="daad25a6-aca0-4d73-8528-03a468fe8ab9" providerId="ADAL" clId="{2B9DEEBE-DC68-40EF-9911-B437F3D99DD8}" dt="2024-04-30T07:59:24.790" v="31" actId="1076"/>
          <ac:spMkLst>
            <pc:docMk/>
            <pc:sldMk cId="1325775017" sldId="506"/>
            <ac:spMk id="25" creationId="{A015B88D-D00A-4211-8E7A-82D56EECD761}"/>
          </ac:spMkLst>
        </pc:spChg>
        <pc:spChg chg="mod">
          <ac:chgData name="Matthias Scholer" userId="daad25a6-aca0-4d73-8528-03a468fe8ab9" providerId="ADAL" clId="{2B9DEEBE-DC68-40EF-9911-B437F3D99DD8}" dt="2024-04-30T07:59:24.790" v="31" actId="1076"/>
          <ac:spMkLst>
            <pc:docMk/>
            <pc:sldMk cId="1325775017" sldId="506"/>
            <ac:spMk id="26" creationId="{2C9994B8-A4DD-4620-AF69-08764FCDB5BA}"/>
          </ac:spMkLst>
        </pc:spChg>
        <pc:spChg chg="mod">
          <ac:chgData name="Matthias Scholer" userId="daad25a6-aca0-4d73-8528-03a468fe8ab9" providerId="ADAL" clId="{2B9DEEBE-DC68-40EF-9911-B437F3D99DD8}" dt="2024-04-30T07:59:24.790" v="31" actId="1076"/>
          <ac:spMkLst>
            <pc:docMk/>
            <pc:sldMk cId="1325775017" sldId="506"/>
            <ac:spMk id="27" creationId="{66CAA8CE-84B5-4D49-8B8F-1D231AFC9766}"/>
          </ac:spMkLst>
        </pc:spChg>
        <pc:spChg chg="mod">
          <ac:chgData name="Matthias Scholer" userId="daad25a6-aca0-4d73-8528-03a468fe8ab9" providerId="ADAL" clId="{2B9DEEBE-DC68-40EF-9911-B437F3D99DD8}" dt="2024-04-30T07:59:24.790" v="31" actId="1076"/>
          <ac:spMkLst>
            <pc:docMk/>
            <pc:sldMk cId="1325775017" sldId="506"/>
            <ac:spMk id="28" creationId="{0FAED18C-9C91-4630-95A4-9E8063DA34DD}"/>
          </ac:spMkLst>
        </pc:spChg>
        <pc:spChg chg="mod">
          <ac:chgData name="Matthias Scholer" userId="daad25a6-aca0-4d73-8528-03a468fe8ab9" providerId="ADAL" clId="{2B9DEEBE-DC68-40EF-9911-B437F3D99DD8}" dt="2024-04-30T07:59:24.790" v="31" actId="1076"/>
          <ac:spMkLst>
            <pc:docMk/>
            <pc:sldMk cId="1325775017" sldId="506"/>
            <ac:spMk id="29" creationId="{6CF5DD97-946C-41BA-93D5-D718EE03D900}"/>
          </ac:spMkLst>
        </pc:spChg>
        <pc:spChg chg="mod">
          <ac:chgData name="Matthias Scholer" userId="daad25a6-aca0-4d73-8528-03a468fe8ab9" providerId="ADAL" clId="{2B9DEEBE-DC68-40EF-9911-B437F3D99DD8}" dt="2024-04-30T07:59:24.790" v="31" actId="1076"/>
          <ac:spMkLst>
            <pc:docMk/>
            <pc:sldMk cId="1325775017" sldId="506"/>
            <ac:spMk id="30" creationId="{21F4F6F8-7862-4289-BBDE-C210DC7E3444}"/>
          </ac:spMkLst>
        </pc:spChg>
        <pc:grpChg chg="mod">
          <ac:chgData name="Matthias Scholer" userId="daad25a6-aca0-4d73-8528-03a468fe8ab9" providerId="ADAL" clId="{2B9DEEBE-DC68-40EF-9911-B437F3D99DD8}" dt="2024-04-30T07:59:24.790" v="31" actId="1076"/>
          <ac:grpSpMkLst>
            <pc:docMk/>
            <pc:sldMk cId="1325775017" sldId="506"/>
            <ac:grpSpMk id="2" creationId="{2FAC948D-C8D2-4038-A0A5-57F12A446ADD}"/>
          </ac:grpSpMkLst>
        </pc:grpChg>
        <pc:picChg chg="mod">
          <ac:chgData name="Matthias Scholer" userId="daad25a6-aca0-4d73-8528-03a468fe8ab9" providerId="ADAL" clId="{2B9DEEBE-DC68-40EF-9911-B437F3D99DD8}" dt="2024-04-30T07:59:24.790" v="31" actId="1076"/>
          <ac:picMkLst>
            <pc:docMk/>
            <pc:sldMk cId="1325775017" sldId="506"/>
            <ac:picMk id="32" creationId="{032FE53F-6AA7-4745-962B-4C111ECDF583}"/>
          </ac:picMkLst>
        </pc:picChg>
        <pc:picChg chg="mod">
          <ac:chgData name="Matthias Scholer" userId="daad25a6-aca0-4d73-8528-03a468fe8ab9" providerId="ADAL" clId="{2B9DEEBE-DC68-40EF-9911-B437F3D99DD8}" dt="2024-04-30T07:59:24.790" v="31" actId="1076"/>
          <ac:picMkLst>
            <pc:docMk/>
            <pc:sldMk cId="1325775017" sldId="506"/>
            <ac:picMk id="33" creationId="{0001E19E-5409-487A-87CF-3B4C283014CE}"/>
          </ac:picMkLst>
        </pc:picChg>
        <pc:picChg chg="mod">
          <ac:chgData name="Matthias Scholer" userId="daad25a6-aca0-4d73-8528-03a468fe8ab9" providerId="ADAL" clId="{2B9DEEBE-DC68-40EF-9911-B437F3D99DD8}" dt="2024-04-30T07:59:24.790" v="31" actId="1076"/>
          <ac:picMkLst>
            <pc:docMk/>
            <pc:sldMk cId="1325775017" sldId="506"/>
            <ac:picMk id="34" creationId="{43F255E8-90A2-4A19-95B6-5C91D121B84F}"/>
          </ac:picMkLst>
        </pc:picChg>
      </pc:sldChg>
      <pc:sldChg chg="addSp delSp modSp new del mod">
        <pc:chgData name="Matthias Scholer" userId="daad25a6-aca0-4d73-8528-03a468fe8ab9" providerId="ADAL" clId="{2B9DEEBE-DC68-40EF-9911-B437F3D99DD8}" dt="2024-04-30T07:56:30.282" v="29" actId="47"/>
        <pc:sldMkLst>
          <pc:docMk/>
          <pc:sldMk cId="3924904636" sldId="561"/>
        </pc:sldMkLst>
        <pc:spChg chg="del">
          <ac:chgData name="Matthias Scholer" userId="daad25a6-aca0-4d73-8528-03a468fe8ab9" providerId="ADAL" clId="{2B9DEEBE-DC68-40EF-9911-B437F3D99DD8}" dt="2024-04-30T07:54:12.932" v="6" actId="478"/>
          <ac:spMkLst>
            <pc:docMk/>
            <pc:sldMk cId="3924904636" sldId="561"/>
            <ac:spMk id="4" creationId="{180A0D97-7F78-3B55-D7DC-8FEE48AB6BBB}"/>
          </ac:spMkLst>
        </pc:spChg>
        <pc:spChg chg="del">
          <ac:chgData name="Matthias Scholer" userId="daad25a6-aca0-4d73-8528-03a468fe8ab9" providerId="ADAL" clId="{2B9DEEBE-DC68-40EF-9911-B437F3D99DD8}" dt="2024-04-30T07:54:11.989" v="5" actId="478"/>
          <ac:spMkLst>
            <pc:docMk/>
            <pc:sldMk cId="3924904636" sldId="561"/>
            <ac:spMk id="5" creationId="{50C456D2-A01B-371F-6878-0F762DD6D0D7}"/>
          </ac:spMkLst>
        </pc:spChg>
        <pc:spChg chg="mod">
          <ac:chgData name="Matthias Scholer" userId="daad25a6-aca0-4d73-8528-03a468fe8ab9" providerId="ADAL" clId="{2B9DEEBE-DC68-40EF-9911-B437F3D99DD8}" dt="2024-04-30T07:54:14.048" v="8" actId="27636"/>
          <ac:spMkLst>
            <pc:docMk/>
            <pc:sldMk cId="3924904636" sldId="561"/>
            <ac:spMk id="6" creationId="{5B076CF7-0871-8DD5-EE99-71EAED182832}"/>
          </ac:spMkLst>
        </pc:spChg>
        <pc:spChg chg="add mod">
          <ac:chgData name="Matthias Scholer" userId="daad25a6-aca0-4d73-8528-03a468fe8ab9" providerId="ADAL" clId="{2B9DEEBE-DC68-40EF-9911-B437F3D99DD8}" dt="2024-04-30T07:54:48.178" v="24" actId="1036"/>
          <ac:spMkLst>
            <pc:docMk/>
            <pc:sldMk cId="3924904636" sldId="561"/>
            <ac:spMk id="8" creationId="{506E53BF-B837-148D-4DAC-C09AD4882FEA}"/>
          </ac:spMkLst>
        </pc:spChg>
        <pc:spChg chg="add mod">
          <ac:chgData name="Matthias Scholer" userId="daad25a6-aca0-4d73-8528-03a468fe8ab9" providerId="ADAL" clId="{2B9DEEBE-DC68-40EF-9911-B437F3D99DD8}" dt="2024-04-30T07:54:36.772" v="18" actId="14100"/>
          <ac:spMkLst>
            <pc:docMk/>
            <pc:sldMk cId="3924904636" sldId="561"/>
            <ac:spMk id="9" creationId="{4CB4E9D2-C7B9-7FB3-5620-361CE964BF01}"/>
          </ac:spMkLst>
        </pc:spChg>
        <pc:spChg chg="add mod">
          <ac:chgData name="Matthias Scholer" userId="daad25a6-aca0-4d73-8528-03a468fe8ab9" providerId="ADAL" clId="{2B9DEEBE-DC68-40EF-9911-B437F3D99DD8}" dt="2024-04-30T07:54:52.307" v="27" actId="1036"/>
          <ac:spMkLst>
            <pc:docMk/>
            <pc:sldMk cId="3924904636" sldId="561"/>
            <ac:spMk id="10" creationId="{3323270A-E8DA-D8F6-B106-1A1DFAE54B3E}"/>
          </ac:spMkLst>
        </pc:spChg>
        <pc:picChg chg="add mod">
          <ac:chgData name="Matthias Scholer" userId="daad25a6-aca0-4d73-8528-03a468fe8ab9" providerId="ADAL" clId="{2B9DEEBE-DC68-40EF-9911-B437F3D99DD8}" dt="2024-04-30T07:54:16.140" v="10" actId="1076"/>
          <ac:picMkLst>
            <pc:docMk/>
            <pc:sldMk cId="3924904636" sldId="561"/>
            <ac:picMk id="7" creationId="{B4F5576C-808B-AEAB-27B9-021A5FA568E3}"/>
          </ac:picMkLst>
        </pc:picChg>
      </pc:sldChg>
    </pc:docChg>
  </pc:docChgLst>
  <pc:docChgLst>
    <pc:chgData name="Matthias Scholer" userId="daad25a6-aca0-4d73-8528-03a468fe8ab9" providerId="ADAL" clId="{FEAFA565-21B5-46C6-B7E0-5BE50651254A}"/>
    <pc:docChg chg="undo redo custSel addSld modSld sldOrd">
      <pc:chgData name="Matthias Scholer" userId="daad25a6-aca0-4d73-8528-03a468fe8ab9" providerId="ADAL" clId="{FEAFA565-21B5-46C6-B7E0-5BE50651254A}" dt="2024-05-15T08:27:46.470" v="434" actId="21"/>
      <pc:docMkLst>
        <pc:docMk/>
      </pc:docMkLst>
      <pc:sldChg chg="modSp mod">
        <pc:chgData name="Matthias Scholer" userId="daad25a6-aca0-4d73-8528-03a468fe8ab9" providerId="ADAL" clId="{FEAFA565-21B5-46C6-B7E0-5BE50651254A}" dt="2024-05-15T07:45:33.425" v="257" actId="20577"/>
        <pc:sldMkLst>
          <pc:docMk/>
          <pc:sldMk cId="2295163319" sldId="539"/>
        </pc:sldMkLst>
        <pc:spChg chg="mod">
          <ac:chgData name="Matthias Scholer" userId="daad25a6-aca0-4d73-8528-03a468fe8ab9" providerId="ADAL" clId="{FEAFA565-21B5-46C6-B7E0-5BE50651254A}" dt="2024-05-15T07:45:33.425" v="257" actId="20577"/>
          <ac:spMkLst>
            <pc:docMk/>
            <pc:sldMk cId="2295163319" sldId="539"/>
            <ac:spMk id="6" creationId="{BA59B613-1570-42F5-B96F-14A1AD2955C1}"/>
          </ac:spMkLst>
        </pc:spChg>
      </pc:sldChg>
      <pc:sldChg chg="addSp delSp modSp new mod ord modAnim">
        <pc:chgData name="Matthias Scholer" userId="daad25a6-aca0-4d73-8528-03a468fe8ab9" providerId="ADAL" clId="{FEAFA565-21B5-46C6-B7E0-5BE50651254A}" dt="2024-05-15T08:27:46.470" v="434" actId="21"/>
        <pc:sldMkLst>
          <pc:docMk/>
          <pc:sldMk cId="3100046396" sldId="561"/>
        </pc:sldMkLst>
        <pc:spChg chg="del mod">
          <ac:chgData name="Matthias Scholer" userId="daad25a6-aca0-4d73-8528-03a468fe8ab9" providerId="ADAL" clId="{FEAFA565-21B5-46C6-B7E0-5BE50651254A}" dt="2024-05-15T06:52:39.342" v="3" actId="478"/>
          <ac:spMkLst>
            <pc:docMk/>
            <pc:sldMk cId="3100046396" sldId="561"/>
            <ac:spMk id="4" creationId="{793A1B92-8652-85AC-A254-8A82DDD7980C}"/>
          </ac:spMkLst>
        </pc:spChg>
        <pc:spChg chg="add mod">
          <ac:chgData name="Matthias Scholer" userId="daad25a6-aca0-4d73-8528-03a468fe8ab9" providerId="ADAL" clId="{FEAFA565-21B5-46C6-B7E0-5BE50651254A}" dt="2024-05-15T08:24:55.226" v="421" actId="571"/>
          <ac:spMkLst>
            <pc:docMk/>
            <pc:sldMk cId="3100046396" sldId="561"/>
            <ac:spMk id="5" creationId="{33502F8F-EBC3-A265-8DFD-6646847F38E5}"/>
          </ac:spMkLst>
        </pc:spChg>
        <pc:spChg chg="del">
          <ac:chgData name="Matthias Scholer" userId="daad25a6-aca0-4d73-8528-03a468fe8ab9" providerId="ADAL" clId="{FEAFA565-21B5-46C6-B7E0-5BE50651254A}" dt="2024-05-15T06:52:38.565" v="1" actId="478"/>
          <ac:spMkLst>
            <pc:docMk/>
            <pc:sldMk cId="3100046396" sldId="561"/>
            <ac:spMk id="5" creationId="{774CA4AD-02F7-F3A3-3A02-9980E8039CDB}"/>
          </ac:spMkLst>
        </pc:spChg>
        <pc:spChg chg="mod">
          <ac:chgData name="Matthias Scholer" userId="daad25a6-aca0-4d73-8528-03a468fe8ab9" providerId="ADAL" clId="{FEAFA565-21B5-46C6-B7E0-5BE50651254A}" dt="2024-05-15T06:52:40.455" v="5" actId="27636"/>
          <ac:spMkLst>
            <pc:docMk/>
            <pc:sldMk cId="3100046396" sldId="561"/>
            <ac:spMk id="6" creationId="{E4AE8334-3DA9-4BD9-D073-866C1E4F45A3}"/>
          </ac:spMkLst>
        </pc:spChg>
        <pc:spChg chg="add mod">
          <ac:chgData name="Matthias Scholer" userId="daad25a6-aca0-4d73-8528-03a468fe8ab9" providerId="ADAL" clId="{FEAFA565-21B5-46C6-B7E0-5BE50651254A}" dt="2024-05-15T08:27:23.318" v="432" actId="207"/>
          <ac:spMkLst>
            <pc:docMk/>
            <pc:sldMk cId="3100046396" sldId="561"/>
            <ac:spMk id="7" creationId="{A4F687A2-7860-56B8-A391-DAE05DB95EAA}"/>
          </ac:spMkLst>
        </pc:spChg>
        <pc:spChg chg="add mod">
          <ac:chgData name="Matthias Scholer" userId="daad25a6-aca0-4d73-8528-03a468fe8ab9" providerId="ADAL" clId="{FEAFA565-21B5-46C6-B7E0-5BE50651254A}" dt="2024-05-15T08:18:39.959" v="262" actId="14100"/>
          <ac:spMkLst>
            <pc:docMk/>
            <pc:sldMk cId="3100046396" sldId="561"/>
            <ac:spMk id="8" creationId="{65C5D427-AC6B-AB15-54D9-7D8E5B8C7B00}"/>
          </ac:spMkLst>
        </pc:spChg>
        <pc:spChg chg="add mod">
          <ac:chgData name="Matthias Scholer" userId="daad25a6-aca0-4d73-8528-03a468fe8ab9" providerId="ADAL" clId="{FEAFA565-21B5-46C6-B7E0-5BE50651254A}" dt="2024-05-15T08:26:20.358" v="430" actId="208"/>
          <ac:spMkLst>
            <pc:docMk/>
            <pc:sldMk cId="3100046396" sldId="561"/>
            <ac:spMk id="9" creationId="{284A6035-8A01-5325-6B1C-7F521803B9AA}"/>
          </ac:spMkLst>
        </pc:spChg>
        <pc:spChg chg="del mod topLvl">
          <ac:chgData name="Matthias Scholer" userId="daad25a6-aca0-4d73-8528-03a468fe8ab9" providerId="ADAL" clId="{FEAFA565-21B5-46C6-B7E0-5BE50651254A}" dt="2024-05-15T08:18:48.295" v="283" actId="478"/>
          <ac:spMkLst>
            <pc:docMk/>
            <pc:sldMk cId="3100046396" sldId="561"/>
            <ac:spMk id="11" creationId="{336AAD79-86B7-7B2F-F68C-48125DEC9831}"/>
          </ac:spMkLst>
        </pc:spChg>
        <pc:spChg chg="mod ord topLvl">
          <ac:chgData name="Matthias Scholer" userId="daad25a6-aca0-4d73-8528-03a468fe8ab9" providerId="ADAL" clId="{FEAFA565-21B5-46C6-B7E0-5BE50651254A}" dt="2024-05-15T08:18:51.874" v="284" actId="166"/>
          <ac:spMkLst>
            <pc:docMk/>
            <pc:sldMk cId="3100046396" sldId="561"/>
            <ac:spMk id="12" creationId="{98C760AA-B0DD-D3FE-A9EE-025AB3820CEB}"/>
          </ac:spMkLst>
        </pc:spChg>
        <pc:spChg chg="mod">
          <ac:chgData name="Matthias Scholer" userId="daad25a6-aca0-4d73-8528-03a468fe8ab9" providerId="ADAL" clId="{FEAFA565-21B5-46C6-B7E0-5BE50651254A}" dt="2024-05-15T06:53:37.358" v="11" actId="207"/>
          <ac:spMkLst>
            <pc:docMk/>
            <pc:sldMk cId="3100046396" sldId="561"/>
            <ac:spMk id="14" creationId="{45F061E5-7BF7-7D31-F7C7-3D7E8EE34809}"/>
          </ac:spMkLst>
        </pc:spChg>
        <pc:spChg chg="mod">
          <ac:chgData name="Matthias Scholer" userId="daad25a6-aca0-4d73-8528-03a468fe8ab9" providerId="ADAL" clId="{FEAFA565-21B5-46C6-B7E0-5BE50651254A}" dt="2024-05-15T06:53:37.358" v="11" actId="207"/>
          <ac:spMkLst>
            <pc:docMk/>
            <pc:sldMk cId="3100046396" sldId="561"/>
            <ac:spMk id="15" creationId="{DD2D196F-CAF5-2293-2832-00AEDC5758DE}"/>
          </ac:spMkLst>
        </pc:spChg>
        <pc:spChg chg="add mod">
          <ac:chgData name="Matthias Scholer" userId="daad25a6-aca0-4d73-8528-03a468fe8ab9" providerId="ADAL" clId="{FEAFA565-21B5-46C6-B7E0-5BE50651254A}" dt="2024-05-15T08:24:55.226" v="421" actId="571"/>
          <ac:spMkLst>
            <pc:docMk/>
            <pc:sldMk cId="3100046396" sldId="561"/>
            <ac:spMk id="16" creationId="{885019A6-760E-6852-9713-50F7A5926482}"/>
          </ac:spMkLst>
        </pc:spChg>
        <pc:spChg chg="mod topLvl">
          <ac:chgData name="Matthias Scholer" userId="daad25a6-aca0-4d73-8528-03a468fe8ab9" providerId="ADAL" clId="{FEAFA565-21B5-46C6-B7E0-5BE50651254A}" dt="2024-05-15T08:27:36.626" v="433" actId="207"/>
          <ac:spMkLst>
            <pc:docMk/>
            <pc:sldMk cId="3100046396" sldId="561"/>
            <ac:spMk id="17" creationId="{B86EED6E-141E-3E1F-E146-295EBF3F2B16}"/>
          </ac:spMkLst>
        </pc:spChg>
        <pc:spChg chg="mod topLvl">
          <ac:chgData name="Matthias Scholer" userId="daad25a6-aca0-4d73-8528-03a468fe8ab9" providerId="ADAL" clId="{FEAFA565-21B5-46C6-B7E0-5BE50651254A}" dt="2024-05-15T08:19:15.299" v="354" actId="1036"/>
          <ac:spMkLst>
            <pc:docMk/>
            <pc:sldMk cId="3100046396" sldId="561"/>
            <ac:spMk id="18" creationId="{A750CC00-AD87-3641-95EB-18219D45D4E7}"/>
          </ac:spMkLst>
        </pc:spChg>
        <pc:spChg chg="mod topLvl">
          <ac:chgData name="Matthias Scholer" userId="daad25a6-aca0-4d73-8528-03a468fe8ab9" providerId="ADAL" clId="{FEAFA565-21B5-46C6-B7E0-5BE50651254A}" dt="2024-05-15T08:19:44.018" v="380" actId="1035"/>
          <ac:spMkLst>
            <pc:docMk/>
            <pc:sldMk cId="3100046396" sldId="561"/>
            <ac:spMk id="20" creationId="{74585156-211E-E5A8-5F9C-2822F6962806}"/>
          </ac:spMkLst>
        </pc:spChg>
        <pc:spChg chg="mod topLvl">
          <ac:chgData name="Matthias Scholer" userId="daad25a6-aca0-4d73-8528-03a468fe8ab9" providerId="ADAL" clId="{FEAFA565-21B5-46C6-B7E0-5BE50651254A}" dt="2024-05-15T08:27:36.626" v="433" actId="207"/>
          <ac:spMkLst>
            <pc:docMk/>
            <pc:sldMk cId="3100046396" sldId="561"/>
            <ac:spMk id="21" creationId="{B25016A6-0EC3-E9BA-2C04-59C101C916D2}"/>
          </ac:spMkLst>
        </pc:spChg>
        <pc:spChg chg="mod">
          <ac:chgData name="Matthias Scholer" userId="daad25a6-aca0-4d73-8528-03a468fe8ab9" providerId="ADAL" clId="{FEAFA565-21B5-46C6-B7E0-5BE50651254A}" dt="2024-05-15T06:53:37.358" v="11" actId="207"/>
          <ac:spMkLst>
            <pc:docMk/>
            <pc:sldMk cId="3100046396" sldId="561"/>
            <ac:spMk id="23" creationId="{A1865A67-B8FA-CDEC-B2FA-DF1051629C3A}"/>
          </ac:spMkLst>
        </pc:spChg>
        <pc:spChg chg="mod">
          <ac:chgData name="Matthias Scholer" userId="daad25a6-aca0-4d73-8528-03a468fe8ab9" providerId="ADAL" clId="{FEAFA565-21B5-46C6-B7E0-5BE50651254A}" dt="2024-05-15T06:53:37.358" v="11" actId="207"/>
          <ac:spMkLst>
            <pc:docMk/>
            <pc:sldMk cId="3100046396" sldId="561"/>
            <ac:spMk id="24" creationId="{E35FAF22-CA61-3E08-5DE2-8D876EBA391D}"/>
          </ac:spMkLst>
        </pc:spChg>
        <pc:spChg chg="mod topLvl">
          <ac:chgData name="Matthias Scholer" userId="daad25a6-aca0-4d73-8528-03a468fe8ab9" providerId="ADAL" clId="{FEAFA565-21B5-46C6-B7E0-5BE50651254A}" dt="2024-05-15T08:19:15.299" v="354" actId="1036"/>
          <ac:spMkLst>
            <pc:docMk/>
            <pc:sldMk cId="3100046396" sldId="561"/>
            <ac:spMk id="26" creationId="{2289BFEA-76ED-6401-0478-941152EA4D11}"/>
          </ac:spMkLst>
        </pc:spChg>
        <pc:spChg chg="mod topLvl">
          <ac:chgData name="Matthias Scholer" userId="daad25a6-aca0-4d73-8528-03a468fe8ab9" providerId="ADAL" clId="{FEAFA565-21B5-46C6-B7E0-5BE50651254A}" dt="2024-05-15T08:25:18.550" v="423" actId="207"/>
          <ac:spMkLst>
            <pc:docMk/>
            <pc:sldMk cId="3100046396" sldId="561"/>
            <ac:spMk id="27" creationId="{65CAEAA6-1D9F-9018-525C-869A30A7A61C}"/>
          </ac:spMkLst>
        </pc:spChg>
        <pc:spChg chg="mod topLvl">
          <ac:chgData name="Matthias Scholer" userId="daad25a6-aca0-4d73-8528-03a468fe8ab9" providerId="ADAL" clId="{FEAFA565-21B5-46C6-B7E0-5BE50651254A}" dt="2024-05-15T08:19:44.018" v="380" actId="1035"/>
          <ac:spMkLst>
            <pc:docMk/>
            <pc:sldMk cId="3100046396" sldId="561"/>
            <ac:spMk id="29" creationId="{F8913522-56D8-A157-1367-ABE9AB8104D5}"/>
          </ac:spMkLst>
        </pc:spChg>
        <pc:spChg chg="mod topLvl">
          <ac:chgData name="Matthias Scholer" userId="daad25a6-aca0-4d73-8528-03a468fe8ab9" providerId="ADAL" clId="{FEAFA565-21B5-46C6-B7E0-5BE50651254A}" dt="2024-05-15T08:25:18.550" v="423" actId="207"/>
          <ac:spMkLst>
            <pc:docMk/>
            <pc:sldMk cId="3100046396" sldId="561"/>
            <ac:spMk id="30" creationId="{80641D48-90A6-FB63-B7CB-8800063F54A5}"/>
          </ac:spMkLst>
        </pc:spChg>
        <pc:spChg chg="mod">
          <ac:chgData name="Matthias Scholer" userId="daad25a6-aca0-4d73-8528-03a468fe8ab9" providerId="ADAL" clId="{FEAFA565-21B5-46C6-B7E0-5BE50651254A}" dt="2024-05-15T06:53:37.358" v="11" actId="207"/>
          <ac:spMkLst>
            <pc:docMk/>
            <pc:sldMk cId="3100046396" sldId="561"/>
            <ac:spMk id="32" creationId="{6EEA6E20-AC21-44D3-20E5-44B8B6F453DE}"/>
          </ac:spMkLst>
        </pc:spChg>
        <pc:spChg chg="mod">
          <ac:chgData name="Matthias Scholer" userId="daad25a6-aca0-4d73-8528-03a468fe8ab9" providerId="ADAL" clId="{FEAFA565-21B5-46C6-B7E0-5BE50651254A}" dt="2024-05-15T06:53:37.358" v="11" actId="207"/>
          <ac:spMkLst>
            <pc:docMk/>
            <pc:sldMk cId="3100046396" sldId="561"/>
            <ac:spMk id="33" creationId="{7C10B6CC-F58D-A42C-FDAE-CB0659AD7FC6}"/>
          </ac:spMkLst>
        </pc:spChg>
        <pc:spChg chg="mod topLvl">
          <ac:chgData name="Matthias Scholer" userId="daad25a6-aca0-4d73-8528-03a468fe8ab9" providerId="ADAL" clId="{FEAFA565-21B5-46C6-B7E0-5BE50651254A}" dt="2024-05-15T08:25:18.550" v="423" actId="207"/>
          <ac:spMkLst>
            <pc:docMk/>
            <pc:sldMk cId="3100046396" sldId="561"/>
            <ac:spMk id="35" creationId="{CA206E9F-5C5E-2FDB-CC9C-A5E357BB90D5}"/>
          </ac:spMkLst>
        </pc:spChg>
        <pc:spChg chg="mod topLvl">
          <ac:chgData name="Matthias Scholer" userId="daad25a6-aca0-4d73-8528-03a468fe8ab9" providerId="ADAL" clId="{FEAFA565-21B5-46C6-B7E0-5BE50651254A}" dt="2024-05-15T08:19:15.299" v="354" actId="1036"/>
          <ac:spMkLst>
            <pc:docMk/>
            <pc:sldMk cId="3100046396" sldId="561"/>
            <ac:spMk id="36" creationId="{ABF8F56C-9C7F-2CC2-14AE-729067216AA9}"/>
          </ac:spMkLst>
        </pc:spChg>
        <pc:spChg chg="mod topLvl">
          <ac:chgData name="Matthias Scholer" userId="daad25a6-aca0-4d73-8528-03a468fe8ab9" providerId="ADAL" clId="{FEAFA565-21B5-46C6-B7E0-5BE50651254A}" dt="2024-05-15T08:25:10.168" v="422" actId="207"/>
          <ac:spMkLst>
            <pc:docMk/>
            <pc:sldMk cId="3100046396" sldId="561"/>
            <ac:spMk id="45" creationId="{E56C6832-2B5F-27EF-BD9F-398FEF723E4C}"/>
          </ac:spMkLst>
        </pc:spChg>
        <pc:spChg chg="mod topLvl">
          <ac:chgData name="Matthias Scholer" userId="daad25a6-aca0-4d73-8528-03a468fe8ab9" providerId="ADAL" clId="{FEAFA565-21B5-46C6-B7E0-5BE50651254A}" dt="2024-05-15T08:27:36.626" v="433" actId="207"/>
          <ac:spMkLst>
            <pc:docMk/>
            <pc:sldMk cId="3100046396" sldId="561"/>
            <ac:spMk id="46" creationId="{1DCC5A61-6C0D-084B-E7AB-594A492EDE44}"/>
          </ac:spMkLst>
        </pc:spChg>
        <pc:spChg chg="mod topLvl">
          <ac:chgData name="Matthias Scholer" userId="daad25a6-aca0-4d73-8528-03a468fe8ab9" providerId="ADAL" clId="{FEAFA565-21B5-46C6-B7E0-5BE50651254A}" dt="2024-05-15T08:25:18.550" v="423" actId="207"/>
          <ac:spMkLst>
            <pc:docMk/>
            <pc:sldMk cId="3100046396" sldId="561"/>
            <ac:spMk id="49" creationId="{E3439669-AA3C-D001-F122-8932832F16F0}"/>
          </ac:spMkLst>
        </pc:spChg>
        <pc:spChg chg="mod topLvl">
          <ac:chgData name="Matthias Scholer" userId="daad25a6-aca0-4d73-8528-03a468fe8ab9" providerId="ADAL" clId="{FEAFA565-21B5-46C6-B7E0-5BE50651254A}" dt="2024-05-15T08:19:44.018" v="380" actId="1035"/>
          <ac:spMkLst>
            <pc:docMk/>
            <pc:sldMk cId="3100046396" sldId="561"/>
            <ac:spMk id="50" creationId="{34BAA021-D7BF-6DB8-1DFF-09BB8ADA566C}"/>
          </ac:spMkLst>
        </pc:spChg>
        <pc:spChg chg="add mod">
          <ac:chgData name="Matthias Scholer" userId="daad25a6-aca0-4d73-8528-03a468fe8ab9" providerId="ADAL" clId="{FEAFA565-21B5-46C6-B7E0-5BE50651254A}" dt="2024-05-15T06:54:27.449" v="18" actId="571"/>
          <ac:spMkLst>
            <pc:docMk/>
            <pc:sldMk cId="3100046396" sldId="561"/>
            <ac:spMk id="55" creationId="{03B259A2-1101-C56D-91ED-FE587BDA830B}"/>
          </ac:spMkLst>
        </pc:spChg>
        <pc:spChg chg="add mod">
          <ac:chgData name="Matthias Scholer" userId="daad25a6-aca0-4d73-8528-03a468fe8ab9" providerId="ADAL" clId="{FEAFA565-21B5-46C6-B7E0-5BE50651254A}" dt="2024-05-15T06:54:27.449" v="18" actId="571"/>
          <ac:spMkLst>
            <pc:docMk/>
            <pc:sldMk cId="3100046396" sldId="561"/>
            <ac:spMk id="56" creationId="{A112BCA6-C59E-6B9B-176E-45C13CB941CA}"/>
          </ac:spMkLst>
        </pc:spChg>
        <pc:spChg chg="add mod">
          <ac:chgData name="Matthias Scholer" userId="daad25a6-aca0-4d73-8528-03a468fe8ab9" providerId="ADAL" clId="{FEAFA565-21B5-46C6-B7E0-5BE50651254A}" dt="2024-05-15T06:54:27.449" v="18" actId="571"/>
          <ac:spMkLst>
            <pc:docMk/>
            <pc:sldMk cId="3100046396" sldId="561"/>
            <ac:spMk id="57" creationId="{4816B668-2E43-1176-5995-F9D92ECB0F00}"/>
          </ac:spMkLst>
        </pc:spChg>
        <pc:spChg chg="add mod">
          <ac:chgData name="Matthias Scholer" userId="daad25a6-aca0-4d73-8528-03a468fe8ab9" providerId="ADAL" clId="{FEAFA565-21B5-46C6-B7E0-5BE50651254A}" dt="2024-05-15T06:54:27.449" v="18" actId="571"/>
          <ac:spMkLst>
            <pc:docMk/>
            <pc:sldMk cId="3100046396" sldId="561"/>
            <ac:spMk id="59" creationId="{CDC8453D-5F39-946C-522C-CAECC240B843}"/>
          </ac:spMkLst>
        </pc:spChg>
        <pc:spChg chg="add mod">
          <ac:chgData name="Matthias Scholer" userId="daad25a6-aca0-4d73-8528-03a468fe8ab9" providerId="ADAL" clId="{FEAFA565-21B5-46C6-B7E0-5BE50651254A}" dt="2024-05-15T06:54:36.136" v="20" actId="571"/>
          <ac:spMkLst>
            <pc:docMk/>
            <pc:sldMk cId="3100046396" sldId="561"/>
            <ac:spMk id="60" creationId="{20A04D66-F6D3-FF53-EE2D-CAE7958A6F4F}"/>
          </ac:spMkLst>
        </pc:spChg>
        <pc:spChg chg="add mod">
          <ac:chgData name="Matthias Scholer" userId="daad25a6-aca0-4d73-8528-03a468fe8ab9" providerId="ADAL" clId="{FEAFA565-21B5-46C6-B7E0-5BE50651254A}" dt="2024-05-15T06:54:36.136" v="20" actId="571"/>
          <ac:spMkLst>
            <pc:docMk/>
            <pc:sldMk cId="3100046396" sldId="561"/>
            <ac:spMk id="61" creationId="{42DAA7FE-2DF5-6E57-54BE-FF76826A625A}"/>
          </ac:spMkLst>
        </pc:spChg>
        <pc:spChg chg="add mod">
          <ac:chgData name="Matthias Scholer" userId="daad25a6-aca0-4d73-8528-03a468fe8ab9" providerId="ADAL" clId="{FEAFA565-21B5-46C6-B7E0-5BE50651254A}" dt="2024-05-15T06:54:36.136" v="20" actId="571"/>
          <ac:spMkLst>
            <pc:docMk/>
            <pc:sldMk cId="3100046396" sldId="561"/>
            <ac:spMk id="62" creationId="{7FF2C53D-D8A2-7A6E-BFFC-D063A00E15E1}"/>
          </ac:spMkLst>
        </pc:spChg>
        <pc:spChg chg="add mod">
          <ac:chgData name="Matthias Scholer" userId="daad25a6-aca0-4d73-8528-03a468fe8ab9" providerId="ADAL" clId="{FEAFA565-21B5-46C6-B7E0-5BE50651254A}" dt="2024-05-15T06:54:36.136" v="20" actId="571"/>
          <ac:spMkLst>
            <pc:docMk/>
            <pc:sldMk cId="3100046396" sldId="561"/>
            <ac:spMk id="63" creationId="{52A5A659-6454-7BF1-9AFE-700EBAA96A8D}"/>
          </ac:spMkLst>
        </pc:spChg>
        <pc:spChg chg="add mod">
          <ac:chgData name="Matthias Scholer" userId="daad25a6-aca0-4d73-8528-03a468fe8ab9" providerId="ADAL" clId="{FEAFA565-21B5-46C6-B7E0-5BE50651254A}" dt="2024-05-15T06:54:36.136" v="20" actId="571"/>
          <ac:spMkLst>
            <pc:docMk/>
            <pc:sldMk cId="3100046396" sldId="561"/>
            <ac:spMk id="64" creationId="{CE29084A-B669-01A9-E873-B853EEC56F51}"/>
          </ac:spMkLst>
        </pc:spChg>
        <pc:spChg chg="add mod">
          <ac:chgData name="Matthias Scholer" userId="daad25a6-aca0-4d73-8528-03a468fe8ab9" providerId="ADAL" clId="{FEAFA565-21B5-46C6-B7E0-5BE50651254A}" dt="2024-05-15T06:55:07.830" v="23" actId="571"/>
          <ac:spMkLst>
            <pc:docMk/>
            <pc:sldMk cId="3100046396" sldId="561"/>
            <ac:spMk id="67" creationId="{7ED622B5-7118-834B-06C4-760ACE58675A}"/>
          </ac:spMkLst>
        </pc:spChg>
        <pc:spChg chg="add mod">
          <ac:chgData name="Matthias Scholer" userId="daad25a6-aca0-4d73-8528-03a468fe8ab9" providerId="ADAL" clId="{FEAFA565-21B5-46C6-B7E0-5BE50651254A}" dt="2024-05-15T06:55:07.830" v="23" actId="571"/>
          <ac:spMkLst>
            <pc:docMk/>
            <pc:sldMk cId="3100046396" sldId="561"/>
            <ac:spMk id="68" creationId="{6A4781F0-DA8B-2AC0-E109-B9D902EB210A}"/>
          </ac:spMkLst>
        </pc:spChg>
        <pc:spChg chg="add mod">
          <ac:chgData name="Matthias Scholer" userId="daad25a6-aca0-4d73-8528-03a468fe8ab9" providerId="ADAL" clId="{FEAFA565-21B5-46C6-B7E0-5BE50651254A}" dt="2024-05-15T06:55:07.830" v="23" actId="571"/>
          <ac:spMkLst>
            <pc:docMk/>
            <pc:sldMk cId="3100046396" sldId="561"/>
            <ac:spMk id="69" creationId="{267E025C-E94F-B195-9FA4-71569956021C}"/>
          </ac:spMkLst>
        </pc:spChg>
        <pc:spChg chg="add mod">
          <ac:chgData name="Matthias Scholer" userId="daad25a6-aca0-4d73-8528-03a468fe8ab9" providerId="ADAL" clId="{FEAFA565-21B5-46C6-B7E0-5BE50651254A}" dt="2024-05-15T06:55:07.830" v="23" actId="571"/>
          <ac:spMkLst>
            <pc:docMk/>
            <pc:sldMk cId="3100046396" sldId="561"/>
            <ac:spMk id="70" creationId="{8F7C4D32-4ECC-9831-6FBB-E44C776E72FD}"/>
          </ac:spMkLst>
        </pc:spChg>
        <pc:spChg chg="add mod">
          <ac:chgData name="Matthias Scholer" userId="daad25a6-aca0-4d73-8528-03a468fe8ab9" providerId="ADAL" clId="{FEAFA565-21B5-46C6-B7E0-5BE50651254A}" dt="2024-05-15T06:55:07.830" v="23" actId="571"/>
          <ac:spMkLst>
            <pc:docMk/>
            <pc:sldMk cId="3100046396" sldId="561"/>
            <ac:spMk id="71" creationId="{AD485337-183C-340B-CA36-1EDD41010EA8}"/>
          </ac:spMkLst>
        </pc:spChg>
        <pc:grpChg chg="add del mod">
          <ac:chgData name="Matthias Scholer" userId="daad25a6-aca0-4d73-8528-03a468fe8ab9" providerId="ADAL" clId="{FEAFA565-21B5-46C6-B7E0-5BE50651254A}" dt="2024-05-15T08:18:48.295" v="283" actId="478"/>
          <ac:grpSpMkLst>
            <pc:docMk/>
            <pc:sldMk cId="3100046396" sldId="561"/>
            <ac:grpSpMk id="10" creationId="{6F2C580F-BC57-9CA0-F3CF-1CBE42467CF2}"/>
          </ac:grpSpMkLst>
        </pc:grpChg>
        <pc:grpChg chg="add mod">
          <ac:chgData name="Matthias Scholer" userId="daad25a6-aca0-4d73-8528-03a468fe8ab9" providerId="ADAL" clId="{FEAFA565-21B5-46C6-B7E0-5BE50651254A}" dt="2024-05-15T06:56:02.948" v="27" actId="1076"/>
          <ac:grpSpMkLst>
            <pc:docMk/>
            <pc:sldMk cId="3100046396" sldId="561"/>
            <ac:grpSpMk id="13" creationId="{2FD1467D-83D7-75B7-4C1A-94A18F1AFA90}"/>
          </ac:grpSpMkLst>
        </pc:grpChg>
        <pc:grpChg chg="add del mod">
          <ac:chgData name="Matthias Scholer" userId="daad25a6-aca0-4d73-8528-03a468fe8ab9" providerId="ADAL" clId="{FEAFA565-21B5-46C6-B7E0-5BE50651254A}" dt="2024-05-15T06:54:21.818" v="15" actId="165"/>
          <ac:grpSpMkLst>
            <pc:docMk/>
            <pc:sldMk cId="3100046396" sldId="561"/>
            <ac:grpSpMk id="16" creationId="{3B24CE06-4251-6F2D-9C77-FC7E138DBD6B}"/>
          </ac:grpSpMkLst>
        </pc:grpChg>
        <pc:grpChg chg="add del mod">
          <ac:chgData name="Matthias Scholer" userId="daad25a6-aca0-4d73-8528-03a468fe8ab9" providerId="ADAL" clId="{FEAFA565-21B5-46C6-B7E0-5BE50651254A}" dt="2024-05-15T06:54:21.818" v="15" actId="165"/>
          <ac:grpSpMkLst>
            <pc:docMk/>
            <pc:sldMk cId="3100046396" sldId="561"/>
            <ac:grpSpMk id="19" creationId="{CBCE813A-692D-57AA-C356-A448B8289537}"/>
          </ac:grpSpMkLst>
        </pc:grpChg>
        <pc:grpChg chg="add mod">
          <ac:chgData name="Matthias Scholer" userId="daad25a6-aca0-4d73-8528-03a468fe8ab9" providerId="ADAL" clId="{FEAFA565-21B5-46C6-B7E0-5BE50651254A}" dt="2024-05-15T06:56:02.948" v="27" actId="1076"/>
          <ac:grpSpMkLst>
            <pc:docMk/>
            <pc:sldMk cId="3100046396" sldId="561"/>
            <ac:grpSpMk id="22" creationId="{94D9DD86-FC8D-E92B-8E1D-1CE04A9DFD51}"/>
          </ac:grpSpMkLst>
        </pc:grpChg>
        <pc:grpChg chg="add del mod">
          <ac:chgData name="Matthias Scholer" userId="daad25a6-aca0-4d73-8528-03a468fe8ab9" providerId="ADAL" clId="{FEAFA565-21B5-46C6-B7E0-5BE50651254A}" dt="2024-05-15T06:54:21.818" v="15" actId="165"/>
          <ac:grpSpMkLst>
            <pc:docMk/>
            <pc:sldMk cId="3100046396" sldId="561"/>
            <ac:grpSpMk id="25" creationId="{2108106A-15E1-240A-979F-48CD084E1624}"/>
          </ac:grpSpMkLst>
        </pc:grpChg>
        <pc:grpChg chg="add del mod">
          <ac:chgData name="Matthias Scholer" userId="daad25a6-aca0-4d73-8528-03a468fe8ab9" providerId="ADAL" clId="{FEAFA565-21B5-46C6-B7E0-5BE50651254A}" dt="2024-05-15T06:54:21.818" v="15" actId="165"/>
          <ac:grpSpMkLst>
            <pc:docMk/>
            <pc:sldMk cId="3100046396" sldId="561"/>
            <ac:grpSpMk id="28" creationId="{85320BB3-E5C4-4CF0-07C5-D9371F89454F}"/>
          </ac:grpSpMkLst>
        </pc:grpChg>
        <pc:grpChg chg="add mod">
          <ac:chgData name="Matthias Scholer" userId="daad25a6-aca0-4d73-8528-03a468fe8ab9" providerId="ADAL" clId="{FEAFA565-21B5-46C6-B7E0-5BE50651254A}" dt="2024-05-15T06:56:02.948" v="27" actId="1076"/>
          <ac:grpSpMkLst>
            <pc:docMk/>
            <pc:sldMk cId="3100046396" sldId="561"/>
            <ac:grpSpMk id="31" creationId="{9D102861-9F90-40FB-30AF-8C0A58474E10}"/>
          </ac:grpSpMkLst>
        </pc:grpChg>
        <pc:grpChg chg="add del mod">
          <ac:chgData name="Matthias Scholer" userId="daad25a6-aca0-4d73-8528-03a468fe8ab9" providerId="ADAL" clId="{FEAFA565-21B5-46C6-B7E0-5BE50651254A}" dt="2024-05-15T06:54:21.818" v="15" actId="165"/>
          <ac:grpSpMkLst>
            <pc:docMk/>
            <pc:sldMk cId="3100046396" sldId="561"/>
            <ac:grpSpMk id="34" creationId="{BC070086-8964-F111-D792-EB7E076CEF4F}"/>
          </ac:grpSpMkLst>
        </pc:grpChg>
        <pc:grpChg chg="add del mod">
          <ac:chgData name="Matthias Scholer" userId="daad25a6-aca0-4d73-8528-03a468fe8ab9" providerId="ADAL" clId="{FEAFA565-21B5-46C6-B7E0-5BE50651254A}" dt="2024-05-15T06:54:21.818" v="15" actId="165"/>
          <ac:grpSpMkLst>
            <pc:docMk/>
            <pc:sldMk cId="3100046396" sldId="561"/>
            <ac:grpSpMk id="44" creationId="{9A195733-4789-0C63-323A-3619D338B6EA}"/>
          </ac:grpSpMkLst>
        </pc:grpChg>
        <pc:grpChg chg="add del mod">
          <ac:chgData name="Matthias Scholer" userId="daad25a6-aca0-4d73-8528-03a468fe8ab9" providerId="ADAL" clId="{FEAFA565-21B5-46C6-B7E0-5BE50651254A}" dt="2024-05-15T06:54:21.818" v="15" actId="165"/>
          <ac:grpSpMkLst>
            <pc:docMk/>
            <pc:sldMk cId="3100046396" sldId="561"/>
            <ac:grpSpMk id="48" creationId="{2726EC5C-1A06-DCB1-519D-ED07FDA92516}"/>
          </ac:grpSpMkLst>
        </pc:grpChg>
        <pc:graphicFrameChg chg="add mod modGraphic">
          <ac:chgData name="Matthias Scholer" userId="daad25a6-aca0-4d73-8528-03a468fe8ab9" providerId="ADAL" clId="{FEAFA565-21B5-46C6-B7E0-5BE50651254A}" dt="2024-05-15T08:24:31.621" v="401" actId="1076"/>
          <ac:graphicFrameMkLst>
            <pc:docMk/>
            <pc:sldMk cId="3100046396" sldId="561"/>
            <ac:graphicFrameMk id="72" creationId="{08F89D7E-8B3A-D815-3085-4ED5667CD79C}"/>
          </ac:graphicFrameMkLst>
        </pc:graphicFrameChg>
        <pc:graphicFrameChg chg="add del mod modGraphic">
          <ac:chgData name="Matthias Scholer" userId="daad25a6-aca0-4d73-8528-03a468fe8ab9" providerId="ADAL" clId="{FEAFA565-21B5-46C6-B7E0-5BE50651254A}" dt="2024-05-15T07:08:24.101" v="121" actId="478"/>
          <ac:graphicFrameMkLst>
            <pc:docMk/>
            <pc:sldMk cId="3100046396" sldId="561"/>
            <ac:graphicFrameMk id="75" creationId="{E3D9F5D3-2B58-7893-6752-168FC12E943A}"/>
          </ac:graphicFrameMkLst>
        </pc:graphicFrameChg>
        <pc:picChg chg="del">
          <ac:chgData name="Matthias Scholer" userId="daad25a6-aca0-4d73-8528-03a468fe8ab9" providerId="ADAL" clId="{FEAFA565-21B5-46C6-B7E0-5BE50651254A}" dt="2024-05-15T08:20:57.878" v="400" actId="21"/>
          <ac:picMkLst>
            <pc:docMk/>
            <pc:sldMk cId="3100046396" sldId="561"/>
            <ac:picMk id="4" creationId="{B22E5750-6687-1448-C0F6-9C7019153B9D}"/>
          </ac:picMkLst>
        </pc:picChg>
        <pc:picChg chg="del">
          <ac:chgData name="Matthias Scholer" userId="daad25a6-aca0-4d73-8528-03a468fe8ab9" providerId="ADAL" clId="{FEAFA565-21B5-46C6-B7E0-5BE50651254A}" dt="2024-05-15T08:26:49.127" v="431" actId="21"/>
          <ac:picMkLst>
            <pc:docMk/>
            <pc:sldMk cId="3100046396" sldId="561"/>
            <ac:picMk id="34" creationId="{B6730D17-C573-E021-9E66-6401667E6E20}"/>
          </ac:picMkLst>
        </pc:picChg>
        <pc:picChg chg="del">
          <ac:chgData name="Matthias Scholer" userId="daad25a6-aca0-4d73-8528-03a468fe8ab9" providerId="ADAL" clId="{FEAFA565-21B5-46C6-B7E0-5BE50651254A}" dt="2024-05-15T08:27:46.470" v="434" actId="21"/>
          <ac:picMkLst>
            <pc:docMk/>
            <pc:sldMk cId="3100046396" sldId="561"/>
            <ac:picMk id="44" creationId="{B0F1F341-FFDF-6F3A-FC1C-3F08C3ED5E6F}"/>
          </ac:picMkLst>
        </pc:picChg>
        <pc:picChg chg="del">
          <ac:chgData name="Matthias Scholer" userId="daad25a6-aca0-4d73-8528-03a468fe8ab9" providerId="ADAL" clId="{FEAFA565-21B5-46C6-B7E0-5BE50651254A}" dt="2024-05-15T06:59:16.242" v="99" actId="478"/>
          <ac:picMkLst>
            <pc:docMk/>
            <pc:sldMk cId="3100046396" sldId="561"/>
            <ac:picMk id="73" creationId="{BB86CD58-469A-216E-3BC6-3FF2EA3F5B48}"/>
          </ac:picMkLst>
        </pc:picChg>
        <pc:picChg chg="del">
          <ac:chgData name="Matthias Scholer" userId="daad25a6-aca0-4d73-8528-03a468fe8ab9" providerId="ADAL" clId="{FEAFA565-21B5-46C6-B7E0-5BE50651254A}" dt="2024-05-15T06:59:28.581" v="100" actId="478"/>
          <ac:picMkLst>
            <pc:docMk/>
            <pc:sldMk cId="3100046396" sldId="561"/>
            <ac:picMk id="74" creationId="{C223A719-58CA-124C-5BC7-455D5820604A}"/>
          </ac:picMkLst>
        </pc:picChg>
        <pc:cxnChg chg="add mod">
          <ac:chgData name="Matthias Scholer" userId="daad25a6-aca0-4d73-8528-03a468fe8ab9" providerId="ADAL" clId="{FEAFA565-21B5-46C6-B7E0-5BE50651254A}" dt="2024-05-15T08:26:08.094" v="429" actId="208"/>
          <ac:cxnSpMkLst>
            <pc:docMk/>
            <pc:sldMk cId="3100046396" sldId="561"/>
            <ac:cxnSpMk id="37" creationId="{4750E718-F415-01E1-CD69-B3521A87DF73}"/>
          </ac:cxnSpMkLst>
        </pc:cxnChg>
        <pc:cxnChg chg="add mod">
          <ac:chgData name="Matthias Scholer" userId="daad25a6-aca0-4d73-8528-03a468fe8ab9" providerId="ADAL" clId="{FEAFA565-21B5-46C6-B7E0-5BE50651254A}" dt="2024-05-15T08:26:08.094" v="429" actId="208"/>
          <ac:cxnSpMkLst>
            <pc:docMk/>
            <pc:sldMk cId="3100046396" sldId="561"/>
            <ac:cxnSpMk id="38" creationId="{26C79841-204A-124E-7591-C6C55E651E8A}"/>
          </ac:cxnSpMkLst>
        </pc:cxnChg>
        <pc:cxnChg chg="add mod">
          <ac:chgData name="Matthias Scholer" userId="daad25a6-aca0-4d73-8528-03a468fe8ab9" providerId="ADAL" clId="{FEAFA565-21B5-46C6-B7E0-5BE50651254A}" dt="2024-05-15T08:20:02.943" v="382" actId="208"/>
          <ac:cxnSpMkLst>
            <pc:docMk/>
            <pc:sldMk cId="3100046396" sldId="561"/>
            <ac:cxnSpMk id="39" creationId="{2ECD0D14-8B0D-D29F-926C-FFB01A815851}"/>
          </ac:cxnSpMkLst>
        </pc:cxnChg>
        <pc:cxnChg chg="add mod">
          <ac:chgData name="Matthias Scholer" userId="daad25a6-aca0-4d73-8528-03a468fe8ab9" providerId="ADAL" clId="{FEAFA565-21B5-46C6-B7E0-5BE50651254A}" dt="2024-05-15T08:20:12.395" v="383" actId="208"/>
          <ac:cxnSpMkLst>
            <pc:docMk/>
            <pc:sldMk cId="3100046396" sldId="561"/>
            <ac:cxnSpMk id="40" creationId="{756C7E2F-8EB7-5B6A-B874-1A40C503F951}"/>
          </ac:cxnSpMkLst>
        </pc:cxnChg>
        <pc:cxnChg chg="add mod">
          <ac:chgData name="Matthias Scholer" userId="daad25a6-aca0-4d73-8528-03a468fe8ab9" providerId="ADAL" clId="{FEAFA565-21B5-46C6-B7E0-5BE50651254A}" dt="2024-05-15T08:20:02.943" v="382" actId="208"/>
          <ac:cxnSpMkLst>
            <pc:docMk/>
            <pc:sldMk cId="3100046396" sldId="561"/>
            <ac:cxnSpMk id="41" creationId="{68C62597-A1ED-FDF4-5DF1-1CF2ADE24A16}"/>
          </ac:cxnSpMkLst>
        </pc:cxnChg>
        <pc:cxnChg chg="add mod">
          <ac:chgData name="Matthias Scholer" userId="daad25a6-aca0-4d73-8528-03a468fe8ab9" providerId="ADAL" clId="{FEAFA565-21B5-46C6-B7E0-5BE50651254A}" dt="2024-05-15T08:20:02.943" v="382" actId="208"/>
          <ac:cxnSpMkLst>
            <pc:docMk/>
            <pc:sldMk cId="3100046396" sldId="561"/>
            <ac:cxnSpMk id="42" creationId="{E483D122-EF8B-E9C0-0B44-3C015C806EF5}"/>
          </ac:cxnSpMkLst>
        </pc:cxnChg>
        <pc:cxnChg chg="add mod">
          <ac:chgData name="Matthias Scholer" userId="daad25a6-aca0-4d73-8528-03a468fe8ab9" providerId="ADAL" clId="{FEAFA565-21B5-46C6-B7E0-5BE50651254A}" dt="2024-05-15T08:25:49.318" v="428" actId="14100"/>
          <ac:cxnSpMkLst>
            <pc:docMk/>
            <pc:sldMk cId="3100046396" sldId="561"/>
            <ac:cxnSpMk id="43" creationId="{1B250505-FD9B-A54F-1A5C-FB100D3BF804}"/>
          </ac:cxnSpMkLst>
        </pc:cxnChg>
        <pc:cxnChg chg="add mod">
          <ac:chgData name="Matthias Scholer" userId="daad25a6-aca0-4d73-8528-03a468fe8ab9" providerId="ADAL" clId="{FEAFA565-21B5-46C6-B7E0-5BE50651254A}" dt="2024-05-15T08:20:36.499" v="398" actId="1036"/>
          <ac:cxnSpMkLst>
            <pc:docMk/>
            <pc:sldMk cId="3100046396" sldId="561"/>
            <ac:cxnSpMk id="47" creationId="{F27F1EE3-4966-E404-C716-186E06FF64E7}"/>
          </ac:cxnSpMkLst>
        </pc:cxnChg>
        <pc:cxnChg chg="add mod">
          <ac:chgData name="Matthias Scholer" userId="daad25a6-aca0-4d73-8528-03a468fe8ab9" providerId="ADAL" clId="{FEAFA565-21B5-46C6-B7E0-5BE50651254A}" dt="2024-05-15T08:25:41.458" v="426" actId="14100"/>
          <ac:cxnSpMkLst>
            <pc:docMk/>
            <pc:sldMk cId="3100046396" sldId="561"/>
            <ac:cxnSpMk id="51" creationId="{923CCF2A-2B30-29CD-B25D-02A25D55B630}"/>
          </ac:cxnSpMkLst>
        </pc:cxnChg>
        <pc:cxnChg chg="add mod">
          <ac:chgData name="Matthias Scholer" userId="daad25a6-aca0-4d73-8528-03a468fe8ab9" providerId="ADAL" clId="{FEAFA565-21B5-46C6-B7E0-5BE50651254A}" dt="2024-05-15T06:54:27.449" v="18" actId="571"/>
          <ac:cxnSpMkLst>
            <pc:docMk/>
            <pc:sldMk cId="3100046396" sldId="561"/>
            <ac:cxnSpMk id="58" creationId="{6D8B0CEA-ADD4-2BA8-9049-89EF1185BB98}"/>
          </ac:cxnSpMkLst>
        </pc:cxnChg>
      </pc:sldChg>
      <pc:sldChg chg="addSp delSp modSp new mod ord">
        <pc:chgData name="Matthias Scholer" userId="daad25a6-aca0-4d73-8528-03a468fe8ab9" providerId="ADAL" clId="{FEAFA565-21B5-46C6-B7E0-5BE50651254A}" dt="2024-05-15T08:18:12.269" v="259"/>
        <pc:sldMkLst>
          <pc:docMk/>
          <pc:sldMk cId="3420941998" sldId="562"/>
        </pc:sldMkLst>
        <pc:spChg chg="mod">
          <ac:chgData name="Matthias Scholer" userId="daad25a6-aca0-4d73-8528-03a468fe8ab9" providerId="ADAL" clId="{FEAFA565-21B5-46C6-B7E0-5BE50651254A}" dt="2024-05-15T07:26:36.959" v="244" actId="1035"/>
          <ac:spMkLst>
            <pc:docMk/>
            <pc:sldMk cId="3420941998" sldId="562"/>
            <ac:spMk id="3" creationId="{007B52E6-4B78-F3E1-3F06-74A6AE96C07F}"/>
          </ac:spMkLst>
        </pc:spChg>
        <pc:spChg chg="del">
          <ac:chgData name="Matthias Scholer" userId="daad25a6-aca0-4d73-8528-03a468fe8ab9" providerId="ADAL" clId="{FEAFA565-21B5-46C6-B7E0-5BE50651254A}" dt="2024-05-15T07:08:29.944" v="124" actId="478"/>
          <ac:spMkLst>
            <pc:docMk/>
            <pc:sldMk cId="3420941998" sldId="562"/>
            <ac:spMk id="4" creationId="{A5F122BF-70C7-3D23-8E07-A650C65AFC6D}"/>
          </ac:spMkLst>
        </pc:spChg>
        <pc:spChg chg="del">
          <ac:chgData name="Matthias Scholer" userId="daad25a6-aca0-4d73-8528-03a468fe8ab9" providerId="ADAL" clId="{FEAFA565-21B5-46C6-B7E0-5BE50651254A}" dt="2024-05-15T07:08:29.337" v="123" actId="478"/>
          <ac:spMkLst>
            <pc:docMk/>
            <pc:sldMk cId="3420941998" sldId="562"/>
            <ac:spMk id="5" creationId="{94F5BD55-B767-4141-DBD6-8A8AFFCC17F2}"/>
          </ac:spMkLst>
        </pc:spChg>
        <pc:spChg chg="del">
          <ac:chgData name="Matthias Scholer" userId="daad25a6-aca0-4d73-8528-03a468fe8ab9" providerId="ADAL" clId="{FEAFA565-21B5-46C6-B7E0-5BE50651254A}" dt="2024-05-15T07:08:30.777" v="125" actId="478"/>
          <ac:spMkLst>
            <pc:docMk/>
            <pc:sldMk cId="3420941998" sldId="562"/>
            <ac:spMk id="6" creationId="{57C324FA-BF04-FF32-62AE-C6114607F42F}"/>
          </ac:spMkLst>
        </pc:spChg>
        <pc:spChg chg="add mod">
          <ac:chgData name="Matthias Scholer" userId="daad25a6-aca0-4d73-8528-03a468fe8ab9" providerId="ADAL" clId="{FEAFA565-21B5-46C6-B7E0-5BE50651254A}" dt="2024-05-15T07:26:07.742" v="184" actId="1035"/>
          <ac:spMkLst>
            <pc:docMk/>
            <pc:sldMk cId="3420941998" sldId="562"/>
            <ac:spMk id="12" creationId="{84FD0808-2683-6E89-3D6A-04C8611A408F}"/>
          </ac:spMkLst>
        </pc:spChg>
        <pc:spChg chg="add mod">
          <ac:chgData name="Matthias Scholer" userId="daad25a6-aca0-4d73-8528-03a468fe8ab9" providerId="ADAL" clId="{FEAFA565-21B5-46C6-B7E0-5BE50651254A}" dt="2024-05-15T07:26:15.359" v="199" actId="1035"/>
          <ac:spMkLst>
            <pc:docMk/>
            <pc:sldMk cId="3420941998" sldId="562"/>
            <ac:spMk id="14" creationId="{08A88603-D365-5CEF-C2BD-0E19CEA034A6}"/>
          </ac:spMkLst>
        </pc:spChg>
        <pc:spChg chg="add mod">
          <ac:chgData name="Matthias Scholer" userId="daad25a6-aca0-4d73-8528-03a468fe8ab9" providerId="ADAL" clId="{FEAFA565-21B5-46C6-B7E0-5BE50651254A}" dt="2024-05-15T07:26:23.246" v="214" actId="1035"/>
          <ac:spMkLst>
            <pc:docMk/>
            <pc:sldMk cId="3420941998" sldId="562"/>
            <ac:spMk id="16" creationId="{7555E0F0-2093-5020-1992-03E6E6A84643}"/>
          </ac:spMkLst>
        </pc:spChg>
        <pc:spChg chg="add mod">
          <ac:chgData name="Matthias Scholer" userId="daad25a6-aca0-4d73-8528-03a468fe8ab9" providerId="ADAL" clId="{FEAFA565-21B5-46C6-B7E0-5BE50651254A}" dt="2024-05-15T07:26:29.934" v="229" actId="1035"/>
          <ac:spMkLst>
            <pc:docMk/>
            <pc:sldMk cId="3420941998" sldId="562"/>
            <ac:spMk id="18" creationId="{B3EA0EF4-DA57-9E62-9219-06768A66B422}"/>
          </ac:spMkLst>
        </pc:spChg>
        <pc:spChg chg="add mod topLvl">
          <ac:chgData name="Matthias Scholer" userId="daad25a6-aca0-4d73-8528-03a468fe8ab9" providerId="ADAL" clId="{FEAFA565-21B5-46C6-B7E0-5BE50651254A}" dt="2024-05-15T07:28:15.371" v="246" actId="165"/>
          <ac:spMkLst>
            <pc:docMk/>
            <pc:sldMk cId="3420941998" sldId="562"/>
            <ac:spMk id="21" creationId="{CE2FA7C9-C975-8C6D-E661-2FF3CA5D5489}"/>
          </ac:spMkLst>
        </pc:spChg>
        <pc:spChg chg="add mod topLvl">
          <ac:chgData name="Matthias Scholer" userId="daad25a6-aca0-4d73-8528-03a468fe8ab9" providerId="ADAL" clId="{FEAFA565-21B5-46C6-B7E0-5BE50651254A}" dt="2024-05-15T07:28:50.431" v="248" actId="2085"/>
          <ac:spMkLst>
            <pc:docMk/>
            <pc:sldMk cId="3420941998" sldId="562"/>
            <ac:spMk id="22" creationId="{94DB93C5-E272-72D4-3C67-122DA4719CE4}"/>
          </ac:spMkLst>
        </pc:spChg>
        <pc:spChg chg="add mod topLvl">
          <ac:chgData name="Matthias Scholer" userId="daad25a6-aca0-4d73-8528-03a468fe8ab9" providerId="ADAL" clId="{FEAFA565-21B5-46C6-B7E0-5BE50651254A}" dt="2024-05-15T07:28:15.371" v="246" actId="165"/>
          <ac:spMkLst>
            <pc:docMk/>
            <pc:sldMk cId="3420941998" sldId="562"/>
            <ac:spMk id="23" creationId="{6B76DFDB-3B7E-721E-F357-CCF4B04E4F93}"/>
          </ac:spMkLst>
        </pc:spChg>
        <pc:spChg chg="add mod topLvl">
          <ac:chgData name="Matthias Scholer" userId="daad25a6-aca0-4d73-8528-03a468fe8ab9" providerId="ADAL" clId="{FEAFA565-21B5-46C6-B7E0-5BE50651254A}" dt="2024-05-15T07:28:28.299" v="247" actId="2085"/>
          <ac:spMkLst>
            <pc:docMk/>
            <pc:sldMk cId="3420941998" sldId="562"/>
            <ac:spMk id="24" creationId="{85316B46-4046-CA99-C232-30FA1B69EDC5}"/>
          </ac:spMkLst>
        </pc:spChg>
        <pc:spChg chg="add mod topLvl">
          <ac:chgData name="Matthias Scholer" userId="daad25a6-aca0-4d73-8528-03a468fe8ab9" providerId="ADAL" clId="{FEAFA565-21B5-46C6-B7E0-5BE50651254A}" dt="2024-05-15T07:28:15.371" v="246" actId="165"/>
          <ac:spMkLst>
            <pc:docMk/>
            <pc:sldMk cId="3420941998" sldId="562"/>
            <ac:spMk id="25" creationId="{6FB92CF8-C45E-DF4D-144B-27C57713A26B}"/>
          </ac:spMkLst>
        </pc:spChg>
        <pc:spChg chg="add mod topLvl">
          <ac:chgData name="Matthias Scholer" userId="daad25a6-aca0-4d73-8528-03a468fe8ab9" providerId="ADAL" clId="{FEAFA565-21B5-46C6-B7E0-5BE50651254A}" dt="2024-05-15T07:28:28.299" v="247" actId="2085"/>
          <ac:spMkLst>
            <pc:docMk/>
            <pc:sldMk cId="3420941998" sldId="562"/>
            <ac:spMk id="26" creationId="{324C5B44-769C-045D-629E-EC5FEB971CC1}"/>
          </ac:spMkLst>
        </pc:spChg>
        <pc:spChg chg="add mod topLvl">
          <ac:chgData name="Matthias Scholer" userId="daad25a6-aca0-4d73-8528-03a468fe8ab9" providerId="ADAL" clId="{FEAFA565-21B5-46C6-B7E0-5BE50651254A}" dt="2024-05-15T07:28:15.371" v="246" actId="165"/>
          <ac:spMkLst>
            <pc:docMk/>
            <pc:sldMk cId="3420941998" sldId="562"/>
            <ac:spMk id="27" creationId="{4F85334D-8BC0-214D-05E0-ECC7A98B34A7}"/>
          </ac:spMkLst>
        </pc:spChg>
        <pc:spChg chg="add mod topLvl">
          <ac:chgData name="Matthias Scholer" userId="daad25a6-aca0-4d73-8528-03a468fe8ab9" providerId="ADAL" clId="{FEAFA565-21B5-46C6-B7E0-5BE50651254A}" dt="2024-05-15T07:28:28.299" v="247" actId="2085"/>
          <ac:spMkLst>
            <pc:docMk/>
            <pc:sldMk cId="3420941998" sldId="562"/>
            <ac:spMk id="28" creationId="{9586D64F-D7BE-9D90-BB03-98FE38202264}"/>
          </ac:spMkLst>
        </pc:spChg>
        <pc:spChg chg="add mod topLvl">
          <ac:chgData name="Matthias Scholer" userId="daad25a6-aca0-4d73-8528-03a468fe8ab9" providerId="ADAL" clId="{FEAFA565-21B5-46C6-B7E0-5BE50651254A}" dt="2024-05-15T07:28:15.371" v="246" actId="165"/>
          <ac:spMkLst>
            <pc:docMk/>
            <pc:sldMk cId="3420941998" sldId="562"/>
            <ac:spMk id="29" creationId="{2B2C18D0-3C9D-E750-EEE4-C3279BF004BC}"/>
          </ac:spMkLst>
        </pc:spChg>
        <pc:spChg chg="add mod topLvl">
          <ac:chgData name="Matthias Scholer" userId="daad25a6-aca0-4d73-8528-03a468fe8ab9" providerId="ADAL" clId="{FEAFA565-21B5-46C6-B7E0-5BE50651254A}" dt="2024-05-15T07:28:28.299" v="247" actId="2085"/>
          <ac:spMkLst>
            <pc:docMk/>
            <pc:sldMk cId="3420941998" sldId="562"/>
            <ac:spMk id="30" creationId="{87318056-72AD-FD05-DB89-B3AB8B9EF067}"/>
          </ac:spMkLst>
        </pc:spChg>
        <pc:spChg chg="add mod topLvl">
          <ac:chgData name="Matthias Scholer" userId="daad25a6-aca0-4d73-8528-03a468fe8ab9" providerId="ADAL" clId="{FEAFA565-21B5-46C6-B7E0-5BE50651254A}" dt="2024-05-15T07:28:15.371" v="246" actId="165"/>
          <ac:spMkLst>
            <pc:docMk/>
            <pc:sldMk cId="3420941998" sldId="562"/>
            <ac:spMk id="31" creationId="{83A2A002-35C5-5D96-6806-005E197EF3E8}"/>
          </ac:spMkLst>
        </pc:spChg>
        <pc:spChg chg="add mod topLvl">
          <ac:chgData name="Matthias Scholer" userId="daad25a6-aca0-4d73-8528-03a468fe8ab9" providerId="ADAL" clId="{FEAFA565-21B5-46C6-B7E0-5BE50651254A}" dt="2024-05-15T07:28:28.299" v="247" actId="2085"/>
          <ac:spMkLst>
            <pc:docMk/>
            <pc:sldMk cId="3420941998" sldId="562"/>
            <ac:spMk id="32" creationId="{B56B6999-4BE4-BDF5-E7BB-0C9D83BF9131}"/>
          </ac:spMkLst>
        </pc:spChg>
        <pc:spChg chg="add mod topLvl">
          <ac:chgData name="Matthias Scholer" userId="daad25a6-aca0-4d73-8528-03a468fe8ab9" providerId="ADAL" clId="{FEAFA565-21B5-46C6-B7E0-5BE50651254A}" dt="2024-05-15T07:28:15.371" v="246" actId="165"/>
          <ac:spMkLst>
            <pc:docMk/>
            <pc:sldMk cId="3420941998" sldId="562"/>
            <ac:spMk id="33" creationId="{C3024CED-8386-E554-25DF-286AD8AC4356}"/>
          </ac:spMkLst>
        </pc:spChg>
        <pc:spChg chg="add mod topLvl">
          <ac:chgData name="Matthias Scholer" userId="daad25a6-aca0-4d73-8528-03a468fe8ab9" providerId="ADAL" clId="{FEAFA565-21B5-46C6-B7E0-5BE50651254A}" dt="2024-05-15T07:28:50.431" v="248" actId="2085"/>
          <ac:spMkLst>
            <pc:docMk/>
            <pc:sldMk cId="3420941998" sldId="562"/>
            <ac:spMk id="34" creationId="{956D5F2B-F838-96F5-F0D3-8DA2C514F04D}"/>
          </ac:spMkLst>
        </pc:spChg>
        <pc:spChg chg="add mod topLvl">
          <ac:chgData name="Matthias Scholer" userId="daad25a6-aca0-4d73-8528-03a468fe8ab9" providerId="ADAL" clId="{FEAFA565-21B5-46C6-B7E0-5BE50651254A}" dt="2024-05-15T07:28:15.371" v="246" actId="165"/>
          <ac:spMkLst>
            <pc:docMk/>
            <pc:sldMk cId="3420941998" sldId="562"/>
            <ac:spMk id="35" creationId="{C8E9702D-4446-9E5C-1D89-7617256700AB}"/>
          </ac:spMkLst>
        </pc:spChg>
        <pc:spChg chg="add mod topLvl">
          <ac:chgData name="Matthias Scholer" userId="daad25a6-aca0-4d73-8528-03a468fe8ab9" providerId="ADAL" clId="{FEAFA565-21B5-46C6-B7E0-5BE50651254A}" dt="2024-05-15T07:28:28.299" v="247" actId="2085"/>
          <ac:spMkLst>
            <pc:docMk/>
            <pc:sldMk cId="3420941998" sldId="562"/>
            <ac:spMk id="36" creationId="{F616C46F-D059-F68A-7AAD-EB7191D32B6B}"/>
          </ac:spMkLst>
        </pc:spChg>
        <pc:spChg chg="add mod topLvl">
          <ac:chgData name="Matthias Scholer" userId="daad25a6-aca0-4d73-8528-03a468fe8ab9" providerId="ADAL" clId="{FEAFA565-21B5-46C6-B7E0-5BE50651254A}" dt="2024-05-15T07:28:15.371" v="246" actId="165"/>
          <ac:spMkLst>
            <pc:docMk/>
            <pc:sldMk cId="3420941998" sldId="562"/>
            <ac:spMk id="37" creationId="{7B76B52F-9EA5-6B58-4319-D6028AED6DE0}"/>
          </ac:spMkLst>
        </pc:spChg>
        <pc:spChg chg="add mod topLvl">
          <ac:chgData name="Matthias Scholer" userId="daad25a6-aca0-4d73-8528-03a468fe8ab9" providerId="ADAL" clId="{FEAFA565-21B5-46C6-B7E0-5BE50651254A}" dt="2024-05-15T07:28:50.431" v="248" actId="2085"/>
          <ac:spMkLst>
            <pc:docMk/>
            <pc:sldMk cId="3420941998" sldId="562"/>
            <ac:spMk id="38" creationId="{3F1958F2-A647-2CF3-E20E-698B714B7637}"/>
          </ac:spMkLst>
        </pc:spChg>
        <pc:spChg chg="add mod topLvl">
          <ac:chgData name="Matthias Scholer" userId="daad25a6-aca0-4d73-8528-03a468fe8ab9" providerId="ADAL" clId="{FEAFA565-21B5-46C6-B7E0-5BE50651254A}" dt="2024-05-15T07:28:15.371" v="246" actId="165"/>
          <ac:spMkLst>
            <pc:docMk/>
            <pc:sldMk cId="3420941998" sldId="562"/>
            <ac:spMk id="39" creationId="{3D9AF0E2-A7C3-BD66-F622-8CBC03506ED4}"/>
          </ac:spMkLst>
        </pc:spChg>
        <pc:spChg chg="add mod topLvl">
          <ac:chgData name="Matthias Scholer" userId="daad25a6-aca0-4d73-8528-03a468fe8ab9" providerId="ADAL" clId="{FEAFA565-21B5-46C6-B7E0-5BE50651254A}" dt="2024-05-15T07:28:28.299" v="247" actId="2085"/>
          <ac:spMkLst>
            <pc:docMk/>
            <pc:sldMk cId="3420941998" sldId="562"/>
            <ac:spMk id="40" creationId="{663E4598-0FE1-201D-BAA3-382EFEDB2A09}"/>
          </ac:spMkLst>
        </pc:spChg>
        <pc:grpChg chg="add del mod">
          <ac:chgData name="Matthias Scholer" userId="daad25a6-aca0-4d73-8528-03a468fe8ab9" providerId="ADAL" clId="{FEAFA565-21B5-46C6-B7E0-5BE50651254A}" dt="2024-05-15T07:28:15.371" v="246" actId="165"/>
          <ac:grpSpMkLst>
            <pc:docMk/>
            <pc:sldMk cId="3420941998" sldId="562"/>
            <ac:grpSpMk id="7" creationId="{92F68338-9801-D590-4F91-9A6994FC959D}"/>
          </ac:grpSpMkLst>
        </pc:grpChg>
        <pc:grpChg chg="add del mod">
          <ac:chgData name="Matthias Scholer" userId="daad25a6-aca0-4d73-8528-03a468fe8ab9" providerId="ADAL" clId="{FEAFA565-21B5-46C6-B7E0-5BE50651254A}" dt="2024-05-15T07:28:15.371" v="246" actId="165"/>
          <ac:grpSpMkLst>
            <pc:docMk/>
            <pc:sldMk cId="3420941998" sldId="562"/>
            <ac:grpSpMk id="8" creationId="{5087BB1F-A174-F3E4-01E4-806F9132726D}"/>
          </ac:grpSpMkLst>
        </pc:grpChg>
        <pc:grpChg chg="add del mod">
          <ac:chgData name="Matthias Scholer" userId="daad25a6-aca0-4d73-8528-03a468fe8ab9" providerId="ADAL" clId="{FEAFA565-21B5-46C6-B7E0-5BE50651254A}" dt="2024-05-15T07:28:15.371" v="246" actId="165"/>
          <ac:grpSpMkLst>
            <pc:docMk/>
            <pc:sldMk cId="3420941998" sldId="562"/>
            <ac:grpSpMk id="9" creationId="{39E5C9A0-4FA1-657C-EA2B-83D968F15546}"/>
          </ac:grpSpMkLst>
        </pc:grpChg>
        <pc:grpChg chg="add del mod">
          <ac:chgData name="Matthias Scholer" userId="daad25a6-aca0-4d73-8528-03a468fe8ab9" providerId="ADAL" clId="{FEAFA565-21B5-46C6-B7E0-5BE50651254A}" dt="2024-05-15T07:28:15.371" v="246" actId="165"/>
          <ac:grpSpMkLst>
            <pc:docMk/>
            <pc:sldMk cId="3420941998" sldId="562"/>
            <ac:grpSpMk id="10" creationId="{B83F38EE-EFA1-2ED6-DF38-1D68EB08ED1A}"/>
          </ac:grpSpMkLst>
        </pc:grpChg>
        <pc:grpChg chg="add del mod">
          <ac:chgData name="Matthias Scholer" userId="daad25a6-aca0-4d73-8528-03a468fe8ab9" providerId="ADAL" clId="{FEAFA565-21B5-46C6-B7E0-5BE50651254A}" dt="2024-05-15T07:28:15.371" v="246" actId="165"/>
          <ac:grpSpMkLst>
            <pc:docMk/>
            <pc:sldMk cId="3420941998" sldId="562"/>
            <ac:grpSpMk id="11" creationId="{8BFE6D4A-DD7B-BBAB-DFEE-46DC3DEF6607}"/>
          </ac:grpSpMkLst>
        </pc:grpChg>
        <pc:grpChg chg="add del mod">
          <ac:chgData name="Matthias Scholer" userId="daad25a6-aca0-4d73-8528-03a468fe8ab9" providerId="ADAL" clId="{FEAFA565-21B5-46C6-B7E0-5BE50651254A}" dt="2024-05-15T07:28:15.371" v="246" actId="165"/>
          <ac:grpSpMkLst>
            <pc:docMk/>
            <pc:sldMk cId="3420941998" sldId="562"/>
            <ac:grpSpMk id="13" creationId="{56470F5B-40D1-D004-103D-D8602B1A4381}"/>
          </ac:grpSpMkLst>
        </pc:grpChg>
        <pc:grpChg chg="add del mod">
          <ac:chgData name="Matthias Scholer" userId="daad25a6-aca0-4d73-8528-03a468fe8ab9" providerId="ADAL" clId="{FEAFA565-21B5-46C6-B7E0-5BE50651254A}" dt="2024-05-15T07:28:15.371" v="246" actId="165"/>
          <ac:grpSpMkLst>
            <pc:docMk/>
            <pc:sldMk cId="3420941998" sldId="562"/>
            <ac:grpSpMk id="15" creationId="{CCFEE1CF-EEE9-E5E6-13EB-77A352CB75F8}"/>
          </ac:grpSpMkLst>
        </pc:grpChg>
        <pc:grpChg chg="add del mod">
          <ac:chgData name="Matthias Scholer" userId="daad25a6-aca0-4d73-8528-03a468fe8ab9" providerId="ADAL" clId="{FEAFA565-21B5-46C6-B7E0-5BE50651254A}" dt="2024-05-15T07:28:15.371" v="246" actId="165"/>
          <ac:grpSpMkLst>
            <pc:docMk/>
            <pc:sldMk cId="3420941998" sldId="562"/>
            <ac:grpSpMk id="17" creationId="{1C5176AC-B99B-764E-CB3E-4482F4E9F878}"/>
          </ac:grpSpMkLst>
        </pc:grpChg>
        <pc:grpChg chg="add del mod">
          <ac:chgData name="Matthias Scholer" userId="daad25a6-aca0-4d73-8528-03a468fe8ab9" providerId="ADAL" clId="{FEAFA565-21B5-46C6-B7E0-5BE50651254A}" dt="2024-05-15T07:28:15.371" v="246" actId="165"/>
          <ac:grpSpMkLst>
            <pc:docMk/>
            <pc:sldMk cId="3420941998" sldId="562"/>
            <ac:grpSpMk id="19" creationId="{96F67672-ECC1-15D9-34FC-4A0C98B69E26}"/>
          </ac:grpSpMkLst>
        </pc:grpChg>
        <pc:grpChg chg="add del mod">
          <ac:chgData name="Matthias Scholer" userId="daad25a6-aca0-4d73-8528-03a468fe8ab9" providerId="ADAL" clId="{FEAFA565-21B5-46C6-B7E0-5BE50651254A}" dt="2024-05-15T07:28:15.371" v="246" actId="165"/>
          <ac:grpSpMkLst>
            <pc:docMk/>
            <pc:sldMk cId="3420941998" sldId="562"/>
            <ac:grpSpMk id="20" creationId="{2368DCD8-F031-3A69-56B9-E5F351BE076D}"/>
          </ac:grpSpMkLst>
        </pc:grpChg>
        <pc:picChg chg="add del">
          <ac:chgData name="Matthias Scholer" userId="daad25a6-aca0-4d73-8528-03a468fe8ab9" providerId="ADAL" clId="{FEAFA565-21B5-46C6-B7E0-5BE50651254A}" dt="2024-05-15T07:25:48.964" v="154" actId="21"/>
          <ac:picMkLst>
            <pc:docMk/>
            <pc:sldMk cId="3420941998" sldId="562"/>
            <ac:picMk id="41" creationId="{8B36BF83-B81D-0713-C922-E78DB2902FF8}"/>
          </ac:picMkLst>
        </pc:picChg>
        <pc:picChg chg="del">
          <ac:chgData name="Matthias Scholer" userId="daad25a6-aca0-4d73-8528-03a468fe8ab9" providerId="ADAL" clId="{FEAFA565-21B5-46C6-B7E0-5BE50651254A}" dt="2024-05-15T07:26:47.377" v="245" actId="21"/>
          <ac:picMkLst>
            <pc:docMk/>
            <pc:sldMk cId="3420941998" sldId="562"/>
            <ac:picMk id="42" creationId="{CFB919A0-1203-3286-89BF-958A8797C448}"/>
          </ac:picMkLst>
        </pc:picChg>
        <pc:picChg chg="del">
          <ac:chgData name="Matthias Scholer" userId="daad25a6-aca0-4d73-8528-03a468fe8ab9" providerId="ADAL" clId="{FEAFA565-21B5-46C6-B7E0-5BE50651254A}" dt="2024-05-15T07:28:58.746" v="249" actId="21"/>
          <ac:picMkLst>
            <pc:docMk/>
            <pc:sldMk cId="3420941998" sldId="562"/>
            <ac:picMk id="43" creationId="{8DAF21C9-B380-E5C8-A1DA-505C90553B3C}"/>
          </ac:picMkLst>
        </pc:picChg>
      </pc:sldChg>
    </pc:docChg>
  </pc:docChgLst>
  <pc:docChgLst>
    <pc:chgData name="Matthias Scholer" userId="daad25a6-aca0-4d73-8528-03a468fe8ab9" providerId="ADAL" clId="{0E24EE59-50EF-4451-887A-4BAF1E7DA04C}"/>
    <pc:docChg chg="addSld delSld modSld">
      <pc:chgData name="Matthias Scholer" userId="daad25a6-aca0-4d73-8528-03a468fe8ab9" providerId="ADAL" clId="{0E24EE59-50EF-4451-887A-4BAF1E7DA04C}" dt="2023-09-27T13:01:55.766" v="29" actId="47"/>
      <pc:docMkLst>
        <pc:docMk/>
      </pc:docMkLst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2677788801" sldId="283"/>
        </pc:sldMkLst>
      </pc:sldChg>
      <pc:sldChg chg="modSp mod">
        <pc:chgData name="Matthias Scholer" userId="daad25a6-aca0-4d73-8528-03a468fe8ab9" providerId="ADAL" clId="{0E24EE59-50EF-4451-887A-4BAF1E7DA04C}" dt="2023-09-27T12:56:03.446" v="24" actId="1036"/>
        <pc:sldMkLst>
          <pc:docMk/>
          <pc:sldMk cId="1904681516" sldId="296"/>
        </pc:sldMkLst>
        <pc:spChg chg="mod">
          <ac:chgData name="Matthias Scholer" userId="daad25a6-aca0-4d73-8528-03a468fe8ab9" providerId="ADAL" clId="{0E24EE59-50EF-4451-887A-4BAF1E7DA04C}" dt="2023-09-27T12:55:58.214" v="12" actId="948"/>
          <ac:spMkLst>
            <pc:docMk/>
            <pc:sldMk cId="1904681516" sldId="296"/>
            <ac:spMk id="5" creationId="{505E36E0-70AE-334E-9649-AEEC247B3A21}"/>
          </ac:spMkLst>
        </pc:spChg>
        <pc:spChg chg="mod">
          <ac:chgData name="Matthias Scholer" userId="daad25a6-aca0-4d73-8528-03a468fe8ab9" providerId="ADAL" clId="{0E24EE59-50EF-4451-887A-4BAF1E7DA04C}" dt="2023-09-27T12:56:03.446" v="24" actId="1036"/>
          <ac:spMkLst>
            <pc:docMk/>
            <pc:sldMk cId="1904681516" sldId="296"/>
            <ac:spMk id="14" creationId="{00000000-0000-0000-0000-000000000000}"/>
          </ac:spMkLst>
        </pc:spChg>
      </pc:sldChg>
      <pc:sldChg chg="modSp mod">
        <pc:chgData name="Matthias Scholer" userId="daad25a6-aca0-4d73-8528-03a468fe8ab9" providerId="ADAL" clId="{0E24EE59-50EF-4451-887A-4BAF1E7DA04C}" dt="2023-09-27T13:01:33.585" v="26" actId="5793"/>
        <pc:sldMkLst>
          <pc:docMk/>
          <pc:sldMk cId="2670209583" sldId="308"/>
        </pc:sldMkLst>
        <pc:spChg chg="mod">
          <ac:chgData name="Matthias Scholer" userId="daad25a6-aca0-4d73-8528-03a468fe8ab9" providerId="ADAL" clId="{0E24EE59-50EF-4451-887A-4BAF1E7DA04C}" dt="2023-09-27T13:01:33.585" v="26" actId="5793"/>
          <ac:spMkLst>
            <pc:docMk/>
            <pc:sldMk cId="2670209583" sldId="308"/>
            <ac:spMk id="2" creationId="{00000000-0000-0000-0000-000000000000}"/>
          </ac:spMkLst>
        </pc:spChg>
      </pc:sldChg>
      <pc:sldChg chg="modSp mod">
        <pc:chgData name="Matthias Scholer" userId="daad25a6-aca0-4d73-8528-03a468fe8ab9" providerId="ADAL" clId="{0E24EE59-50EF-4451-887A-4BAF1E7DA04C}" dt="2023-09-27T12:55:46.605" v="10" actId="1076"/>
        <pc:sldMkLst>
          <pc:docMk/>
          <pc:sldMk cId="364847650" sldId="320"/>
        </pc:sldMkLst>
        <pc:spChg chg="mod">
          <ac:chgData name="Matthias Scholer" userId="daad25a6-aca0-4d73-8528-03a468fe8ab9" providerId="ADAL" clId="{0E24EE59-50EF-4451-887A-4BAF1E7DA04C}" dt="2023-09-27T12:55:42.493" v="9" actId="948"/>
          <ac:spMkLst>
            <pc:docMk/>
            <pc:sldMk cId="364847650" sldId="320"/>
            <ac:spMk id="4" creationId="{B954E5BE-D005-4B49-9142-456C5A94E7DF}"/>
          </ac:spMkLst>
        </pc:spChg>
        <pc:spChg chg="mod">
          <ac:chgData name="Matthias Scholer" userId="daad25a6-aca0-4d73-8528-03a468fe8ab9" providerId="ADAL" clId="{0E24EE59-50EF-4451-887A-4BAF1E7DA04C}" dt="2023-09-27T12:55:46.605" v="10" actId="1076"/>
          <ac:spMkLst>
            <pc:docMk/>
            <pc:sldMk cId="364847650" sldId="320"/>
            <ac:spMk id="14" creationId="{00000000-0000-0000-0000-000000000000}"/>
          </ac:spMkLst>
        </pc:spChg>
      </pc:sldChg>
      <pc:sldChg chg="modSp mod">
        <pc:chgData name="Matthias Scholer" userId="daad25a6-aca0-4d73-8528-03a468fe8ab9" providerId="ADAL" clId="{0E24EE59-50EF-4451-887A-4BAF1E7DA04C}" dt="2023-09-27T12:55:33.101" v="7" actId="255"/>
        <pc:sldMkLst>
          <pc:docMk/>
          <pc:sldMk cId="3795163419" sldId="322"/>
        </pc:sldMkLst>
        <pc:spChg chg="mod">
          <ac:chgData name="Matthias Scholer" userId="daad25a6-aca0-4d73-8528-03a468fe8ab9" providerId="ADAL" clId="{0E24EE59-50EF-4451-887A-4BAF1E7DA04C}" dt="2023-09-27T12:55:33.101" v="7" actId="255"/>
          <ac:spMkLst>
            <pc:docMk/>
            <pc:sldMk cId="3795163419" sldId="322"/>
            <ac:spMk id="6" creationId="{E4084187-740B-A54D-98D2-4E53300AAF3F}"/>
          </ac:spMkLst>
        </pc:spChg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1909289698" sldId="330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2531311644" sldId="332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2822144545" sldId="333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274054747" sldId="336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2331414369" sldId="337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2641351038" sldId="338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1688502360" sldId="339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2653858341" sldId="343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1261633461" sldId="344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180694982" sldId="364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4257713775" sldId="369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357538020" sldId="370"/>
        </pc:sldMkLst>
      </pc:sldChg>
      <pc:sldChg chg="modSp mod">
        <pc:chgData name="Matthias Scholer" userId="daad25a6-aca0-4d73-8528-03a468fe8ab9" providerId="ADAL" clId="{0E24EE59-50EF-4451-887A-4BAF1E7DA04C}" dt="2023-09-27T12:54:54.231" v="0" actId="948"/>
        <pc:sldMkLst>
          <pc:docMk/>
          <pc:sldMk cId="2459759268" sldId="394"/>
        </pc:sldMkLst>
        <pc:spChg chg="mod">
          <ac:chgData name="Matthias Scholer" userId="daad25a6-aca0-4d73-8528-03a468fe8ab9" providerId="ADAL" clId="{0E24EE59-50EF-4451-887A-4BAF1E7DA04C}" dt="2023-09-27T12:54:54.231" v="0" actId="948"/>
          <ac:spMkLst>
            <pc:docMk/>
            <pc:sldMk cId="2459759268" sldId="394"/>
            <ac:spMk id="40962" creationId="{00000000-0000-0000-0000-000000000000}"/>
          </ac:spMkLst>
        </pc:spChg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3108728439" sldId="426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1360345781" sldId="428"/>
        </pc:sldMkLst>
      </pc:sldChg>
      <pc:sldChg chg="modSp mod">
        <pc:chgData name="Matthias Scholer" userId="daad25a6-aca0-4d73-8528-03a468fe8ab9" providerId="ADAL" clId="{0E24EE59-50EF-4451-887A-4BAF1E7DA04C}" dt="2023-09-27T13:01:39.506" v="27" actId="20577"/>
        <pc:sldMkLst>
          <pc:docMk/>
          <pc:sldMk cId="3538500990" sldId="429"/>
        </pc:sldMkLst>
        <pc:spChg chg="mod">
          <ac:chgData name="Matthias Scholer" userId="daad25a6-aca0-4d73-8528-03a468fe8ab9" providerId="ADAL" clId="{0E24EE59-50EF-4451-887A-4BAF1E7DA04C}" dt="2023-09-27T13:01:39.506" v="27" actId="20577"/>
          <ac:spMkLst>
            <pc:docMk/>
            <pc:sldMk cId="3538500990" sldId="429"/>
            <ac:spMk id="2" creationId="{00000000-0000-0000-0000-000000000000}"/>
          </ac:spMkLst>
        </pc:spChg>
      </pc:sldChg>
      <pc:sldChg chg="modSp mod">
        <pc:chgData name="Matthias Scholer" userId="daad25a6-aca0-4d73-8528-03a468fe8ab9" providerId="ADAL" clId="{0E24EE59-50EF-4451-887A-4BAF1E7DA04C}" dt="2023-09-27T13:01:43.346" v="28" actId="20577"/>
        <pc:sldMkLst>
          <pc:docMk/>
          <pc:sldMk cId="4200854970" sldId="430"/>
        </pc:sldMkLst>
        <pc:spChg chg="mod">
          <ac:chgData name="Matthias Scholer" userId="daad25a6-aca0-4d73-8528-03a468fe8ab9" providerId="ADAL" clId="{0E24EE59-50EF-4451-887A-4BAF1E7DA04C}" dt="2023-09-27T13:01:43.346" v="28" actId="20577"/>
          <ac:spMkLst>
            <pc:docMk/>
            <pc:sldMk cId="4200854970" sldId="430"/>
            <ac:spMk id="2" creationId="{00000000-0000-0000-0000-000000000000}"/>
          </ac:spMkLst>
        </pc:spChg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832023091" sldId="431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2651662527" sldId="432"/>
        </pc:sldMkLst>
      </pc:sldChg>
      <pc:sldChg chg="del">
        <pc:chgData name="Matthias Scholer" userId="daad25a6-aca0-4d73-8528-03a468fe8ab9" providerId="ADAL" clId="{0E24EE59-50EF-4451-887A-4BAF1E7DA04C}" dt="2023-09-27T13:01:55.766" v="29" actId="47"/>
        <pc:sldMkLst>
          <pc:docMk/>
          <pc:sldMk cId="1166608638" sldId="434"/>
        </pc:sldMkLst>
      </pc:sldChg>
      <pc:sldChg chg="addSp delSp modSp mod">
        <pc:chgData name="Matthias Scholer" userId="daad25a6-aca0-4d73-8528-03a468fe8ab9" providerId="ADAL" clId="{0E24EE59-50EF-4451-887A-4BAF1E7DA04C}" dt="2023-09-27T12:55:27.116" v="6" actId="255"/>
        <pc:sldMkLst>
          <pc:docMk/>
          <pc:sldMk cId="2017123862" sldId="436"/>
        </pc:sldMkLst>
        <pc:spChg chg="add del mod">
          <ac:chgData name="Matthias Scholer" userId="daad25a6-aca0-4d73-8528-03a468fe8ab9" providerId="ADAL" clId="{0E24EE59-50EF-4451-887A-4BAF1E7DA04C}" dt="2023-09-27T12:55:17.518" v="4"/>
          <ac:spMkLst>
            <pc:docMk/>
            <pc:sldMk cId="2017123862" sldId="436"/>
            <ac:spMk id="2" creationId="{C62B0587-B47E-54D8-2E04-50BE39EECE6F}"/>
          </ac:spMkLst>
        </pc:spChg>
        <pc:spChg chg="mod">
          <ac:chgData name="Matthias Scholer" userId="daad25a6-aca0-4d73-8528-03a468fe8ab9" providerId="ADAL" clId="{0E24EE59-50EF-4451-887A-4BAF1E7DA04C}" dt="2023-09-27T12:55:27.116" v="6" actId="255"/>
          <ac:spMkLst>
            <pc:docMk/>
            <pc:sldMk cId="2017123862" sldId="436"/>
            <ac:spMk id="6" creationId="{E4084187-740B-A54D-98D2-4E53300AAF3F}"/>
          </ac:spMkLst>
        </pc:spChg>
      </pc:sldChg>
      <pc:sldChg chg="modSp new del mod">
        <pc:chgData name="Matthias Scholer" userId="daad25a6-aca0-4d73-8528-03a468fe8ab9" providerId="ADAL" clId="{0E24EE59-50EF-4451-887A-4BAF1E7DA04C}" dt="2023-09-27T12:55:21.593" v="5" actId="47"/>
        <pc:sldMkLst>
          <pc:docMk/>
          <pc:sldMk cId="3774298473" sldId="437"/>
        </pc:sldMkLst>
        <pc:spChg chg="mod">
          <ac:chgData name="Matthias Scholer" userId="daad25a6-aca0-4d73-8528-03a468fe8ab9" providerId="ADAL" clId="{0E24EE59-50EF-4451-887A-4BAF1E7DA04C}" dt="2023-09-27T12:55:09.047" v="2" actId="20577"/>
          <ac:spMkLst>
            <pc:docMk/>
            <pc:sldMk cId="3774298473" sldId="437"/>
            <ac:spMk id="2" creationId="{80C2ED89-0FFD-495E-2B83-329AFAFD13B2}"/>
          </ac:spMkLst>
        </pc:spChg>
      </pc:sldChg>
    </pc:docChg>
  </pc:docChgLst>
  <pc:docChgLst>
    <pc:chgData name="Matthias Scholer" userId="daad25a6-aca0-4d73-8528-03a468fe8ab9" providerId="ADAL" clId="{3B34E034-1201-4DAD-AB81-5A1431BD0187}"/>
    <pc:docChg chg="undo custSel addSld delSld modSld sldOrd">
      <pc:chgData name="Matthias Scholer" userId="daad25a6-aca0-4d73-8528-03a468fe8ab9" providerId="ADAL" clId="{3B34E034-1201-4DAD-AB81-5A1431BD0187}" dt="2023-08-15T07:16:03.557" v="877" actId="14100"/>
      <pc:docMkLst>
        <pc:docMk/>
      </pc:docMkLst>
      <pc:sldChg chg="modSp mod">
        <pc:chgData name="Matthias Scholer" userId="daad25a6-aca0-4d73-8528-03a468fe8ab9" providerId="ADAL" clId="{3B34E034-1201-4DAD-AB81-5A1431BD0187}" dt="2023-08-15T07:00:20.784" v="724"/>
        <pc:sldMkLst>
          <pc:docMk/>
          <pc:sldMk cId="1904681516" sldId="296"/>
        </pc:sldMkLst>
        <pc:spChg chg="mod">
          <ac:chgData name="Matthias Scholer" userId="daad25a6-aca0-4d73-8528-03a468fe8ab9" providerId="ADAL" clId="{3B34E034-1201-4DAD-AB81-5A1431BD0187}" dt="2023-08-15T07:00:20.784" v="724"/>
          <ac:spMkLst>
            <pc:docMk/>
            <pc:sldMk cId="1904681516" sldId="296"/>
            <ac:spMk id="5" creationId="{505E36E0-70AE-334E-9649-AEEC247B3A21}"/>
          </ac:spMkLst>
        </pc:spChg>
        <pc:spChg chg="mod">
          <ac:chgData name="Matthias Scholer" userId="daad25a6-aca0-4d73-8528-03a468fe8ab9" providerId="ADAL" clId="{3B34E034-1201-4DAD-AB81-5A1431BD0187}" dt="2023-08-15T06:58:40.018" v="653" actId="12"/>
          <ac:spMkLst>
            <pc:docMk/>
            <pc:sldMk cId="1904681516" sldId="296"/>
            <ac:spMk id="14" creationId="{00000000-0000-0000-0000-000000000000}"/>
          </ac:spMkLst>
        </pc:spChg>
      </pc:sldChg>
      <pc:sldChg chg="modSp mod">
        <pc:chgData name="Matthias Scholer" userId="daad25a6-aca0-4d73-8528-03a468fe8ab9" providerId="ADAL" clId="{3B34E034-1201-4DAD-AB81-5A1431BD0187}" dt="2023-08-15T05:55:25.871" v="93" actId="1035"/>
        <pc:sldMkLst>
          <pc:docMk/>
          <pc:sldMk cId="1301656241" sldId="299"/>
        </pc:sldMkLst>
        <pc:spChg chg="mod">
          <ac:chgData name="Matthias Scholer" userId="daad25a6-aca0-4d73-8528-03a468fe8ab9" providerId="ADAL" clId="{3B34E034-1201-4DAD-AB81-5A1431BD0187}" dt="2023-08-15T05:55:25.871" v="93" actId="1035"/>
          <ac:spMkLst>
            <pc:docMk/>
            <pc:sldMk cId="1301656241" sldId="299"/>
            <ac:spMk id="9" creationId="{00000000-0000-0000-0000-000000000000}"/>
          </ac:spMkLst>
        </pc:spChg>
        <pc:picChg chg="mod">
          <ac:chgData name="Matthias Scholer" userId="daad25a6-aca0-4d73-8528-03a468fe8ab9" providerId="ADAL" clId="{3B34E034-1201-4DAD-AB81-5A1431BD0187}" dt="2023-08-15T05:55:23.870" v="83" actId="1035"/>
          <ac:picMkLst>
            <pc:docMk/>
            <pc:sldMk cId="1301656241" sldId="299"/>
            <ac:picMk id="4" creationId="{00000000-0000-0000-0000-000000000000}"/>
          </ac:picMkLst>
        </pc:picChg>
      </pc:sldChg>
      <pc:sldChg chg="modSp">
        <pc:chgData name="Matthias Scholer" userId="daad25a6-aca0-4d73-8528-03a468fe8ab9" providerId="ADAL" clId="{3B34E034-1201-4DAD-AB81-5A1431BD0187}" dt="2023-08-15T05:54:51.157" v="51" actId="1076"/>
        <pc:sldMkLst>
          <pc:docMk/>
          <pc:sldMk cId="1209432304" sldId="301"/>
        </pc:sldMkLst>
        <pc:spChg chg="mod">
          <ac:chgData name="Matthias Scholer" userId="daad25a6-aca0-4d73-8528-03a468fe8ab9" providerId="ADAL" clId="{3B34E034-1201-4DAD-AB81-5A1431BD0187}" dt="2023-08-15T05:54:51.157" v="51" actId="1076"/>
          <ac:spMkLst>
            <pc:docMk/>
            <pc:sldMk cId="1209432304" sldId="301"/>
            <ac:spMk id="6" creationId="{00000000-0000-0000-0000-000000000000}"/>
          </ac:spMkLst>
        </pc:spChg>
      </pc:sldChg>
      <pc:sldChg chg="modSp">
        <pc:chgData name="Matthias Scholer" userId="daad25a6-aca0-4d73-8528-03a468fe8ab9" providerId="ADAL" clId="{3B34E034-1201-4DAD-AB81-5A1431BD0187}" dt="2023-08-15T05:55:35.953" v="144" actId="1038"/>
        <pc:sldMkLst>
          <pc:docMk/>
          <pc:sldMk cId="1617533612" sldId="302"/>
        </pc:sldMkLst>
        <pc:spChg chg="mod">
          <ac:chgData name="Matthias Scholer" userId="daad25a6-aca0-4d73-8528-03a468fe8ab9" providerId="ADAL" clId="{3B34E034-1201-4DAD-AB81-5A1431BD0187}" dt="2023-08-15T05:55:35.953" v="144" actId="1038"/>
          <ac:spMkLst>
            <pc:docMk/>
            <pc:sldMk cId="1617533612" sldId="302"/>
            <ac:spMk id="5" creationId="{00000000-0000-0000-0000-000000000000}"/>
          </ac:spMkLst>
        </pc:spChg>
      </pc:sldChg>
      <pc:sldChg chg="modSp">
        <pc:chgData name="Matthias Scholer" userId="daad25a6-aca0-4d73-8528-03a468fe8ab9" providerId="ADAL" clId="{3B34E034-1201-4DAD-AB81-5A1431BD0187}" dt="2023-08-15T05:55:46.352" v="177" actId="1037"/>
        <pc:sldMkLst>
          <pc:docMk/>
          <pc:sldMk cId="3530153375" sldId="304"/>
        </pc:sldMkLst>
        <pc:spChg chg="mod">
          <ac:chgData name="Matthias Scholer" userId="daad25a6-aca0-4d73-8528-03a468fe8ab9" providerId="ADAL" clId="{3B34E034-1201-4DAD-AB81-5A1431BD0187}" dt="2023-08-15T05:55:46.352" v="177" actId="1037"/>
          <ac:spMkLst>
            <pc:docMk/>
            <pc:sldMk cId="3530153375" sldId="304"/>
            <ac:spMk id="7" creationId="{00000000-0000-0000-0000-000000000000}"/>
          </ac:spMkLst>
        </pc:spChg>
      </pc:sldChg>
      <pc:sldChg chg="modSp">
        <pc:chgData name="Matthias Scholer" userId="daad25a6-aca0-4d73-8528-03a468fe8ab9" providerId="ADAL" clId="{3B34E034-1201-4DAD-AB81-5A1431BD0187}" dt="2023-08-15T05:55:51.694" v="201" actId="1037"/>
        <pc:sldMkLst>
          <pc:docMk/>
          <pc:sldMk cId="1831664384" sldId="307"/>
        </pc:sldMkLst>
        <pc:spChg chg="mod">
          <ac:chgData name="Matthias Scholer" userId="daad25a6-aca0-4d73-8528-03a468fe8ab9" providerId="ADAL" clId="{3B34E034-1201-4DAD-AB81-5A1431BD0187}" dt="2023-08-15T05:55:51.694" v="201" actId="1037"/>
          <ac:spMkLst>
            <pc:docMk/>
            <pc:sldMk cId="1831664384" sldId="307"/>
            <ac:spMk id="5" creationId="{00000000-0000-0000-0000-000000000000}"/>
          </ac:spMkLst>
        </pc:spChg>
      </pc:sldChg>
      <pc:sldChg chg="modSp mod">
        <pc:chgData name="Matthias Scholer" userId="daad25a6-aca0-4d73-8528-03a468fe8ab9" providerId="ADAL" clId="{3B34E034-1201-4DAD-AB81-5A1431BD0187}" dt="2023-08-15T07:15:47.811" v="876" actId="20577"/>
        <pc:sldMkLst>
          <pc:docMk/>
          <pc:sldMk cId="2670209583" sldId="308"/>
        </pc:sldMkLst>
        <pc:spChg chg="mod">
          <ac:chgData name="Matthias Scholer" userId="daad25a6-aca0-4d73-8528-03a468fe8ab9" providerId="ADAL" clId="{3B34E034-1201-4DAD-AB81-5A1431BD0187}" dt="2023-08-15T07:15:47.811" v="876" actId="20577"/>
          <ac:spMkLst>
            <pc:docMk/>
            <pc:sldMk cId="2670209583" sldId="308"/>
            <ac:spMk id="2" creationId="{00000000-0000-0000-0000-000000000000}"/>
          </ac:spMkLst>
        </pc:spChg>
      </pc:sldChg>
      <pc:sldChg chg="modSp">
        <pc:chgData name="Matthias Scholer" userId="daad25a6-aca0-4d73-8528-03a468fe8ab9" providerId="ADAL" clId="{3B34E034-1201-4DAD-AB81-5A1431BD0187}" dt="2023-08-15T05:56:07.166" v="214" actId="1036"/>
        <pc:sldMkLst>
          <pc:docMk/>
          <pc:sldMk cId="569470924" sldId="310"/>
        </pc:sldMkLst>
        <pc:spChg chg="mod">
          <ac:chgData name="Matthias Scholer" userId="daad25a6-aca0-4d73-8528-03a468fe8ab9" providerId="ADAL" clId="{3B34E034-1201-4DAD-AB81-5A1431BD0187}" dt="2023-08-15T05:56:07.166" v="214" actId="1036"/>
          <ac:spMkLst>
            <pc:docMk/>
            <pc:sldMk cId="569470924" sldId="310"/>
            <ac:spMk id="6" creationId="{00000000-0000-0000-0000-000000000000}"/>
          </ac:spMkLst>
        </pc:spChg>
      </pc:sldChg>
      <pc:sldChg chg="del">
        <pc:chgData name="Matthias Scholer" userId="daad25a6-aca0-4d73-8528-03a468fe8ab9" providerId="ADAL" clId="{3B34E034-1201-4DAD-AB81-5A1431BD0187}" dt="2023-08-03T08:58:32.532" v="3" actId="47"/>
        <pc:sldMkLst>
          <pc:docMk/>
          <pc:sldMk cId="1445859991" sldId="313"/>
        </pc:sldMkLst>
      </pc:sldChg>
      <pc:sldChg chg="modSp mod">
        <pc:chgData name="Matthias Scholer" userId="daad25a6-aca0-4d73-8528-03a468fe8ab9" providerId="ADAL" clId="{3B34E034-1201-4DAD-AB81-5A1431BD0187}" dt="2023-08-15T07:00:11.242" v="723" actId="20577"/>
        <pc:sldMkLst>
          <pc:docMk/>
          <pc:sldMk cId="364847650" sldId="320"/>
        </pc:sldMkLst>
        <pc:spChg chg="mod">
          <ac:chgData name="Matthias Scholer" userId="daad25a6-aca0-4d73-8528-03a468fe8ab9" providerId="ADAL" clId="{3B34E034-1201-4DAD-AB81-5A1431BD0187}" dt="2023-08-15T07:00:11.242" v="723" actId="20577"/>
          <ac:spMkLst>
            <pc:docMk/>
            <pc:sldMk cId="364847650" sldId="320"/>
            <ac:spMk id="4" creationId="{B954E5BE-D005-4B49-9142-456C5A94E7DF}"/>
          </ac:spMkLst>
        </pc:spChg>
        <pc:spChg chg="mod">
          <ac:chgData name="Matthias Scholer" userId="daad25a6-aca0-4d73-8528-03a468fe8ab9" providerId="ADAL" clId="{3B34E034-1201-4DAD-AB81-5A1431BD0187}" dt="2023-08-15T06:58:33.237" v="651" actId="12"/>
          <ac:spMkLst>
            <pc:docMk/>
            <pc:sldMk cId="364847650" sldId="320"/>
            <ac:spMk id="14" creationId="{00000000-0000-0000-0000-000000000000}"/>
          </ac:spMkLst>
        </pc:spChg>
      </pc:sldChg>
      <pc:sldChg chg="modSp mod ord">
        <pc:chgData name="Matthias Scholer" userId="daad25a6-aca0-4d73-8528-03a468fe8ab9" providerId="ADAL" clId="{3B34E034-1201-4DAD-AB81-5A1431BD0187}" dt="2023-08-15T07:00:30.986" v="728" actId="20577"/>
        <pc:sldMkLst>
          <pc:docMk/>
          <pc:sldMk cId="3795163419" sldId="322"/>
        </pc:sldMkLst>
        <pc:spChg chg="mod">
          <ac:chgData name="Matthias Scholer" userId="daad25a6-aca0-4d73-8528-03a468fe8ab9" providerId="ADAL" clId="{3B34E034-1201-4DAD-AB81-5A1431BD0187}" dt="2023-08-15T07:00:30.986" v="728" actId="20577"/>
          <ac:spMkLst>
            <pc:docMk/>
            <pc:sldMk cId="3795163419" sldId="322"/>
            <ac:spMk id="6" creationId="{E4084187-740B-A54D-98D2-4E53300AAF3F}"/>
          </ac:spMkLst>
        </pc:spChg>
        <pc:spChg chg="mod">
          <ac:chgData name="Matthias Scholer" userId="daad25a6-aca0-4d73-8528-03a468fe8ab9" providerId="ADAL" clId="{3B34E034-1201-4DAD-AB81-5A1431BD0187}" dt="2023-08-15T06:58:27.837" v="649" actId="12"/>
          <ac:spMkLst>
            <pc:docMk/>
            <pc:sldMk cId="3795163419" sldId="322"/>
            <ac:spMk id="14" creationId="{00000000-0000-0000-0000-000000000000}"/>
          </ac:spMkLst>
        </pc:spChg>
      </pc:sldChg>
      <pc:sldChg chg="modSp mod">
        <pc:chgData name="Matthias Scholer" userId="daad25a6-aca0-4d73-8528-03a468fe8ab9" providerId="ADAL" clId="{3B34E034-1201-4DAD-AB81-5A1431BD0187}" dt="2023-08-03T08:59:22.296" v="36" actId="20577"/>
        <pc:sldMkLst>
          <pc:docMk/>
          <pc:sldMk cId="2866160750" sldId="331"/>
        </pc:sldMkLst>
        <pc:spChg chg="mod">
          <ac:chgData name="Matthias Scholer" userId="daad25a6-aca0-4d73-8528-03a468fe8ab9" providerId="ADAL" clId="{3B34E034-1201-4DAD-AB81-5A1431BD0187}" dt="2023-08-03T08:59:22.296" v="36" actId="20577"/>
          <ac:spMkLst>
            <pc:docMk/>
            <pc:sldMk cId="2866160750" sldId="331"/>
            <ac:spMk id="48" creationId="{00000000-0000-0000-0000-000000000000}"/>
          </ac:spMkLst>
        </pc:spChg>
        <pc:spChg chg="mod">
          <ac:chgData name="Matthias Scholer" userId="daad25a6-aca0-4d73-8528-03a468fe8ab9" providerId="ADAL" clId="{3B34E034-1201-4DAD-AB81-5A1431BD0187}" dt="2023-08-03T08:59:17.702" v="25" actId="20577"/>
          <ac:spMkLst>
            <pc:docMk/>
            <pc:sldMk cId="2866160750" sldId="331"/>
            <ac:spMk id="49" creationId="{00000000-0000-0000-0000-000000000000}"/>
          </ac:spMkLst>
        </pc:spChg>
        <pc:spChg chg="mod">
          <ac:chgData name="Matthias Scholer" userId="daad25a6-aca0-4d73-8528-03a468fe8ab9" providerId="ADAL" clId="{3B34E034-1201-4DAD-AB81-5A1431BD0187}" dt="2023-08-03T08:59:08.255" v="14" actId="1076"/>
          <ac:spMkLst>
            <pc:docMk/>
            <pc:sldMk cId="2866160750" sldId="331"/>
            <ac:spMk id="36866" creationId="{00000000-0000-0000-0000-000000000000}"/>
          </ac:spMkLst>
        </pc:spChg>
      </pc:sldChg>
      <pc:sldChg chg="modSp mod">
        <pc:chgData name="Matthias Scholer" userId="daad25a6-aca0-4d73-8528-03a468fe8ab9" providerId="ADAL" clId="{3B34E034-1201-4DAD-AB81-5A1431BD0187}" dt="2023-08-15T05:55:07.107" v="71" actId="1035"/>
        <pc:sldMkLst>
          <pc:docMk/>
          <pc:sldMk cId="2034376898" sldId="341"/>
        </pc:sldMkLst>
        <pc:spChg chg="mod">
          <ac:chgData name="Matthias Scholer" userId="daad25a6-aca0-4d73-8528-03a468fe8ab9" providerId="ADAL" clId="{3B34E034-1201-4DAD-AB81-5A1431BD0187}" dt="2023-08-15T05:55:07.107" v="71" actId="1035"/>
          <ac:spMkLst>
            <pc:docMk/>
            <pc:sldMk cId="2034376898" sldId="341"/>
            <ac:spMk id="6" creationId="{00000000-0000-0000-0000-000000000000}"/>
          </ac:spMkLst>
        </pc:spChg>
        <pc:spChg chg="mod">
          <ac:chgData name="Matthias Scholer" userId="daad25a6-aca0-4d73-8528-03a468fe8ab9" providerId="ADAL" clId="{3B34E034-1201-4DAD-AB81-5A1431BD0187}" dt="2023-08-15T05:55:07.107" v="71" actId="1035"/>
          <ac:spMkLst>
            <pc:docMk/>
            <pc:sldMk cId="2034376898" sldId="341"/>
            <ac:spMk id="8" creationId="{00000000-0000-0000-0000-000000000000}"/>
          </ac:spMkLst>
        </pc:spChg>
        <pc:spChg chg="mod">
          <ac:chgData name="Matthias Scholer" userId="daad25a6-aca0-4d73-8528-03a468fe8ab9" providerId="ADAL" clId="{3B34E034-1201-4DAD-AB81-5A1431BD0187}" dt="2023-08-15T05:55:07.107" v="71" actId="1035"/>
          <ac:spMkLst>
            <pc:docMk/>
            <pc:sldMk cId="2034376898" sldId="341"/>
            <ac:spMk id="14" creationId="{00000000-0000-0000-0000-000000000000}"/>
          </ac:spMkLst>
        </pc:spChg>
        <pc:spChg chg="mod">
          <ac:chgData name="Matthias Scholer" userId="daad25a6-aca0-4d73-8528-03a468fe8ab9" providerId="ADAL" clId="{3B34E034-1201-4DAD-AB81-5A1431BD0187}" dt="2023-08-15T05:55:07.107" v="71" actId="1035"/>
          <ac:spMkLst>
            <pc:docMk/>
            <pc:sldMk cId="2034376898" sldId="341"/>
            <ac:spMk id="16" creationId="{00000000-0000-0000-0000-000000000000}"/>
          </ac:spMkLst>
        </pc:spChg>
        <pc:picChg chg="mod">
          <ac:chgData name="Matthias Scholer" userId="daad25a6-aca0-4d73-8528-03a468fe8ab9" providerId="ADAL" clId="{3B34E034-1201-4DAD-AB81-5A1431BD0187}" dt="2023-08-15T05:55:07.107" v="71" actId="1035"/>
          <ac:picMkLst>
            <pc:docMk/>
            <pc:sldMk cId="2034376898" sldId="341"/>
            <ac:picMk id="11" creationId="{00000000-0000-0000-0000-000000000000}"/>
          </ac:picMkLst>
        </pc:picChg>
        <pc:picChg chg="mod">
          <ac:chgData name="Matthias Scholer" userId="daad25a6-aca0-4d73-8528-03a468fe8ab9" providerId="ADAL" clId="{3B34E034-1201-4DAD-AB81-5A1431BD0187}" dt="2023-08-15T05:55:07.107" v="71" actId="1035"/>
          <ac:picMkLst>
            <pc:docMk/>
            <pc:sldMk cId="2034376898" sldId="341"/>
            <ac:picMk id="12" creationId="{00000000-0000-0000-0000-000000000000}"/>
          </ac:picMkLst>
        </pc:picChg>
        <pc:picChg chg="mod">
          <ac:chgData name="Matthias Scholer" userId="daad25a6-aca0-4d73-8528-03a468fe8ab9" providerId="ADAL" clId="{3B34E034-1201-4DAD-AB81-5A1431BD0187}" dt="2023-08-15T05:55:07.107" v="71" actId="1035"/>
          <ac:picMkLst>
            <pc:docMk/>
            <pc:sldMk cId="2034376898" sldId="341"/>
            <ac:picMk id="13" creationId="{00000000-0000-0000-0000-000000000000}"/>
          </ac:picMkLst>
        </pc:picChg>
        <pc:picChg chg="mod">
          <ac:chgData name="Matthias Scholer" userId="daad25a6-aca0-4d73-8528-03a468fe8ab9" providerId="ADAL" clId="{3B34E034-1201-4DAD-AB81-5A1431BD0187}" dt="2023-08-15T05:55:07.107" v="71" actId="1035"/>
          <ac:picMkLst>
            <pc:docMk/>
            <pc:sldMk cId="2034376898" sldId="341"/>
            <ac:picMk id="15" creationId="{00000000-0000-0000-0000-000000000000}"/>
          </ac:picMkLst>
        </pc:picChg>
      </pc:sldChg>
      <pc:sldChg chg="delSp mod">
        <pc:chgData name="Matthias Scholer" userId="daad25a6-aca0-4d73-8528-03a468fe8ab9" providerId="ADAL" clId="{3B34E034-1201-4DAD-AB81-5A1431BD0187}" dt="2023-08-03T08:58:25.525" v="2" actId="478"/>
        <pc:sldMkLst>
          <pc:docMk/>
          <pc:sldMk cId="2098861641" sldId="350"/>
        </pc:sldMkLst>
        <pc:spChg chg="del">
          <ac:chgData name="Matthias Scholer" userId="daad25a6-aca0-4d73-8528-03a468fe8ab9" providerId="ADAL" clId="{3B34E034-1201-4DAD-AB81-5A1431BD0187}" dt="2023-08-03T08:58:25.033" v="1" actId="478"/>
          <ac:spMkLst>
            <pc:docMk/>
            <pc:sldMk cId="2098861641" sldId="350"/>
            <ac:spMk id="13" creationId="{00000000-0000-0000-0000-000000000000}"/>
          </ac:spMkLst>
        </pc:spChg>
        <pc:picChg chg="del">
          <ac:chgData name="Matthias Scholer" userId="daad25a6-aca0-4d73-8528-03a468fe8ab9" providerId="ADAL" clId="{3B34E034-1201-4DAD-AB81-5A1431BD0187}" dt="2023-08-03T08:58:25.525" v="2" actId="478"/>
          <ac:picMkLst>
            <pc:docMk/>
            <pc:sldMk cId="2098861641" sldId="350"/>
            <ac:picMk id="12" creationId="{00000000-0000-0000-0000-000000000000}"/>
          </ac:picMkLst>
        </pc:picChg>
      </pc:sldChg>
      <pc:sldChg chg="modSp mod">
        <pc:chgData name="Matthias Scholer" userId="daad25a6-aca0-4d73-8528-03a468fe8ab9" providerId="ADAL" clId="{3B34E034-1201-4DAD-AB81-5A1431BD0187}" dt="2023-08-03T08:58:10.668" v="0" actId="2165"/>
        <pc:sldMkLst>
          <pc:docMk/>
          <pc:sldMk cId="1349345707" sldId="382"/>
        </pc:sldMkLst>
        <pc:graphicFrameChg chg="modGraphic">
          <ac:chgData name="Matthias Scholer" userId="daad25a6-aca0-4d73-8528-03a468fe8ab9" providerId="ADAL" clId="{3B34E034-1201-4DAD-AB81-5A1431BD0187}" dt="2023-08-03T08:58:10.668" v="0" actId="2165"/>
          <ac:graphicFrameMkLst>
            <pc:docMk/>
            <pc:sldMk cId="1349345707" sldId="382"/>
            <ac:graphicFrameMk id="2" creationId="{00000000-0000-0000-0000-000000000000}"/>
          </ac:graphicFrameMkLst>
        </pc:graphicFrameChg>
      </pc:sldChg>
      <pc:sldChg chg="modSp add mod ord">
        <pc:chgData name="Matthias Scholer" userId="daad25a6-aca0-4d73-8528-03a468fe8ab9" providerId="ADAL" clId="{3B34E034-1201-4DAD-AB81-5A1431BD0187}" dt="2023-08-15T07:10:13.511" v="839" actId="404"/>
        <pc:sldMkLst>
          <pc:docMk/>
          <pc:sldMk cId="2459759268" sldId="394"/>
        </pc:sldMkLst>
        <pc:spChg chg="mod">
          <ac:chgData name="Matthias Scholer" userId="daad25a6-aca0-4d73-8528-03a468fe8ab9" providerId="ADAL" clId="{3B34E034-1201-4DAD-AB81-5A1431BD0187}" dt="2023-08-15T06:57:42.202" v="646" actId="1076"/>
          <ac:spMkLst>
            <pc:docMk/>
            <pc:sldMk cId="2459759268" sldId="394"/>
            <ac:spMk id="14" creationId="{00000000-0000-0000-0000-000000000000}"/>
          </ac:spMkLst>
        </pc:spChg>
        <pc:spChg chg="mod">
          <ac:chgData name="Matthias Scholer" userId="daad25a6-aca0-4d73-8528-03a468fe8ab9" providerId="ADAL" clId="{3B34E034-1201-4DAD-AB81-5A1431BD0187}" dt="2023-08-15T07:10:13.511" v="839" actId="404"/>
          <ac:spMkLst>
            <pc:docMk/>
            <pc:sldMk cId="2459759268" sldId="394"/>
            <ac:spMk id="15" creationId="{00000000-0000-0000-0000-000000000000}"/>
          </ac:spMkLst>
        </pc:spChg>
        <pc:spChg chg="mod">
          <ac:chgData name="Matthias Scholer" userId="daad25a6-aca0-4d73-8528-03a468fe8ab9" providerId="ADAL" clId="{3B34E034-1201-4DAD-AB81-5A1431BD0187}" dt="2023-08-03T09:05:59.546" v="50" actId="20577"/>
          <ac:spMkLst>
            <pc:docMk/>
            <pc:sldMk cId="2459759268" sldId="394"/>
            <ac:spMk id="40962" creationId="{00000000-0000-0000-0000-000000000000}"/>
          </ac:spMkLst>
        </pc:spChg>
      </pc:sldChg>
      <pc:sldChg chg="del">
        <pc:chgData name="Matthias Scholer" userId="daad25a6-aca0-4d73-8528-03a468fe8ab9" providerId="ADAL" clId="{3B34E034-1201-4DAD-AB81-5A1431BD0187}" dt="2023-08-03T08:59:32.529" v="37" actId="47"/>
        <pc:sldMkLst>
          <pc:docMk/>
          <pc:sldMk cId="705574326" sldId="408"/>
        </pc:sldMkLst>
      </pc:sldChg>
      <pc:sldChg chg="del">
        <pc:chgData name="Matthias Scholer" userId="daad25a6-aca0-4d73-8528-03a468fe8ab9" providerId="ADAL" clId="{3B34E034-1201-4DAD-AB81-5A1431BD0187}" dt="2023-08-03T09:00:01.323" v="42" actId="47"/>
        <pc:sldMkLst>
          <pc:docMk/>
          <pc:sldMk cId="1933137168" sldId="409"/>
        </pc:sldMkLst>
      </pc:sldChg>
      <pc:sldChg chg="del">
        <pc:chgData name="Matthias Scholer" userId="daad25a6-aca0-4d73-8528-03a468fe8ab9" providerId="ADAL" clId="{3B34E034-1201-4DAD-AB81-5A1431BD0187}" dt="2023-08-03T09:00:11.718" v="43" actId="47"/>
        <pc:sldMkLst>
          <pc:docMk/>
          <pc:sldMk cId="2202785013" sldId="410"/>
        </pc:sldMkLst>
      </pc:sldChg>
      <pc:sldChg chg="del">
        <pc:chgData name="Matthias Scholer" userId="daad25a6-aca0-4d73-8528-03a468fe8ab9" providerId="ADAL" clId="{3B34E034-1201-4DAD-AB81-5A1431BD0187}" dt="2023-08-03T09:00:12.337" v="44" actId="47"/>
        <pc:sldMkLst>
          <pc:docMk/>
          <pc:sldMk cId="2205641630" sldId="411"/>
        </pc:sldMkLst>
      </pc:sldChg>
      <pc:sldChg chg="del ord">
        <pc:chgData name="Matthias Scholer" userId="daad25a6-aca0-4d73-8528-03a468fe8ab9" providerId="ADAL" clId="{3B34E034-1201-4DAD-AB81-5A1431BD0187}" dt="2023-08-15T06:45:51.574" v="374" actId="47"/>
        <pc:sldMkLst>
          <pc:docMk/>
          <pc:sldMk cId="773937436" sldId="423"/>
        </pc:sldMkLst>
      </pc:sldChg>
      <pc:sldChg chg="delSp modSp mod">
        <pc:chgData name="Matthias Scholer" userId="daad25a6-aca0-4d73-8528-03a468fe8ab9" providerId="ADAL" clId="{3B34E034-1201-4DAD-AB81-5A1431BD0187}" dt="2023-08-15T05:57:11.592" v="232" actId="1076"/>
        <pc:sldMkLst>
          <pc:docMk/>
          <pc:sldMk cId="314508303" sldId="424"/>
        </pc:sldMkLst>
        <pc:spChg chg="del mod">
          <ac:chgData name="Matthias Scholer" userId="daad25a6-aca0-4d73-8528-03a468fe8ab9" providerId="ADAL" clId="{3B34E034-1201-4DAD-AB81-5A1431BD0187}" dt="2023-08-15T05:56:54.305" v="225" actId="478"/>
          <ac:spMkLst>
            <pc:docMk/>
            <pc:sldMk cId="314508303" sldId="424"/>
            <ac:spMk id="26628" creationId="{00000000-0000-0000-0000-000000000000}"/>
          </ac:spMkLst>
        </pc:spChg>
        <pc:spChg chg="mod">
          <ac:chgData name="Matthias Scholer" userId="daad25a6-aca0-4d73-8528-03a468fe8ab9" providerId="ADAL" clId="{3B34E034-1201-4DAD-AB81-5A1431BD0187}" dt="2023-08-15T05:57:11.592" v="232" actId="1076"/>
          <ac:spMkLst>
            <pc:docMk/>
            <pc:sldMk cId="314508303" sldId="424"/>
            <ac:spMk id="26631" creationId="{00000000-0000-0000-0000-000000000000}"/>
          </ac:spMkLst>
        </pc:spChg>
      </pc:sldChg>
      <pc:sldChg chg="modSp mod">
        <pc:chgData name="Matthias Scholer" userId="daad25a6-aca0-4d73-8528-03a468fe8ab9" providerId="ADAL" clId="{3B34E034-1201-4DAD-AB81-5A1431BD0187}" dt="2023-08-15T05:57:17.500" v="246" actId="1037"/>
        <pc:sldMkLst>
          <pc:docMk/>
          <pc:sldMk cId="1172467438" sldId="425"/>
        </pc:sldMkLst>
        <pc:spChg chg="mod">
          <ac:chgData name="Matthias Scholer" userId="daad25a6-aca0-4d73-8528-03a468fe8ab9" providerId="ADAL" clId="{3B34E034-1201-4DAD-AB81-5A1431BD0187}" dt="2023-08-03T08:59:04.438" v="13" actId="1035"/>
          <ac:spMkLst>
            <pc:docMk/>
            <pc:sldMk cId="1172467438" sldId="425"/>
            <ac:spMk id="27650" creationId="{00000000-0000-0000-0000-000000000000}"/>
          </ac:spMkLst>
        </pc:spChg>
        <pc:spChg chg="mod">
          <ac:chgData name="Matthias Scholer" userId="daad25a6-aca0-4d73-8528-03a468fe8ab9" providerId="ADAL" clId="{3B34E034-1201-4DAD-AB81-5A1431BD0187}" dt="2023-08-15T05:57:17.500" v="246" actId="1037"/>
          <ac:spMkLst>
            <pc:docMk/>
            <pc:sldMk cId="1172467438" sldId="425"/>
            <ac:spMk id="27654" creationId="{00000000-0000-0000-0000-000000000000}"/>
          </ac:spMkLst>
        </pc:spChg>
      </pc:sldChg>
      <pc:sldChg chg="modSp mod">
        <pc:chgData name="Matthias Scholer" userId="daad25a6-aca0-4d73-8528-03a468fe8ab9" providerId="ADAL" clId="{3B34E034-1201-4DAD-AB81-5A1431BD0187}" dt="2023-08-15T07:15:40.319" v="875" actId="20577"/>
        <pc:sldMkLst>
          <pc:docMk/>
          <pc:sldMk cId="3538500990" sldId="429"/>
        </pc:sldMkLst>
        <pc:spChg chg="mod">
          <ac:chgData name="Matthias Scholer" userId="daad25a6-aca0-4d73-8528-03a468fe8ab9" providerId="ADAL" clId="{3B34E034-1201-4DAD-AB81-5A1431BD0187}" dt="2023-08-15T07:15:40.319" v="875" actId="20577"/>
          <ac:spMkLst>
            <pc:docMk/>
            <pc:sldMk cId="3538500990" sldId="429"/>
            <ac:spMk id="2" creationId="{00000000-0000-0000-0000-000000000000}"/>
          </ac:spMkLst>
        </pc:spChg>
      </pc:sldChg>
      <pc:sldChg chg="modSp mod">
        <pc:chgData name="Matthias Scholer" userId="daad25a6-aca0-4d73-8528-03a468fe8ab9" providerId="ADAL" clId="{3B34E034-1201-4DAD-AB81-5A1431BD0187}" dt="2023-08-15T07:15:36.351" v="874" actId="20577"/>
        <pc:sldMkLst>
          <pc:docMk/>
          <pc:sldMk cId="4200854970" sldId="430"/>
        </pc:sldMkLst>
        <pc:spChg chg="mod">
          <ac:chgData name="Matthias Scholer" userId="daad25a6-aca0-4d73-8528-03a468fe8ab9" providerId="ADAL" clId="{3B34E034-1201-4DAD-AB81-5A1431BD0187}" dt="2023-08-15T07:15:36.351" v="874" actId="20577"/>
          <ac:spMkLst>
            <pc:docMk/>
            <pc:sldMk cId="4200854970" sldId="430"/>
            <ac:spMk id="2" creationId="{00000000-0000-0000-0000-000000000000}"/>
          </ac:spMkLst>
        </pc:spChg>
      </pc:sldChg>
      <pc:sldChg chg="modSp mod">
        <pc:chgData name="Matthias Scholer" userId="daad25a6-aca0-4d73-8528-03a468fe8ab9" providerId="ADAL" clId="{3B34E034-1201-4DAD-AB81-5A1431BD0187}" dt="2023-08-15T07:15:31.033" v="873" actId="20577"/>
        <pc:sldMkLst>
          <pc:docMk/>
          <pc:sldMk cId="832023091" sldId="431"/>
        </pc:sldMkLst>
        <pc:spChg chg="mod">
          <ac:chgData name="Matthias Scholer" userId="daad25a6-aca0-4d73-8528-03a468fe8ab9" providerId="ADAL" clId="{3B34E034-1201-4DAD-AB81-5A1431BD0187}" dt="2023-08-15T07:15:31.033" v="873" actId="20577"/>
          <ac:spMkLst>
            <pc:docMk/>
            <pc:sldMk cId="832023091" sldId="431"/>
            <ac:spMk id="2" creationId="{00000000-0000-0000-0000-000000000000}"/>
          </ac:spMkLst>
        </pc:spChg>
      </pc:sldChg>
      <pc:sldChg chg="addSp modSp add mod">
        <pc:chgData name="Matthias Scholer" userId="daad25a6-aca0-4d73-8528-03a468fe8ab9" providerId="ADAL" clId="{3B34E034-1201-4DAD-AB81-5A1431BD0187}" dt="2023-08-15T06:45:10.844" v="371" actId="1076"/>
        <pc:sldMkLst>
          <pc:docMk/>
          <pc:sldMk cId="144589801" sldId="433"/>
        </pc:sldMkLst>
        <pc:spChg chg="mod">
          <ac:chgData name="Matthias Scholer" userId="daad25a6-aca0-4d73-8528-03a468fe8ab9" providerId="ADAL" clId="{3B34E034-1201-4DAD-AB81-5A1431BD0187}" dt="2023-08-15T06:08:55.420" v="278" actId="20577"/>
          <ac:spMkLst>
            <pc:docMk/>
            <pc:sldMk cId="144589801" sldId="433"/>
            <ac:spMk id="2" creationId="{00000000-0000-0000-0000-000000000000}"/>
          </ac:spMkLst>
        </pc:spChg>
        <pc:spChg chg="mod">
          <ac:chgData name="Matthias Scholer" userId="daad25a6-aca0-4d73-8528-03a468fe8ab9" providerId="ADAL" clId="{3B34E034-1201-4DAD-AB81-5A1431BD0187}" dt="2023-08-15T06:44:36.587" v="370" actId="113"/>
          <ac:spMkLst>
            <pc:docMk/>
            <pc:sldMk cId="144589801" sldId="433"/>
            <ac:spMk id="8" creationId="{00000000-0000-0000-0000-000000000000}"/>
          </ac:spMkLst>
        </pc:spChg>
        <pc:spChg chg="mod">
          <ac:chgData name="Matthias Scholer" userId="daad25a6-aca0-4d73-8528-03a468fe8ab9" providerId="ADAL" clId="{3B34E034-1201-4DAD-AB81-5A1431BD0187}" dt="2023-08-15T06:09:16.973" v="283" actId="20577"/>
          <ac:spMkLst>
            <pc:docMk/>
            <pc:sldMk cId="144589801" sldId="433"/>
            <ac:spMk id="9" creationId="{00000000-0000-0000-0000-000000000000}"/>
          </ac:spMkLst>
        </pc:spChg>
        <pc:picChg chg="add mod">
          <ac:chgData name="Matthias Scholer" userId="daad25a6-aca0-4d73-8528-03a468fe8ab9" providerId="ADAL" clId="{3B34E034-1201-4DAD-AB81-5A1431BD0187}" dt="2023-08-15T06:45:10.844" v="371" actId="1076"/>
          <ac:picMkLst>
            <pc:docMk/>
            <pc:sldMk cId="144589801" sldId="433"/>
            <ac:picMk id="1026" creationId="{5D1DA787-D45D-659E-4D63-185370FA029A}"/>
          </ac:picMkLst>
        </pc:picChg>
      </pc:sldChg>
      <pc:sldChg chg="new del">
        <pc:chgData name="Matthias Scholer" userId="daad25a6-aca0-4d73-8528-03a468fe8ab9" providerId="ADAL" clId="{3B34E034-1201-4DAD-AB81-5A1431BD0187}" dt="2023-08-15T06:08:32.816" v="248" actId="47"/>
        <pc:sldMkLst>
          <pc:docMk/>
          <pc:sldMk cId="1020033619" sldId="433"/>
        </pc:sldMkLst>
      </pc:sldChg>
      <pc:sldChg chg="addSp delSp modSp new mod">
        <pc:chgData name="Matthias Scholer" userId="daad25a6-aca0-4d73-8528-03a468fe8ab9" providerId="ADAL" clId="{3B34E034-1201-4DAD-AB81-5A1431BD0187}" dt="2023-08-15T06:41:39.922" v="333" actId="20577"/>
        <pc:sldMkLst>
          <pc:docMk/>
          <pc:sldMk cId="1166608638" sldId="434"/>
        </pc:sldMkLst>
        <pc:spChg chg="mod">
          <ac:chgData name="Matthias Scholer" userId="daad25a6-aca0-4d73-8528-03a468fe8ab9" providerId="ADAL" clId="{3B34E034-1201-4DAD-AB81-5A1431BD0187}" dt="2023-08-15T06:40:18.541" v="294" actId="20577"/>
          <ac:spMkLst>
            <pc:docMk/>
            <pc:sldMk cId="1166608638" sldId="434"/>
            <ac:spMk id="2" creationId="{C2E2428B-C639-B6BD-9877-7B082377015B}"/>
          </ac:spMkLst>
        </pc:spChg>
        <pc:spChg chg="add del mod">
          <ac:chgData name="Matthias Scholer" userId="daad25a6-aca0-4d73-8528-03a468fe8ab9" providerId="ADAL" clId="{3B34E034-1201-4DAD-AB81-5A1431BD0187}" dt="2023-08-15T06:40:24.674" v="297" actId="478"/>
          <ac:spMkLst>
            <pc:docMk/>
            <pc:sldMk cId="1166608638" sldId="434"/>
            <ac:spMk id="6" creationId="{31584D1E-4951-2357-6FF2-C85F2CF0EEB5}"/>
          </ac:spMkLst>
        </pc:spChg>
        <pc:spChg chg="add mod">
          <ac:chgData name="Matthias Scholer" userId="daad25a6-aca0-4d73-8528-03a468fe8ab9" providerId="ADAL" clId="{3B34E034-1201-4DAD-AB81-5A1431BD0187}" dt="2023-08-15T06:41:39.922" v="333" actId="20577"/>
          <ac:spMkLst>
            <pc:docMk/>
            <pc:sldMk cId="1166608638" sldId="434"/>
            <ac:spMk id="7" creationId="{309E5849-B4BC-C286-DE8B-DD1E89E98146}"/>
          </ac:spMkLst>
        </pc:spChg>
      </pc:sldChg>
      <pc:sldChg chg="addSp delSp modSp add mod">
        <pc:chgData name="Matthias Scholer" userId="daad25a6-aca0-4d73-8528-03a468fe8ab9" providerId="ADAL" clId="{3B34E034-1201-4DAD-AB81-5A1431BD0187}" dt="2023-08-15T06:50:31.008" v="644" actId="1035"/>
        <pc:sldMkLst>
          <pc:docMk/>
          <pc:sldMk cId="3680895159" sldId="435"/>
        </pc:sldMkLst>
        <pc:spChg chg="mod">
          <ac:chgData name="Matthias Scholer" userId="daad25a6-aca0-4d73-8528-03a468fe8ab9" providerId="ADAL" clId="{3B34E034-1201-4DAD-AB81-5A1431BD0187}" dt="2023-08-15T06:46:04.220" v="383" actId="20577"/>
          <ac:spMkLst>
            <pc:docMk/>
            <pc:sldMk cId="3680895159" sldId="435"/>
            <ac:spMk id="2" creationId="{00000000-0000-0000-0000-000000000000}"/>
          </ac:spMkLst>
        </pc:spChg>
        <pc:spChg chg="add mod">
          <ac:chgData name="Matthias Scholer" userId="daad25a6-aca0-4d73-8528-03a468fe8ab9" providerId="ADAL" clId="{3B34E034-1201-4DAD-AB81-5A1431BD0187}" dt="2023-08-15T06:50:31.008" v="644" actId="1035"/>
          <ac:spMkLst>
            <pc:docMk/>
            <pc:sldMk cId="3680895159" sldId="435"/>
            <ac:spMk id="5" creationId="{76114704-4CA1-B56F-CD8F-37829334A660}"/>
          </ac:spMkLst>
        </pc:spChg>
        <pc:spChg chg="mod">
          <ac:chgData name="Matthias Scholer" userId="daad25a6-aca0-4d73-8528-03a468fe8ab9" providerId="ADAL" clId="{3B34E034-1201-4DAD-AB81-5A1431BD0187}" dt="2023-08-15T06:50:26.429" v="627" actId="1076"/>
          <ac:spMkLst>
            <pc:docMk/>
            <pc:sldMk cId="3680895159" sldId="435"/>
            <ac:spMk id="8" creationId="{00000000-0000-0000-0000-000000000000}"/>
          </ac:spMkLst>
        </pc:spChg>
        <pc:picChg chg="del">
          <ac:chgData name="Matthias Scholer" userId="daad25a6-aca0-4d73-8528-03a468fe8ab9" providerId="ADAL" clId="{3B34E034-1201-4DAD-AB81-5A1431BD0187}" dt="2023-08-15T06:46:05.818" v="384" actId="478"/>
          <ac:picMkLst>
            <pc:docMk/>
            <pc:sldMk cId="3680895159" sldId="435"/>
            <ac:picMk id="1026" creationId="{5D1DA787-D45D-659E-4D63-185370FA029A}"/>
          </ac:picMkLst>
        </pc:picChg>
        <pc:picChg chg="add mod">
          <ac:chgData name="Matthias Scholer" userId="daad25a6-aca0-4d73-8528-03a468fe8ab9" providerId="ADAL" clId="{3B34E034-1201-4DAD-AB81-5A1431BD0187}" dt="2023-08-15T06:50:31.008" v="644" actId="1035"/>
          <ac:picMkLst>
            <pc:docMk/>
            <pc:sldMk cId="3680895159" sldId="435"/>
            <ac:picMk id="3074" creationId="{F38A1D72-223C-A91E-A68C-A472479EC8A0}"/>
          </ac:picMkLst>
        </pc:picChg>
      </pc:sldChg>
      <pc:sldChg chg="add del">
        <pc:chgData name="Matthias Scholer" userId="daad25a6-aca0-4d73-8528-03a468fe8ab9" providerId="ADAL" clId="{3B34E034-1201-4DAD-AB81-5A1431BD0187}" dt="2023-08-15T06:45:57.136" v="375" actId="47"/>
        <pc:sldMkLst>
          <pc:docMk/>
          <pc:sldMk cId="986249440" sldId="436"/>
        </pc:sldMkLst>
      </pc:sldChg>
      <pc:sldChg chg="addSp delSp modSp add mod">
        <pc:chgData name="Matthias Scholer" userId="daad25a6-aca0-4d73-8528-03a468fe8ab9" providerId="ADAL" clId="{3B34E034-1201-4DAD-AB81-5A1431BD0187}" dt="2023-08-15T07:16:03.557" v="877" actId="14100"/>
        <pc:sldMkLst>
          <pc:docMk/>
          <pc:sldMk cId="2017123862" sldId="436"/>
        </pc:sldMkLst>
        <pc:spChg chg="del">
          <ac:chgData name="Matthias Scholer" userId="daad25a6-aca0-4d73-8528-03a468fe8ab9" providerId="ADAL" clId="{3B34E034-1201-4DAD-AB81-5A1431BD0187}" dt="2023-08-15T07:00:53.446" v="743" actId="478"/>
          <ac:spMkLst>
            <pc:docMk/>
            <pc:sldMk cId="2017123862" sldId="436"/>
            <ac:spMk id="2" creationId="{59835B1F-CCDF-BBC9-ABB9-601125A2415E}"/>
          </ac:spMkLst>
        </pc:spChg>
        <pc:spChg chg="del">
          <ac:chgData name="Matthias Scholer" userId="daad25a6-aca0-4d73-8528-03a468fe8ab9" providerId="ADAL" clId="{3B34E034-1201-4DAD-AB81-5A1431BD0187}" dt="2023-08-15T07:00:53.446" v="743" actId="478"/>
          <ac:spMkLst>
            <pc:docMk/>
            <pc:sldMk cId="2017123862" sldId="436"/>
            <ac:spMk id="3" creationId="{6282EF2A-1181-6297-AEE7-F3BAA4798DC8}"/>
          </ac:spMkLst>
        </pc:spChg>
        <pc:spChg chg="del">
          <ac:chgData name="Matthias Scholer" userId="daad25a6-aca0-4d73-8528-03a468fe8ab9" providerId="ADAL" clId="{3B34E034-1201-4DAD-AB81-5A1431BD0187}" dt="2023-08-15T07:00:55.929" v="744" actId="478"/>
          <ac:spMkLst>
            <pc:docMk/>
            <pc:sldMk cId="2017123862" sldId="436"/>
            <ac:spMk id="4" creationId="{00000000-0000-0000-0000-000000000000}"/>
          </ac:spMkLst>
        </pc:spChg>
        <pc:spChg chg="del">
          <ac:chgData name="Matthias Scholer" userId="daad25a6-aca0-4d73-8528-03a468fe8ab9" providerId="ADAL" clId="{3B34E034-1201-4DAD-AB81-5A1431BD0187}" dt="2023-08-15T07:00:53.446" v="743" actId="478"/>
          <ac:spMkLst>
            <pc:docMk/>
            <pc:sldMk cId="2017123862" sldId="436"/>
            <ac:spMk id="5" creationId="{00000000-0000-0000-0000-000000000000}"/>
          </ac:spMkLst>
        </pc:spChg>
        <pc:spChg chg="mod">
          <ac:chgData name="Matthias Scholer" userId="daad25a6-aca0-4d73-8528-03a468fe8ab9" providerId="ADAL" clId="{3B34E034-1201-4DAD-AB81-5A1431BD0187}" dt="2023-08-15T06:59:50.313" v="681" actId="20577"/>
          <ac:spMkLst>
            <pc:docMk/>
            <pc:sldMk cId="2017123862" sldId="436"/>
            <ac:spMk id="6" creationId="{E4084187-740B-A54D-98D2-4E53300AAF3F}"/>
          </ac:spMkLst>
        </pc:spChg>
        <pc:spChg chg="mod">
          <ac:chgData name="Matthias Scholer" userId="daad25a6-aca0-4d73-8528-03a468fe8ab9" providerId="ADAL" clId="{3B34E034-1201-4DAD-AB81-5A1431BD0187}" dt="2023-08-15T07:08:23.568" v="830" actId="20577"/>
          <ac:spMkLst>
            <pc:docMk/>
            <pc:sldMk cId="2017123862" sldId="436"/>
            <ac:spMk id="14" creationId="{00000000-0000-0000-0000-000000000000}"/>
          </ac:spMkLst>
        </pc:spChg>
        <pc:spChg chg="add mod">
          <ac:chgData name="Matthias Scholer" userId="daad25a6-aca0-4d73-8528-03a468fe8ab9" providerId="ADAL" clId="{3B34E034-1201-4DAD-AB81-5A1431BD0187}" dt="2023-08-15T07:08:29.750" v="832" actId="1076"/>
          <ac:spMkLst>
            <pc:docMk/>
            <pc:sldMk cId="2017123862" sldId="436"/>
            <ac:spMk id="15" creationId="{1CC2D095-7438-3D59-0F63-3ABDEE1C8584}"/>
          </ac:spMkLst>
        </pc:spChg>
        <pc:spChg chg="add mod">
          <ac:chgData name="Matthias Scholer" userId="daad25a6-aca0-4d73-8528-03a468fe8ab9" providerId="ADAL" clId="{3B34E034-1201-4DAD-AB81-5A1431BD0187}" dt="2023-08-15T07:10:50.386" v="869" actId="1076"/>
          <ac:spMkLst>
            <pc:docMk/>
            <pc:sldMk cId="2017123862" sldId="436"/>
            <ac:spMk id="18" creationId="{D6E906F0-0B43-97EF-FAD8-96E25B22F8D4}"/>
          </ac:spMkLst>
        </pc:spChg>
        <pc:spChg chg="add mod">
          <ac:chgData name="Matthias Scholer" userId="daad25a6-aca0-4d73-8528-03a468fe8ab9" providerId="ADAL" clId="{3B34E034-1201-4DAD-AB81-5A1431BD0187}" dt="2023-08-15T07:11:05.867" v="872"/>
          <ac:spMkLst>
            <pc:docMk/>
            <pc:sldMk cId="2017123862" sldId="436"/>
            <ac:spMk id="19" creationId="{8B286F70-CFA4-B6FF-7127-FE2D56309B39}"/>
          </ac:spMkLst>
        </pc:spChg>
        <pc:picChg chg="add del">
          <ac:chgData name="Matthias Scholer" userId="daad25a6-aca0-4d73-8528-03a468fe8ab9" providerId="ADAL" clId="{3B34E034-1201-4DAD-AB81-5A1431BD0187}" dt="2023-08-15T07:00:53.446" v="743" actId="478"/>
          <ac:picMkLst>
            <pc:docMk/>
            <pc:sldMk cId="2017123862" sldId="436"/>
            <ac:picMk id="7" creationId="{00000000-0000-0000-0000-000000000000}"/>
          </ac:picMkLst>
        </pc:picChg>
        <pc:picChg chg="add del">
          <ac:chgData name="Matthias Scholer" userId="daad25a6-aca0-4d73-8528-03a468fe8ab9" providerId="ADAL" clId="{3B34E034-1201-4DAD-AB81-5A1431BD0187}" dt="2023-08-15T07:00:53.446" v="743" actId="478"/>
          <ac:picMkLst>
            <pc:docMk/>
            <pc:sldMk cId="2017123862" sldId="436"/>
            <ac:picMk id="8" creationId="{00000000-0000-0000-0000-000000000000}"/>
          </ac:picMkLst>
        </pc:picChg>
        <pc:picChg chg="add del">
          <ac:chgData name="Matthias Scholer" userId="daad25a6-aca0-4d73-8528-03a468fe8ab9" providerId="ADAL" clId="{3B34E034-1201-4DAD-AB81-5A1431BD0187}" dt="2023-08-15T07:00:53.446" v="743" actId="478"/>
          <ac:picMkLst>
            <pc:docMk/>
            <pc:sldMk cId="2017123862" sldId="436"/>
            <ac:picMk id="10" creationId="{00000000-0000-0000-0000-000000000000}"/>
          </ac:picMkLst>
        </pc:picChg>
        <pc:picChg chg="add del">
          <ac:chgData name="Matthias Scholer" userId="daad25a6-aca0-4d73-8528-03a468fe8ab9" providerId="ADAL" clId="{3B34E034-1201-4DAD-AB81-5A1431BD0187}" dt="2023-08-15T07:00:56.534" v="745" actId="478"/>
          <ac:picMkLst>
            <pc:docMk/>
            <pc:sldMk cId="2017123862" sldId="436"/>
            <ac:picMk id="11" creationId="{00000000-0000-0000-0000-000000000000}"/>
          </ac:picMkLst>
        </pc:picChg>
        <pc:picChg chg="add del">
          <ac:chgData name="Matthias Scholer" userId="daad25a6-aca0-4d73-8528-03a468fe8ab9" providerId="ADAL" clId="{3B34E034-1201-4DAD-AB81-5A1431BD0187}" dt="2023-08-15T07:00:53.446" v="743" actId="478"/>
          <ac:picMkLst>
            <pc:docMk/>
            <pc:sldMk cId="2017123862" sldId="436"/>
            <ac:picMk id="12" creationId="{00000000-0000-0000-0000-000000000000}"/>
          </ac:picMkLst>
        </pc:picChg>
        <pc:picChg chg="add mod">
          <ac:chgData name="Matthias Scholer" userId="daad25a6-aca0-4d73-8528-03a468fe8ab9" providerId="ADAL" clId="{3B34E034-1201-4DAD-AB81-5A1431BD0187}" dt="2023-08-15T07:08:27.648" v="831" actId="1076"/>
          <ac:picMkLst>
            <pc:docMk/>
            <pc:sldMk cId="2017123862" sldId="436"/>
            <ac:picMk id="13" creationId="{B5378813-F4FA-B3FE-3A56-0F398EE171A4}"/>
          </ac:picMkLst>
        </pc:picChg>
        <pc:picChg chg="add del mod">
          <ac:chgData name="Matthias Scholer" userId="daad25a6-aca0-4d73-8528-03a468fe8ab9" providerId="ADAL" clId="{3B34E034-1201-4DAD-AB81-5A1431BD0187}" dt="2023-08-15T07:04:48.733" v="775" actId="478"/>
          <ac:picMkLst>
            <pc:docMk/>
            <pc:sldMk cId="2017123862" sldId="436"/>
            <ac:picMk id="4098" creationId="{37095F6A-FFFA-0176-00C1-378ABE109539}"/>
          </ac:picMkLst>
        </pc:picChg>
        <pc:picChg chg="add mod">
          <ac:chgData name="Matthias Scholer" userId="daad25a6-aca0-4d73-8528-03a468fe8ab9" providerId="ADAL" clId="{3B34E034-1201-4DAD-AB81-5A1431BD0187}" dt="2023-08-15T07:16:03.557" v="877" actId="14100"/>
          <ac:picMkLst>
            <pc:docMk/>
            <pc:sldMk cId="2017123862" sldId="436"/>
            <ac:picMk id="4100" creationId="{E11FD59D-9263-A2CC-B102-3516034D3BDC}"/>
          </ac:picMkLst>
        </pc:picChg>
      </pc:sldChg>
    </pc:docChg>
  </pc:docChgLst>
  <pc:docChgLst>
    <pc:chgData name="Matthias Scholer" userId="daad25a6-aca0-4d73-8528-03a468fe8ab9" providerId="ADAL" clId="{4D000CD3-A1E1-489B-A1C1-4AAB782A9BA4}"/>
    <pc:docChg chg="undo custSel addSld delSld modSld sldOrd">
      <pc:chgData name="Matthias Scholer" userId="daad25a6-aca0-4d73-8528-03a468fe8ab9" providerId="ADAL" clId="{4D000CD3-A1E1-489B-A1C1-4AAB782A9BA4}" dt="2023-12-19T15:00:43.821" v="824" actId="20577"/>
      <pc:docMkLst>
        <pc:docMk/>
      </pc:docMkLst>
      <pc:sldChg chg="del">
        <pc:chgData name="Matthias Scholer" userId="daad25a6-aca0-4d73-8528-03a468fe8ab9" providerId="ADAL" clId="{4D000CD3-A1E1-489B-A1C1-4AAB782A9BA4}" dt="2023-12-19T14:28:40.887" v="342" actId="47"/>
        <pc:sldMkLst>
          <pc:docMk/>
          <pc:sldMk cId="2670209583" sldId="308"/>
        </pc:sldMkLst>
      </pc:sldChg>
      <pc:sldChg chg="addSp delSp modSp add del">
        <pc:chgData name="Matthias Scholer" userId="daad25a6-aca0-4d73-8528-03a468fe8ab9" providerId="ADAL" clId="{4D000CD3-A1E1-489B-A1C1-4AAB782A9BA4}" dt="2023-12-19T14:59:02.630" v="816" actId="47"/>
        <pc:sldMkLst>
          <pc:docMk/>
          <pc:sldMk cId="3845997548" sldId="377"/>
        </pc:sldMkLst>
        <pc:spChg chg="del">
          <ac:chgData name="Matthias Scholer" userId="daad25a6-aca0-4d73-8528-03a468fe8ab9" providerId="ADAL" clId="{4D000CD3-A1E1-489B-A1C1-4AAB782A9BA4}" dt="2023-12-19T14:58:27.574" v="792" actId="21"/>
          <ac:spMkLst>
            <pc:docMk/>
            <pc:sldMk cId="3845997548" sldId="377"/>
            <ac:spMk id="5" creationId="{00000000-0000-0000-0000-000000000000}"/>
          </ac:spMkLst>
        </pc:spChg>
        <pc:spChg chg="add del mod">
          <ac:chgData name="Matthias Scholer" userId="daad25a6-aca0-4d73-8528-03a468fe8ab9" providerId="ADAL" clId="{4D000CD3-A1E1-489B-A1C1-4AAB782A9BA4}" dt="2023-12-19T14:58:22.990" v="791" actId="27636"/>
          <ac:spMkLst>
            <pc:docMk/>
            <pc:sldMk cId="3845997548" sldId="377"/>
            <ac:spMk id="11" creationId="{00000000-0000-0000-0000-000000000000}"/>
          </ac:spMkLst>
        </pc:spChg>
        <pc:spChg chg="add del mod">
          <ac:chgData name="Matthias Scholer" userId="daad25a6-aca0-4d73-8528-03a468fe8ab9" providerId="ADAL" clId="{4D000CD3-A1E1-489B-A1C1-4AAB782A9BA4}" dt="2023-12-19T14:58:27.574" v="792" actId="21"/>
          <ac:spMkLst>
            <pc:docMk/>
            <pc:sldMk cId="3845997548" sldId="377"/>
            <ac:spMk id="13" creationId="{00000000-0000-0000-0000-000000000000}"/>
          </ac:spMkLst>
        </pc:spChg>
        <pc:spChg chg="add del mod">
          <ac:chgData name="Matthias Scholer" userId="daad25a6-aca0-4d73-8528-03a468fe8ab9" providerId="ADAL" clId="{4D000CD3-A1E1-489B-A1C1-4AAB782A9BA4}" dt="2023-12-19T14:58:27.574" v="792" actId="21"/>
          <ac:spMkLst>
            <pc:docMk/>
            <pc:sldMk cId="3845997548" sldId="377"/>
            <ac:spMk id="105" creationId="{00000000-0000-0000-0000-000000000000}"/>
          </ac:spMkLst>
        </pc:spChg>
        <pc:spChg chg="add del mod">
          <ac:chgData name="Matthias Scholer" userId="daad25a6-aca0-4d73-8528-03a468fe8ab9" providerId="ADAL" clId="{4D000CD3-A1E1-489B-A1C1-4AAB782A9BA4}" dt="2023-12-19T14:58:27.574" v="792" actId="21"/>
          <ac:spMkLst>
            <pc:docMk/>
            <pc:sldMk cId="3845997548" sldId="377"/>
            <ac:spMk id="106" creationId="{00000000-0000-0000-0000-000000000000}"/>
          </ac:spMkLst>
        </pc:spChg>
        <pc:spChg chg="add del mod">
          <ac:chgData name="Matthias Scholer" userId="daad25a6-aca0-4d73-8528-03a468fe8ab9" providerId="ADAL" clId="{4D000CD3-A1E1-489B-A1C1-4AAB782A9BA4}" dt="2023-12-19T14:58:27.574" v="792" actId="21"/>
          <ac:spMkLst>
            <pc:docMk/>
            <pc:sldMk cId="3845997548" sldId="377"/>
            <ac:spMk id="108" creationId="{00000000-0000-0000-0000-000000000000}"/>
          </ac:spMkLst>
        </pc:spChg>
        <pc:grpChg chg="add del mod">
          <ac:chgData name="Matthias Scholer" userId="daad25a6-aca0-4d73-8528-03a468fe8ab9" providerId="ADAL" clId="{4D000CD3-A1E1-489B-A1C1-4AAB782A9BA4}" dt="2023-12-19T14:58:27.574" v="792" actId="21"/>
          <ac:grpSpMkLst>
            <pc:docMk/>
            <pc:sldMk cId="3845997548" sldId="377"/>
            <ac:grpSpMk id="15" creationId="{00000000-0000-0000-0000-000000000000}"/>
          </ac:grpSpMkLst>
        </pc:grpChg>
        <pc:picChg chg="add del mod">
          <ac:chgData name="Matthias Scholer" userId="daad25a6-aca0-4d73-8528-03a468fe8ab9" providerId="ADAL" clId="{4D000CD3-A1E1-489B-A1C1-4AAB782A9BA4}" dt="2023-12-19T14:58:27.574" v="792" actId="21"/>
          <ac:picMkLst>
            <pc:docMk/>
            <pc:sldMk cId="3845997548" sldId="377"/>
            <ac:picMk id="16" creationId="{00000000-0000-0000-0000-000000000000}"/>
          </ac:picMkLst>
        </pc:picChg>
        <pc:cxnChg chg="add del mod">
          <ac:chgData name="Matthias Scholer" userId="daad25a6-aca0-4d73-8528-03a468fe8ab9" providerId="ADAL" clId="{4D000CD3-A1E1-489B-A1C1-4AAB782A9BA4}" dt="2023-12-19T14:58:27.574" v="792" actId="21"/>
          <ac:cxnSpMkLst>
            <pc:docMk/>
            <pc:sldMk cId="3845997548" sldId="377"/>
            <ac:cxnSpMk id="107" creationId="{00000000-0000-0000-0000-000000000000}"/>
          </ac:cxnSpMkLst>
        </pc:cxnChg>
      </pc:sldChg>
      <pc:sldChg chg="modSp mod">
        <pc:chgData name="Matthias Scholer" userId="daad25a6-aca0-4d73-8528-03a468fe8ab9" providerId="ADAL" clId="{4D000CD3-A1E1-489B-A1C1-4AAB782A9BA4}" dt="2023-12-06T10:08:31.431" v="13" actId="20577"/>
        <pc:sldMkLst>
          <pc:docMk/>
          <pc:sldMk cId="1349345707" sldId="382"/>
        </pc:sldMkLst>
        <pc:graphicFrameChg chg="modGraphic">
          <ac:chgData name="Matthias Scholer" userId="daad25a6-aca0-4d73-8528-03a468fe8ab9" providerId="ADAL" clId="{4D000CD3-A1E1-489B-A1C1-4AAB782A9BA4}" dt="2023-12-06T10:08:31.431" v="13" actId="20577"/>
          <ac:graphicFrameMkLst>
            <pc:docMk/>
            <pc:sldMk cId="1349345707" sldId="382"/>
            <ac:graphicFrameMk id="2" creationId="{00000000-0000-0000-0000-000000000000}"/>
          </ac:graphicFrameMkLst>
        </pc:graphicFrameChg>
      </pc:sldChg>
      <pc:sldChg chg="add del">
        <pc:chgData name="Matthias Scholer" userId="daad25a6-aca0-4d73-8528-03a468fe8ab9" providerId="ADAL" clId="{4D000CD3-A1E1-489B-A1C1-4AAB782A9BA4}" dt="2023-12-19T14:57:53.730" v="781" actId="47"/>
        <pc:sldMkLst>
          <pc:docMk/>
          <pc:sldMk cId="1976425042" sldId="392"/>
        </pc:sldMkLst>
      </pc:sldChg>
      <pc:sldChg chg="modSp mod">
        <pc:chgData name="Matthias Scholer" userId="daad25a6-aca0-4d73-8528-03a468fe8ab9" providerId="ADAL" clId="{4D000CD3-A1E1-489B-A1C1-4AAB782A9BA4}" dt="2023-12-12T06:51:08.462" v="15" actId="20577"/>
        <pc:sldMkLst>
          <pc:docMk/>
          <pc:sldMk cId="625374514" sldId="405"/>
        </pc:sldMkLst>
        <pc:spChg chg="mod">
          <ac:chgData name="Matthias Scholer" userId="daad25a6-aca0-4d73-8528-03a468fe8ab9" providerId="ADAL" clId="{4D000CD3-A1E1-489B-A1C1-4AAB782A9BA4}" dt="2023-12-12T06:51:08.462" v="15" actId="20577"/>
          <ac:spMkLst>
            <pc:docMk/>
            <pc:sldMk cId="625374514" sldId="405"/>
            <ac:spMk id="2" creationId="{AEBDEA89-7970-39B5-FB7D-E8A78DC83D4C}"/>
          </ac:spMkLst>
        </pc:spChg>
        <pc:spChg chg="mod">
          <ac:chgData name="Matthias Scholer" userId="daad25a6-aca0-4d73-8528-03a468fe8ab9" providerId="ADAL" clId="{4D000CD3-A1E1-489B-A1C1-4AAB782A9BA4}" dt="2023-12-12T06:51:04.006" v="14"/>
          <ac:spMkLst>
            <pc:docMk/>
            <pc:sldMk cId="625374514" sldId="405"/>
            <ac:spMk id="4" creationId="{501DC283-ED45-EC2B-F441-094DFC027205}"/>
          </ac:spMkLst>
        </pc:spChg>
      </pc:sldChg>
      <pc:sldChg chg="modSp add del mod">
        <pc:chgData name="Matthias Scholer" userId="daad25a6-aca0-4d73-8528-03a468fe8ab9" providerId="ADAL" clId="{4D000CD3-A1E1-489B-A1C1-4AAB782A9BA4}" dt="2023-12-12T07:35:39.272" v="108" actId="27636"/>
        <pc:sldMkLst>
          <pc:docMk/>
          <pc:sldMk cId="471964645" sldId="454"/>
        </pc:sldMkLst>
        <pc:spChg chg="mod">
          <ac:chgData name="Matthias Scholer" userId="daad25a6-aca0-4d73-8528-03a468fe8ab9" providerId="ADAL" clId="{4D000CD3-A1E1-489B-A1C1-4AAB782A9BA4}" dt="2023-12-12T07:35:39.272" v="108" actId="27636"/>
          <ac:spMkLst>
            <pc:docMk/>
            <pc:sldMk cId="471964645" sldId="454"/>
            <ac:spMk id="7" creationId="{1346685E-B518-47B3-AB04-26BE366CC78C}"/>
          </ac:spMkLst>
        </pc:spChg>
      </pc:sldChg>
      <pc:sldChg chg="modSp add del mod">
        <pc:chgData name="Matthias Scholer" userId="daad25a6-aca0-4d73-8528-03a468fe8ab9" providerId="ADAL" clId="{4D000CD3-A1E1-489B-A1C1-4AAB782A9BA4}" dt="2023-12-12T07:35:39.275" v="109" actId="27636"/>
        <pc:sldMkLst>
          <pc:docMk/>
          <pc:sldMk cId="3997765602" sldId="468"/>
        </pc:sldMkLst>
        <pc:spChg chg="mod">
          <ac:chgData name="Matthias Scholer" userId="daad25a6-aca0-4d73-8528-03a468fe8ab9" providerId="ADAL" clId="{4D000CD3-A1E1-489B-A1C1-4AAB782A9BA4}" dt="2023-12-12T07:35:39.275" v="109" actId="27636"/>
          <ac:spMkLst>
            <pc:docMk/>
            <pc:sldMk cId="3997765602" sldId="468"/>
            <ac:spMk id="7" creationId="{1346685E-B518-47B3-AB04-26BE366CC78C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1:34.717" v="161" actId="1035"/>
        <pc:sldMkLst>
          <pc:docMk/>
          <pc:sldMk cId="2215953874" sldId="500"/>
        </pc:sldMkLst>
        <pc:spChg chg="mod">
          <ac:chgData name="Matthias Scholer" userId="daad25a6-aca0-4d73-8528-03a468fe8ab9" providerId="ADAL" clId="{4D000CD3-A1E1-489B-A1C1-4AAB782A9BA4}" dt="2023-12-19T12:51:30.535" v="149" actId="1076"/>
          <ac:spMkLst>
            <pc:docMk/>
            <pc:sldMk cId="2215953874" sldId="500"/>
            <ac:spMk id="5" creationId="{753B793B-EC22-4DF6-BB86-823334F65311}"/>
          </ac:spMkLst>
        </pc:spChg>
        <pc:spChg chg="add del mod">
          <ac:chgData name="Matthias Scholer" userId="daad25a6-aca0-4d73-8528-03a468fe8ab9" providerId="ADAL" clId="{4D000CD3-A1E1-489B-A1C1-4AAB782A9BA4}" dt="2023-12-19T12:51:27.477" v="148" actId="478"/>
          <ac:spMkLst>
            <pc:docMk/>
            <pc:sldMk cId="2215953874" sldId="500"/>
            <ac:spMk id="6" creationId="{E8C5754D-301D-E5CB-256F-1A9BFE8391CA}"/>
          </ac:spMkLst>
        </pc:spChg>
        <pc:spChg chg="del mod">
          <ac:chgData name="Matthias Scholer" userId="daad25a6-aca0-4d73-8528-03a468fe8ab9" providerId="ADAL" clId="{4D000CD3-A1E1-489B-A1C1-4AAB782A9BA4}" dt="2023-12-19T12:51:25.800" v="146" actId="478"/>
          <ac:spMkLst>
            <pc:docMk/>
            <pc:sldMk cId="2215953874" sldId="500"/>
            <ac:spMk id="7" creationId="{1346685E-B518-47B3-AB04-26BE366CC78C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11" creationId="{B12E2BA2-3A6A-4BFF-A3D7-CCB7A59BF738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12" creationId="{DA9BAB9E-6200-48E4-8F58-C8771A67B778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21" creationId="{74A79417-35D9-48F1-BD47-7BEDD208E11A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22" creationId="{163792F8-5402-454B-90E1-EEAC68C005FC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23" creationId="{46ADEB0F-0224-473B-A75F-4C933C43DAE9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24" creationId="{DF76ABBD-AF02-4179-80AA-899863BF9C7F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25" creationId="{F45EDFB4-5472-4FBD-B7BF-714F7EBBC714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26" creationId="{DFEBE9E6-D99B-4016-9C1D-B5D4DEA49EE6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27" creationId="{BC486869-AEEA-42BA-BF20-6EFE17A6C97D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28" creationId="{AC2149EF-1F78-45F7-A3E9-C6F0EB072C94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29" creationId="{94DC5B43-1EB4-47DE-8E6D-2E39D8E04C08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30" creationId="{8ECD0264-856C-4D39-A5AD-4E0C4046DA6D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31" creationId="{3CCA9B1E-F340-44A6-BDC5-F8EE9BEDD3D6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32" creationId="{EEAF7E94-035B-4D64-ACCC-484F41007B6A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33" creationId="{BAF7C2A8-0B73-4D14-8F71-8F78BD6D405C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34" creationId="{6724FCAA-C464-48F9-87CC-7090D079E23A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35" creationId="{E2AEA5A4-F132-4525-8DB9-1C9D5D0C69E8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36" creationId="{2A765176-A338-46C4-9FE7-E4A67C49519A}"/>
          </ac:spMkLst>
        </pc:spChg>
        <pc:spChg chg="mod">
          <ac:chgData name="Matthias Scholer" userId="daad25a6-aca0-4d73-8528-03a468fe8ab9" providerId="ADAL" clId="{4D000CD3-A1E1-489B-A1C1-4AAB782A9BA4}" dt="2023-12-19T12:51:34.717" v="161" actId="1035"/>
          <ac:spMkLst>
            <pc:docMk/>
            <pc:sldMk cId="2215953874" sldId="500"/>
            <ac:spMk id="81" creationId="{A5C27DCF-5DFE-4F15-A586-55C98FB7206A}"/>
          </ac:spMkLst>
        </pc:spChg>
        <pc:grpChg chg="mod">
          <ac:chgData name="Matthias Scholer" userId="daad25a6-aca0-4d73-8528-03a468fe8ab9" providerId="ADAL" clId="{4D000CD3-A1E1-489B-A1C1-4AAB782A9BA4}" dt="2023-12-19T12:51:34.717" v="161" actId="1035"/>
          <ac:grpSpMkLst>
            <pc:docMk/>
            <pc:sldMk cId="2215953874" sldId="500"/>
            <ac:grpSpMk id="9" creationId="{CA827F13-2BC7-4EFE-834C-079EDED4D209}"/>
          </ac:grpSpMkLst>
        </pc:grpChg>
        <pc:grpChg chg="mod">
          <ac:chgData name="Matthias Scholer" userId="daad25a6-aca0-4d73-8528-03a468fe8ab9" providerId="ADAL" clId="{4D000CD3-A1E1-489B-A1C1-4AAB782A9BA4}" dt="2023-12-19T12:51:34.717" v="161" actId="1035"/>
          <ac:grpSpMkLst>
            <pc:docMk/>
            <pc:sldMk cId="2215953874" sldId="500"/>
            <ac:grpSpMk id="10" creationId="{1050C3B2-7B02-45E9-9BCD-034324671AF5}"/>
          </ac:grpSpMkLst>
        </pc:grp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37" creationId="{C337621A-5C3C-43C9-A717-2480A9543B33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38" creationId="{42E4F7FF-B22D-4A64-B299-93366F01895C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39" creationId="{547FCB28-8FE2-4B2A-B088-14411E74E0C2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40" creationId="{973BE259-92A6-4997-AA33-170B0DEA1D6D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41" creationId="{2986EE1C-7943-4394-B427-2B2754D5176F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42" creationId="{96280EB8-87ED-4F44-9EB8-3CD2A5EBA559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43" creationId="{3A282B92-88BC-42B2-83FC-0EA0F0B3EFC1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44" creationId="{EDCABAD8-056F-46D3-AF17-7E4D3AC416C6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45" creationId="{A7376E01-5132-44CC-9999-07BE467CE562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46" creationId="{5A1FDB73-3C92-4E1E-AFA9-8E456A3FF281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47" creationId="{0F365509-8370-4FB6-8C0B-5435E898C90D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48" creationId="{ECE94A25-3D04-4D5F-A11E-732F4C245503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49" creationId="{C54D1363-9321-4EF1-962C-56E5132CE95B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50" creationId="{93C7DC55-24EB-4926-A21C-9D79DD079592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51" creationId="{267E20D5-D022-490F-A070-9F369EC046C4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52" creationId="{CBCB48F7-9721-4C67-8EA0-D785B5450790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53" creationId="{4AAE5FD6-4112-4C8B-BAE5-DDAFA58646C6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54" creationId="{BACF0BBF-05FA-42FB-81B2-C70C67A2F0CB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55" creationId="{951607AF-78EE-4A21-830B-1E5D5E773B38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56" creationId="{62CD8628-447E-450D-A145-DF0343DB8B34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57" creationId="{807B7F9D-6623-4182-B269-EBA4AD65A4A8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58" creationId="{33FC7305-D479-4B5E-8D6E-B25F4FA38F28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59" creationId="{D47276F1-345D-4FDF-A45E-96F82EEB0B41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60" creationId="{0653D835-2C23-4561-AB91-C0AE6967D280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61" creationId="{A342A83C-01F2-40BE-8680-5186A1829351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62" creationId="{DE0E95A5-B424-4447-A11A-B002EC1E0B4B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63" creationId="{93129E8E-8BA6-4D3C-8A8E-718F11833612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64" creationId="{64C436CE-0699-4924-BBA6-B83DCA6F9027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65" creationId="{CC936622-30A4-4BA4-A946-50B40D10E6ED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66" creationId="{A51F3EF6-4E21-43E5-B6D3-B49ED61D67EB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67" creationId="{980A74CA-B072-4B5B-A59D-6988335C68D7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68" creationId="{2940AEE4-C6B2-4738-BC06-70804F248D75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69" creationId="{8528FBC4-D56E-47E6-A68C-423D8F829A53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70" creationId="{73A71A00-5EE5-4882-A045-A067452E6203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71" creationId="{FA4624FD-5947-485F-80DE-F6671BBB0F5F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72" creationId="{B516E50F-F00D-4466-8DD6-9CDB8FAE5DE1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73" creationId="{DE65AFAA-56F1-4D58-B846-E885540C3040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74" creationId="{D7BDEE77-7E50-4F0A-B667-65F0D7404EA7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75" creationId="{FFC622B7-24CB-4817-BFD0-448FA071A17F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76" creationId="{182F73D4-EB7D-4078-B0F2-E7938CC7AC72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77" creationId="{ADB5A3EB-48B2-42A0-8C19-813458BCC229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78" creationId="{C721838E-8EA5-429E-9FA2-EDE1D7FE4159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79" creationId="{325E3C1B-DC1D-4AE8-8E78-D5E274879E5F}"/>
          </ac:picMkLst>
        </pc:picChg>
        <pc:picChg chg="mod">
          <ac:chgData name="Matthias Scholer" userId="daad25a6-aca0-4d73-8528-03a468fe8ab9" providerId="ADAL" clId="{4D000CD3-A1E1-489B-A1C1-4AAB782A9BA4}" dt="2023-12-19T12:51:34.717" v="161" actId="1035"/>
          <ac:picMkLst>
            <pc:docMk/>
            <pc:sldMk cId="2215953874" sldId="500"/>
            <ac:picMk id="80" creationId="{572D0951-DA7B-473B-827A-E12DA5CDD66A}"/>
          </ac:picMkLst>
        </pc:picChg>
      </pc:sldChg>
      <pc:sldChg chg="addSp delSp modSp add del mod">
        <pc:chgData name="Matthias Scholer" userId="daad25a6-aca0-4d73-8528-03a468fe8ab9" providerId="ADAL" clId="{4D000CD3-A1E1-489B-A1C1-4AAB782A9BA4}" dt="2023-12-19T12:51:43.569" v="165" actId="1076"/>
        <pc:sldMkLst>
          <pc:docMk/>
          <pc:sldMk cId="92418400" sldId="501"/>
        </pc:sldMkLst>
        <pc:spChg chg="mod">
          <ac:chgData name="Matthias Scholer" userId="daad25a6-aca0-4d73-8528-03a468fe8ab9" providerId="ADAL" clId="{4D000CD3-A1E1-489B-A1C1-4AAB782A9BA4}" dt="2023-12-19T12:51:43.569" v="165" actId="1076"/>
          <ac:spMkLst>
            <pc:docMk/>
            <pc:sldMk cId="92418400" sldId="501"/>
            <ac:spMk id="5" creationId="{753B793B-EC22-4DF6-BB86-823334F65311}"/>
          </ac:spMkLst>
        </pc:spChg>
        <pc:spChg chg="del mod">
          <ac:chgData name="Matthias Scholer" userId="daad25a6-aca0-4d73-8528-03a468fe8ab9" providerId="ADAL" clId="{4D000CD3-A1E1-489B-A1C1-4AAB782A9BA4}" dt="2023-12-19T12:51:39.039" v="162" actId="478"/>
          <ac:spMkLst>
            <pc:docMk/>
            <pc:sldMk cId="92418400" sldId="501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2:51:40.318" v="164" actId="478"/>
          <ac:spMkLst>
            <pc:docMk/>
            <pc:sldMk cId="92418400" sldId="501"/>
            <ac:spMk id="8" creationId="{C3312B0D-4EE2-4AA5-6991-3D051CAF0E57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1:54.308" v="169" actId="1076"/>
        <pc:sldMkLst>
          <pc:docMk/>
          <pc:sldMk cId="1880532077" sldId="502"/>
        </pc:sldMkLst>
        <pc:spChg chg="mod">
          <ac:chgData name="Matthias Scholer" userId="daad25a6-aca0-4d73-8528-03a468fe8ab9" providerId="ADAL" clId="{4D000CD3-A1E1-489B-A1C1-4AAB782A9BA4}" dt="2023-12-19T12:51:54.308" v="169" actId="1076"/>
          <ac:spMkLst>
            <pc:docMk/>
            <pc:sldMk cId="1880532077" sldId="502"/>
            <ac:spMk id="5" creationId="{753B793B-EC22-4DF6-BB86-823334F65311}"/>
          </ac:spMkLst>
        </pc:spChg>
        <pc:spChg chg="add del mod">
          <ac:chgData name="Matthias Scholer" userId="daad25a6-aca0-4d73-8528-03a468fe8ab9" providerId="ADAL" clId="{4D000CD3-A1E1-489B-A1C1-4AAB782A9BA4}" dt="2023-12-19T12:51:51.068" v="168" actId="478"/>
          <ac:spMkLst>
            <pc:docMk/>
            <pc:sldMk cId="1880532077" sldId="502"/>
            <ac:spMk id="6" creationId="{4A6FF830-EB9A-657A-6B68-A63DF48FE3B9}"/>
          </ac:spMkLst>
        </pc:spChg>
        <pc:spChg chg="del mod">
          <ac:chgData name="Matthias Scholer" userId="daad25a6-aca0-4d73-8528-03a468fe8ab9" providerId="ADAL" clId="{4D000CD3-A1E1-489B-A1C1-4AAB782A9BA4}" dt="2023-12-19T12:51:49.630" v="166" actId="478"/>
          <ac:spMkLst>
            <pc:docMk/>
            <pc:sldMk cId="1880532077" sldId="502"/>
            <ac:spMk id="7" creationId="{1346685E-B518-47B3-AB04-26BE366CC78C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2:02.034" v="173" actId="1076"/>
        <pc:sldMkLst>
          <pc:docMk/>
          <pc:sldMk cId="2384714020" sldId="503"/>
        </pc:sldMkLst>
        <pc:spChg chg="mod">
          <ac:chgData name="Matthias Scholer" userId="daad25a6-aca0-4d73-8528-03a468fe8ab9" providerId="ADAL" clId="{4D000CD3-A1E1-489B-A1C1-4AAB782A9BA4}" dt="2023-12-19T12:52:02.034" v="173" actId="1076"/>
          <ac:spMkLst>
            <pc:docMk/>
            <pc:sldMk cId="2384714020" sldId="503"/>
            <ac:spMk id="5" creationId="{753B793B-EC22-4DF6-BB86-823334F65311}"/>
          </ac:spMkLst>
        </pc:spChg>
        <pc:spChg chg="add del mod">
          <ac:chgData name="Matthias Scholer" userId="daad25a6-aca0-4d73-8528-03a468fe8ab9" providerId="ADAL" clId="{4D000CD3-A1E1-489B-A1C1-4AAB782A9BA4}" dt="2023-12-19T12:51:58.381" v="172" actId="478"/>
          <ac:spMkLst>
            <pc:docMk/>
            <pc:sldMk cId="2384714020" sldId="503"/>
            <ac:spMk id="6" creationId="{65DA9E53-4354-2425-C640-02799FC709D1}"/>
          </ac:spMkLst>
        </pc:spChg>
        <pc:spChg chg="del mod">
          <ac:chgData name="Matthias Scholer" userId="daad25a6-aca0-4d73-8528-03a468fe8ab9" providerId="ADAL" clId="{4D000CD3-A1E1-489B-A1C1-4AAB782A9BA4}" dt="2023-12-19T12:51:57.096" v="170" actId="478"/>
          <ac:spMkLst>
            <pc:docMk/>
            <pc:sldMk cId="2384714020" sldId="503"/>
            <ac:spMk id="7" creationId="{1346685E-B518-47B3-AB04-26BE366CC78C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2:40.913" v="181" actId="1076"/>
        <pc:sldMkLst>
          <pc:docMk/>
          <pc:sldMk cId="857254563" sldId="504"/>
        </pc:sldMkLst>
        <pc:spChg chg="mod">
          <ac:chgData name="Matthias Scholer" userId="daad25a6-aca0-4d73-8528-03a468fe8ab9" providerId="ADAL" clId="{4D000CD3-A1E1-489B-A1C1-4AAB782A9BA4}" dt="2023-12-19T12:52:40.913" v="181" actId="1076"/>
          <ac:spMkLst>
            <pc:docMk/>
            <pc:sldMk cId="857254563" sldId="504"/>
            <ac:spMk id="5" creationId="{753B793B-EC22-4DF6-BB86-823334F65311}"/>
          </ac:spMkLst>
        </pc:spChg>
        <pc:spChg chg="del mod">
          <ac:chgData name="Matthias Scholer" userId="daad25a6-aca0-4d73-8528-03a468fe8ab9" providerId="ADAL" clId="{4D000CD3-A1E1-489B-A1C1-4AAB782A9BA4}" dt="2023-12-19T12:52:36.918" v="178" actId="478"/>
          <ac:spMkLst>
            <pc:docMk/>
            <pc:sldMk cId="857254563" sldId="504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2:52:38.575" v="180" actId="478"/>
          <ac:spMkLst>
            <pc:docMk/>
            <pc:sldMk cId="857254563" sldId="504"/>
            <ac:spMk id="9" creationId="{3591DA06-614B-BCA7-9A6E-6EAB3A060B13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2:09.608" v="177" actId="1076"/>
        <pc:sldMkLst>
          <pc:docMk/>
          <pc:sldMk cId="965462342" sldId="505"/>
        </pc:sldMkLst>
        <pc:spChg chg="mod">
          <ac:chgData name="Matthias Scholer" userId="daad25a6-aca0-4d73-8528-03a468fe8ab9" providerId="ADAL" clId="{4D000CD3-A1E1-489B-A1C1-4AAB782A9BA4}" dt="2023-12-19T12:52:09.608" v="177" actId="1076"/>
          <ac:spMkLst>
            <pc:docMk/>
            <pc:sldMk cId="965462342" sldId="505"/>
            <ac:spMk id="5" creationId="{753B793B-EC22-4DF6-BB86-823334F65311}"/>
          </ac:spMkLst>
        </pc:spChg>
        <pc:spChg chg="del mod">
          <ac:chgData name="Matthias Scholer" userId="daad25a6-aca0-4d73-8528-03a468fe8ab9" providerId="ADAL" clId="{4D000CD3-A1E1-489B-A1C1-4AAB782A9BA4}" dt="2023-12-19T12:52:04.950" v="174" actId="478"/>
          <ac:spMkLst>
            <pc:docMk/>
            <pc:sldMk cId="965462342" sldId="505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2:52:06.030" v="176" actId="478"/>
          <ac:spMkLst>
            <pc:docMk/>
            <pc:sldMk cId="965462342" sldId="505"/>
            <ac:spMk id="8" creationId="{976641A0-5072-5D7C-2FE5-354D34FAC2C1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2:49.598" v="185" actId="1076"/>
        <pc:sldMkLst>
          <pc:docMk/>
          <pc:sldMk cId="1325775017" sldId="506"/>
        </pc:sldMkLst>
        <pc:spChg chg="mod">
          <ac:chgData name="Matthias Scholer" userId="daad25a6-aca0-4d73-8528-03a468fe8ab9" providerId="ADAL" clId="{4D000CD3-A1E1-489B-A1C1-4AAB782A9BA4}" dt="2023-12-19T12:52:49.598" v="185" actId="1076"/>
          <ac:spMkLst>
            <pc:docMk/>
            <pc:sldMk cId="1325775017" sldId="506"/>
            <ac:spMk id="5" creationId="{753B793B-EC22-4DF6-BB86-823334F65311}"/>
          </ac:spMkLst>
        </pc:spChg>
        <pc:spChg chg="del mod">
          <ac:chgData name="Matthias Scholer" userId="daad25a6-aca0-4d73-8528-03a468fe8ab9" providerId="ADAL" clId="{4D000CD3-A1E1-489B-A1C1-4AAB782A9BA4}" dt="2023-12-19T12:52:46.111" v="182" actId="478"/>
          <ac:spMkLst>
            <pc:docMk/>
            <pc:sldMk cId="1325775017" sldId="506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2:52:47.397" v="184" actId="478"/>
          <ac:spMkLst>
            <pc:docMk/>
            <pc:sldMk cId="1325775017" sldId="506"/>
            <ac:spMk id="8" creationId="{1DA45B5A-9521-E9EB-9016-FB1183EF2505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2:56.317" v="189" actId="1076"/>
        <pc:sldMkLst>
          <pc:docMk/>
          <pc:sldMk cId="2876040540" sldId="507"/>
        </pc:sldMkLst>
        <pc:spChg chg="mod">
          <ac:chgData name="Matthias Scholer" userId="daad25a6-aca0-4d73-8528-03a468fe8ab9" providerId="ADAL" clId="{4D000CD3-A1E1-489B-A1C1-4AAB782A9BA4}" dt="2023-12-19T12:52:56.317" v="189" actId="1076"/>
          <ac:spMkLst>
            <pc:docMk/>
            <pc:sldMk cId="2876040540" sldId="507"/>
            <ac:spMk id="5" creationId="{753B793B-EC22-4DF6-BB86-823334F65311}"/>
          </ac:spMkLst>
        </pc:spChg>
        <pc:spChg chg="del mod">
          <ac:chgData name="Matthias Scholer" userId="daad25a6-aca0-4d73-8528-03a468fe8ab9" providerId="ADAL" clId="{4D000CD3-A1E1-489B-A1C1-4AAB782A9BA4}" dt="2023-12-19T12:52:53.118" v="186" actId="478"/>
          <ac:spMkLst>
            <pc:docMk/>
            <pc:sldMk cId="2876040540" sldId="507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2:52:54.245" v="188" actId="478"/>
          <ac:spMkLst>
            <pc:docMk/>
            <pc:sldMk cId="2876040540" sldId="507"/>
            <ac:spMk id="11" creationId="{8EBDE157-292E-1350-FDDC-A7C65A47C5E5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3:03.936" v="193" actId="1076"/>
        <pc:sldMkLst>
          <pc:docMk/>
          <pc:sldMk cId="3378804122" sldId="509"/>
        </pc:sldMkLst>
        <pc:spChg chg="mod">
          <ac:chgData name="Matthias Scholer" userId="daad25a6-aca0-4d73-8528-03a468fe8ab9" providerId="ADAL" clId="{4D000CD3-A1E1-489B-A1C1-4AAB782A9BA4}" dt="2023-12-19T12:53:03.936" v="193" actId="1076"/>
          <ac:spMkLst>
            <pc:docMk/>
            <pc:sldMk cId="3378804122" sldId="509"/>
            <ac:spMk id="5" creationId="{753B793B-EC22-4DF6-BB86-823334F65311}"/>
          </ac:spMkLst>
        </pc:spChg>
        <pc:spChg chg="del mod">
          <ac:chgData name="Matthias Scholer" userId="daad25a6-aca0-4d73-8528-03a468fe8ab9" providerId="ADAL" clId="{4D000CD3-A1E1-489B-A1C1-4AAB782A9BA4}" dt="2023-12-19T12:53:01.072" v="190" actId="478"/>
          <ac:spMkLst>
            <pc:docMk/>
            <pc:sldMk cId="3378804122" sldId="509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2:53:02.309" v="192" actId="478"/>
          <ac:spMkLst>
            <pc:docMk/>
            <pc:sldMk cId="3378804122" sldId="509"/>
            <ac:spMk id="19" creationId="{8864BA34-5536-61F4-9C24-4FDB81154413}"/>
          </ac:spMkLst>
        </pc:spChg>
      </pc:sldChg>
      <pc:sldChg chg="add del">
        <pc:chgData name="Matthias Scholer" userId="daad25a6-aca0-4d73-8528-03a468fe8ab9" providerId="ADAL" clId="{4D000CD3-A1E1-489B-A1C1-4AAB782A9BA4}" dt="2023-12-12T07:23:16.499" v="42"/>
        <pc:sldMkLst>
          <pc:docMk/>
          <pc:sldMk cId="2526617615" sldId="510"/>
        </pc:sldMkLst>
      </pc:sldChg>
      <pc:sldChg chg="add del">
        <pc:chgData name="Matthias Scholer" userId="daad25a6-aca0-4d73-8528-03a468fe8ab9" providerId="ADAL" clId="{4D000CD3-A1E1-489B-A1C1-4AAB782A9BA4}" dt="2023-12-12T07:35:16.082" v="68" actId="47"/>
        <pc:sldMkLst>
          <pc:docMk/>
          <pc:sldMk cId="3105119910" sldId="511"/>
        </pc:sldMkLst>
      </pc:sldChg>
      <pc:sldChg chg="del">
        <pc:chgData name="Matthias Scholer" userId="daad25a6-aca0-4d73-8528-03a468fe8ab9" providerId="ADAL" clId="{4D000CD3-A1E1-489B-A1C1-4AAB782A9BA4}" dt="2023-12-19T14:28:48.874" v="343" actId="47"/>
        <pc:sldMkLst>
          <pc:docMk/>
          <pc:sldMk cId="3739693244" sldId="511"/>
        </pc:sldMkLst>
      </pc:sldChg>
      <pc:sldChg chg="add del">
        <pc:chgData name="Matthias Scholer" userId="daad25a6-aca0-4d73-8528-03a468fe8ab9" providerId="ADAL" clId="{4D000CD3-A1E1-489B-A1C1-4AAB782A9BA4}" dt="2023-12-12T07:35:35.309" v="107"/>
        <pc:sldMkLst>
          <pc:docMk/>
          <pc:sldMk cId="4230302907" sldId="511"/>
        </pc:sldMkLst>
      </pc:sldChg>
      <pc:sldChg chg="add del">
        <pc:chgData name="Matthias Scholer" userId="daad25a6-aca0-4d73-8528-03a468fe8ab9" providerId="ADAL" clId="{4D000CD3-A1E1-489B-A1C1-4AAB782A9BA4}" dt="2023-12-12T07:35:35.309" v="107"/>
        <pc:sldMkLst>
          <pc:docMk/>
          <pc:sldMk cId="3105119910" sldId="512"/>
        </pc:sldMkLst>
      </pc:sldChg>
      <pc:sldChg chg="addSp delSp modSp add del mod">
        <pc:chgData name="Matthias Scholer" userId="daad25a6-aca0-4d73-8528-03a468fe8ab9" providerId="ADAL" clId="{4D000CD3-A1E1-489B-A1C1-4AAB782A9BA4}" dt="2023-12-19T12:53:09.772" v="197" actId="1076"/>
        <pc:sldMkLst>
          <pc:docMk/>
          <pc:sldMk cId="3708418375" sldId="513"/>
        </pc:sldMkLst>
        <pc:spChg chg="mod">
          <ac:chgData name="Matthias Scholer" userId="daad25a6-aca0-4d73-8528-03a468fe8ab9" providerId="ADAL" clId="{4D000CD3-A1E1-489B-A1C1-4AAB782A9BA4}" dt="2023-12-19T12:53:09.772" v="197" actId="1076"/>
          <ac:spMkLst>
            <pc:docMk/>
            <pc:sldMk cId="3708418375" sldId="513"/>
            <ac:spMk id="5" creationId="{753B793B-EC22-4DF6-BB86-823334F65311}"/>
          </ac:spMkLst>
        </pc:spChg>
        <pc:spChg chg="add del mod">
          <ac:chgData name="Matthias Scholer" userId="daad25a6-aca0-4d73-8528-03a468fe8ab9" providerId="ADAL" clId="{4D000CD3-A1E1-489B-A1C1-4AAB782A9BA4}" dt="2023-12-19T12:53:08.021" v="196" actId="478"/>
          <ac:spMkLst>
            <pc:docMk/>
            <pc:sldMk cId="3708418375" sldId="513"/>
            <ac:spMk id="6" creationId="{B6F6391A-C354-9EC7-86D5-2EBEC7D38B88}"/>
          </ac:spMkLst>
        </pc:spChg>
        <pc:spChg chg="del mod">
          <ac:chgData name="Matthias Scholer" userId="daad25a6-aca0-4d73-8528-03a468fe8ab9" providerId="ADAL" clId="{4D000CD3-A1E1-489B-A1C1-4AAB782A9BA4}" dt="2023-12-19T12:53:07.054" v="194" actId="478"/>
          <ac:spMkLst>
            <pc:docMk/>
            <pc:sldMk cId="3708418375" sldId="513"/>
            <ac:spMk id="7" creationId="{1346685E-B518-47B3-AB04-26BE366CC78C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3:22.861" v="201" actId="1076"/>
        <pc:sldMkLst>
          <pc:docMk/>
          <pc:sldMk cId="641080482" sldId="514"/>
        </pc:sldMkLst>
        <pc:spChg chg="mod">
          <ac:chgData name="Matthias Scholer" userId="daad25a6-aca0-4d73-8528-03a468fe8ab9" providerId="ADAL" clId="{4D000CD3-A1E1-489B-A1C1-4AAB782A9BA4}" dt="2023-12-19T12:53:22.861" v="201" actId="1076"/>
          <ac:spMkLst>
            <pc:docMk/>
            <pc:sldMk cId="641080482" sldId="514"/>
            <ac:spMk id="5" creationId="{753B793B-EC22-4DF6-BB86-823334F65311}"/>
          </ac:spMkLst>
        </pc:spChg>
        <pc:spChg chg="del mod">
          <ac:chgData name="Matthias Scholer" userId="daad25a6-aca0-4d73-8528-03a468fe8ab9" providerId="ADAL" clId="{4D000CD3-A1E1-489B-A1C1-4AAB782A9BA4}" dt="2023-12-19T12:53:18.060" v="198" actId="478"/>
          <ac:spMkLst>
            <pc:docMk/>
            <pc:sldMk cId="641080482" sldId="514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2:53:19.686" v="200" actId="478"/>
          <ac:spMkLst>
            <pc:docMk/>
            <pc:sldMk cId="641080482" sldId="514"/>
            <ac:spMk id="21" creationId="{DBB449BA-F0E8-7A7C-5135-D86D9861D60B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3:38.455" v="209" actId="1076"/>
        <pc:sldMkLst>
          <pc:docMk/>
          <pc:sldMk cId="3179541745" sldId="515"/>
        </pc:sldMkLst>
        <pc:spChg chg="mod">
          <ac:chgData name="Matthias Scholer" userId="daad25a6-aca0-4d73-8528-03a468fe8ab9" providerId="ADAL" clId="{4D000CD3-A1E1-489B-A1C1-4AAB782A9BA4}" dt="2023-12-19T12:53:38.455" v="209" actId="1076"/>
          <ac:spMkLst>
            <pc:docMk/>
            <pc:sldMk cId="3179541745" sldId="515"/>
            <ac:spMk id="5" creationId="{753B793B-EC22-4DF6-BB86-823334F65311}"/>
          </ac:spMkLst>
        </pc:spChg>
        <pc:spChg chg="add del mod">
          <ac:chgData name="Matthias Scholer" userId="daad25a6-aca0-4d73-8528-03a468fe8ab9" providerId="ADAL" clId="{4D000CD3-A1E1-489B-A1C1-4AAB782A9BA4}" dt="2023-12-19T12:53:34.673" v="208" actId="478"/>
          <ac:spMkLst>
            <pc:docMk/>
            <pc:sldMk cId="3179541745" sldId="515"/>
            <ac:spMk id="6" creationId="{D6D8D401-6107-8202-D1DB-AE498A961C8D}"/>
          </ac:spMkLst>
        </pc:spChg>
        <pc:spChg chg="del mod">
          <ac:chgData name="Matthias Scholer" userId="daad25a6-aca0-4d73-8528-03a468fe8ab9" providerId="ADAL" clId="{4D000CD3-A1E1-489B-A1C1-4AAB782A9BA4}" dt="2023-12-19T12:53:33.729" v="206" actId="478"/>
          <ac:spMkLst>
            <pc:docMk/>
            <pc:sldMk cId="3179541745" sldId="515"/>
            <ac:spMk id="7" creationId="{1346685E-B518-47B3-AB04-26BE366CC78C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3:31.461" v="205" actId="1076"/>
        <pc:sldMkLst>
          <pc:docMk/>
          <pc:sldMk cId="3730614097" sldId="516"/>
        </pc:sldMkLst>
        <pc:spChg chg="mod">
          <ac:chgData name="Matthias Scholer" userId="daad25a6-aca0-4d73-8528-03a468fe8ab9" providerId="ADAL" clId="{4D000CD3-A1E1-489B-A1C1-4AAB782A9BA4}" dt="2023-12-19T12:53:31.461" v="205" actId="1076"/>
          <ac:spMkLst>
            <pc:docMk/>
            <pc:sldMk cId="3730614097" sldId="516"/>
            <ac:spMk id="5" creationId="{753B793B-EC22-4DF6-BB86-823334F65311}"/>
          </ac:spMkLst>
        </pc:spChg>
        <pc:spChg chg="add del mod">
          <ac:chgData name="Matthias Scholer" userId="daad25a6-aca0-4d73-8528-03a468fe8ab9" providerId="ADAL" clId="{4D000CD3-A1E1-489B-A1C1-4AAB782A9BA4}" dt="2023-12-19T12:53:28.224" v="204" actId="478"/>
          <ac:spMkLst>
            <pc:docMk/>
            <pc:sldMk cId="3730614097" sldId="516"/>
            <ac:spMk id="6" creationId="{0D7FC615-811A-9A73-47C1-85889D8C6803}"/>
          </ac:spMkLst>
        </pc:spChg>
        <pc:spChg chg="del mod">
          <ac:chgData name="Matthias Scholer" userId="daad25a6-aca0-4d73-8528-03a468fe8ab9" providerId="ADAL" clId="{4D000CD3-A1E1-489B-A1C1-4AAB782A9BA4}" dt="2023-12-19T12:53:27.110" v="202" actId="478"/>
          <ac:spMkLst>
            <pc:docMk/>
            <pc:sldMk cId="3730614097" sldId="516"/>
            <ac:spMk id="7" creationId="{1346685E-B518-47B3-AB04-26BE366CC78C}"/>
          </ac:spMkLst>
        </pc:spChg>
      </pc:sldChg>
      <pc:sldChg chg="addSp delSp modSp add del mod modAnim">
        <pc:chgData name="Matthias Scholer" userId="daad25a6-aca0-4d73-8528-03a468fe8ab9" providerId="ADAL" clId="{4D000CD3-A1E1-489B-A1C1-4AAB782A9BA4}" dt="2023-12-19T14:43:20.715" v="531" actId="47"/>
        <pc:sldMkLst>
          <pc:docMk/>
          <pc:sldMk cId="1025076604" sldId="517"/>
        </pc:sldMkLst>
        <pc:spChg chg="mod">
          <ac:chgData name="Matthias Scholer" userId="daad25a6-aca0-4d73-8528-03a468fe8ab9" providerId="ADAL" clId="{4D000CD3-A1E1-489B-A1C1-4AAB782A9BA4}" dt="2023-12-19T12:53:47.616" v="213" actId="1076"/>
          <ac:spMkLst>
            <pc:docMk/>
            <pc:sldMk cId="1025076604" sldId="517"/>
            <ac:spMk id="5" creationId="{753B793B-EC22-4DF6-BB86-823334F65311}"/>
          </ac:spMkLst>
        </pc:spChg>
        <pc:spChg chg="add del mod">
          <ac:chgData name="Matthias Scholer" userId="daad25a6-aca0-4d73-8528-03a468fe8ab9" providerId="ADAL" clId="{4D000CD3-A1E1-489B-A1C1-4AAB782A9BA4}" dt="2023-12-19T12:53:44.612" v="212" actId="478"/>
          <ac:spMkLst>
            <pc:docMk/>
            <pc:sldMk cId="1025076604" sldId="517"/>
            <ac:spMk id="6" creationId="{6D7AD9DE-F8F9-2084-3156-649A3B99D961}"/>
          </ac:spMkLst>
        </pc:spChg>
        <pc:spChg chg="del mod">
          <ac:chgData name="Matthias Scholer" userId="daad25a6-aca0-4d73-8528-03a468fe8ab9" providerId="ADAL" clId="{4D000CD3-A1E1-489B-A1C1-4AAB782A9BA4}" dt="2023-12-19T12:53:43.916" v="210" actId="478"/>
          <ac:spMkLst>
            <pc:docMk/>
            <pc:sldMk cId="1025076604" sldId="517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4:41:13.931" v="482" actId="21"/>
          <ac:spMkLst>
            <pc:docMk/>
            <pc:sldMk cId="1025076604" sldId="517"/>
            <ac:spMk id="8" creationId="{0792543E-93FC-DEDF-3CC2-5E1404B2BAFB}"/>
          </ac:spMkLst>
        </pc:spChg>
        <pc:spChg chg="del mod">
          <ac:chgData name="Matthias Scholer" userId="daad25a6-aca0-4d73-8528-03a468fe8ab9" providerId="ADAL" clId="{4D000CD3-A1E1-489B-A1C1-4AAB782A9BA4}" dt="2023-12-19T14:35:53.855" v="429"/>
          <ac:spMkLst>
            <pc:docMk/>
            <pc:sldMk cId="1025076604" sldId="517"/>
            <ac:spMk id="50" creationId="{9F4F235E-B607-4828-8AF2-124D03FD5A57}"/>
          </ac:spMkLst>
        </pc:spChg>
        <pc:spChg chg="del mod">
          <ac:chgData name="Matthias Scholer" userId="daad25a6-aca0-4d73-8528-03a468fe8ab9" providerId="ADAL" clId="{4D000CD3-A1E1-489B-A1C1-4AAB782A9BA4}" dt="2023-12-19T14:36:14.023" v="441" actId="21"/>
          <ac:spMkLst>
            <pc:docMk/>
            <pc:sldMk cId="1025076604" sldId="517"/>
            <ac:spMk id="51" creationId="{7A1B518D-BF34-4ED6-98CD-9A1F4AA4A688}"/>
          </ac:spMkLst>
        </pc:spChg>
        <pc:spChg chg="mod">
          <ac:chgData name="Matthias Scholer" userId="daad25a6-aca0-4d73-8528-03a468fe8ab9" providerId="ADAL" clId="{4D000CD3-A1E1-489B-A1C1-4AAB782A9BA4}" dt="2023-12-19T14:31:46.538" v="344" actId="1076"/>
          <ac:spMkLst>
            <pc:docMk/>
            <pc:sldMk cId="1025076604" sldId="517"/>
            <ac:spMk id="52" creationId="{8F07B616-ADA9-43C1-9D7A-EFBAC867F8C8}"/>
          </ac:spMkLst>
        </pc:spChg>
        <pc:spChg chg="mod">
          <ac:chgData name="Matthias Scholer" userId="daad25a6-aca0-4d73-8528-03a468fe8ab9" providerId="ADAL" clId="{4D000CD3-A1E1-489B-A1C1-4AAB782A9BA4}" dt="2023-12-19T14:35:26.470" v="405" actId="1076"/>
          <ac:spMkLst>
            <pc:docMk/>
            <pc:sldMk cId="1025076604" sldId="517"/>
            <ac:spMk id="53" creationId="{B4CE255B-CCD6-4511-9202-C41977E5D989}"/>
          </ac:spMkLst>
        </pc:spChg>
        <pc:spChg chg="mod">
          <ac:chgData name="Matthias Scholer" userId="daad25a6-aca0-4d73-8528-03a468fe8ab9" providerId="ADAL" clId="{4D000CD3-A1E1-489B-A1C1-4AAB782A9BA4}" dt="2023-12-19T14:34:05.637" v="360" actId="14100"/>
          <ac:spMkLst>
            <pc:docMk/>
            <pc:sldMk cId="1025076604" sldId="517"/>
            <ac:spMk id="54" creationId="{804771EA-0C39-4ADF-84FB-71F4E580B8E9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55" creationId="{D6745179-6196-40AB-AF31-A9801F810F8F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56" creationId="{B276D9D7-046D-4D83-9C69-3ADF0BAD7D17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57" creationId="{88D15649-540E-4B0F-8953-44F4922364FE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58" creationId="{6E69F379-E58B-4D18-A282-69408410E378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60" creationId="{1103302F-D983-460E-B2B9-79058176CDFE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62" creationId="{AC33EF3A-65BE-4321-86BE-6A536E7AA25D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64" creationId="{779C1FB1-3B1F-425A-85DC-8E91F9D4ABC3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65" creationId="{F7A5D5C3-69CC-40AA-8789-87BD416C046E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68" creationId="{B3AAE5B9-56B6-4D6A-9919-8CEA56E7C740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70" creationId="{C834DED0-DFA3-4406-9CD7-FF0150AD4A1D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74" creationId="{58EAAF7D-D9A3-4A05-BAB0-323425605DAA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75" creationId="{5F409243-8F1E-4F82-9A71-4D513A952761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77" creationId="{8075FB04-567D-4931-9E9D-6B45B9F5EF7E}"/>
          </ac:spMkLst>
        </pc:spChg>
        <pc:spChg chg="mod">
          <ac:chgData name="Matthias Scholer" userId="daad25a6-aca0-4d73-8528-03a468fe8ab9" providerId="ADAL" clId="{4D000CD3-A1E1-489B-A1C1-4AAB782A9BA4}" dt="2023-12-19T12:53:52.189" v="225" actId="1035"/>
          <ac:spMkLst>
            <pc:docMk/>
            <pc:sldMk cId="1025076604" sldId="517"/>
            <ac:spMk id="79" creationId="{16740249-7A1B-4F07-9A3A-B29154151C20}"/>
          </ac:spMkLst>
        </pc:spChg>
        <pc:spChg chg="add del mod">
          <ac:chgData name="Matthias Scholer" userId="daad25a6-aca0-4d73-8528-03a468fe8ab9" providerId="ADAL" clId="{4D000CD3-A1E1-489B-A1C1-4AAB782A9BA4}" dt="2023-12-19T14:36:14.023" v="441" actId="21"/>
          <ac:spMkLst>
            <pc:docMk/>
            <pc:sldMk cId="1025076604" sldId="517"/>
            <ac:spMk id="84" creationId="{DF6E3DC8-8408-402C-8B61-B816C4366BFB}"/>
          </ac:spMkLst>
        </pc:spChg>
        <pc:spChg chg="del mod">
          <ac:chgData name="Matthias Scholer" userId="daad25a6-aca0-4d73-8528-03a468fe8ab9" providerId="ADAL" clId="{4D000CD3-A1E1-489B-A1C1-4AAB782A9BA4}" dt="2023-12-19T14:42:12.886" v="510"/>
          <ac:spMkLst>
            <pc:docMk/>
            <pc:sldMk cId="1025076604" sldId="517"/>
            <ac:spMk id="91" creationId="{9A9CCC17-48C9-4BAF-A957-547A5E4BCEEF}"/>
          </ac:spMkLst>
        </pc:spChg>
        <pc:grpChg chg="add del mod">
          <ac:chgData name="Matthias Scholer" userId="daad25a6-aca0-4d73-8528-03a468fe8ab9" providerId="ADAL" clId="{4D000CD3-A1E1-489B-A1C1-4AAB782A9BA4}" dt="2023-12-19T14:36:14.023" v="441" actId="21"/>
          <ac:grpSpMkLst>
            <pc:docMk/>
            <pc:sldMk cId="1025076604" sldId="517"/>
            <ac:grpSpMk id="67" creationId="{56B9EDF6-42B1-4A42-AED5-A8DFC9A39A61}"/>
          </ac:grpSpMkLst>
        </pc:grpChg>
        <pc:grpChg chg="add del mod">
          <ac:chgData name="Matthias Scholer" userId="daad25a6-aca0-4d73-8528-03a468fe8ab9" providerId="ADAL" clId="{4D000CD3-A1E1-489B-A1C1-4AAB782A9BA4}" dt="2023-12-19T14:36:14.023" v="441" actId="21"/>
          <ac:grpSpMkLst>
            <pc:docMk/>
            <pc:sldMk cId="1025076604" sldId="517"/>
            <ac:grpSpMk id="71" creationId="{CE312D55-FBC5-441E-BBA4-39BBC46F8B0A}"/>
          </ac:grpSpMkLst>
        </pc:grpChg>
        <pc:grpChg chg="mod">
          <ac:chgData name="Matthias Scholer" userId="daad25a6-aca0-4d73-8528-03a468fe8ab9" providerId="ADAL" clId="{4D000CD3-A1E1-489B-A1C1-4AAB782A9BA4}" dt="2023-12-19T12:53:52.189" v="225" actId="1035"/>
          <ac:grpSpMkLst>
            <pc:docMk/>
            <pc:sldMk cId="1025076604" sldId="517"/>
            <ac:grpSpMk id="72" creationId="{003F4C4E-BE63-4E76-A43B-6E54A4ABC08F}"/>
          </ac:grpSpMkLst>
        </pc:grpChg>
        <pc:grpChg chg="add del mod">
          <ac:chgData name="Matthias Scholer" userId="daad25a6-aca0-4d73-8528-03a468fe8ab9" providerId="ADAL" clId="{4D000CD3-A1E1-489B-A1C1-4AAB782A9BA4}" dt="2023-12-19T14:36:14.023" v="441" actId="21"/>
          <ac:grpSpMkLst>
            <pc:docMk/>
            <pc:sldMk cId="1025076604" sldId="517"/>
            <ac:grpSpMk id="76" creationId="{139ABE95-5FC4-45AC-8D8B-3B5A13467F0D}"/>
          </ac:grpSpMkLst>
        </pc:grpChg>
        <pc:picChg chg="mod">
          <ac:chgData name="Matthias Scholer" userId="daad25a6-aca0-4d73-8528-03a468fe8ab9" providerId="ADAL" clId="{4D000CD3-A1E1-489B-A1C1-4AAB782A9BA4}" dt="2023-12-19T12:53:52.189" v="225" actId="1035"/>
          <ac:picMkLst>
            <pc:docMk/>
            <pc:sldMk cId="1025076604" sldId="517"/>
            <ac:picMk id="69" creationId="{EE79E74F-BD7A-44C7-A190-B9EBF7016917}"/>
          </ac:picMkLst>
        </pc:picChg>
        <pc:picChg chg="mod">
          <ac:chgData name="Matthias Scholer" userId="daad25a6-aca0-4d73-8528-03a468fe8ab9" providerId="ADAL" clId="{4D000CD3-A1E1-489B-A1C1-4AAB782A9BA4}" dt="2023-12-19T12:53:52.189" v="225" actId="1035"/>
          <ac:picMkLst>
            <pc:docMk/>
            <pc:sldMk cId="1025076604" sldId="517"/>
            <ac:picMk id="73" creationId="{9E6AF5EA-381C-4DAF-ABA8-6B16EA694347}"/>
          </ac:picMkLst>
        </pc:picChg>
        <pc:picChg chg="mod">
          <ac:chgData name="Matthias Scholer" userId="daad25a6-aca0-4d73-8528-03a468fe8ab9" providerId="ADAL" clId="{4D000CD3-A1E1-489B-A1C1-4AAB782A9BA4}" dt="2023-12-19T12:53:52.189" v="225" actId="1035"/>
          <ac:picMkLst>
            <pc:docMk/>
            <pc:sldMk cId="1025076604" sldId="517"/>
            <ac:picMk id="78" creationId="{1FBC44D8-67C3-428E-B81B-08B3ACC10556}"/>
          </ac:picMkLst>
        </pc:picChg>
        <pc:picChg chg="add del mod">
          <ac:chgData name="Matthias Scholer" userId="daad25a6-aca0-4d73-8528-03a468fe8ab9" providerId="ADAL" clId="{4D000CD3-A1E1-489B-A1C1-4AAB782A9BA4}" dt="2023-12-19T14:36:14.023" v="441" actId="21"/>
          <ac:picMkLst>
            <pc:docMk/>
            <pc:sldMk cId="1025076604" sldId="517"/>
            <ac:picMk id="83" creationId="{9E4732D9-ACA9-407B-BC2A-6DFDABD6AF78}"/>
          </ac:picMkLst>
        </pc:picChg>
        <pc:picChg chg="add del mod">
          <ac:chgData name="Matthias Scholer" userId="daad25a6-aca0-4d73-8528-03a468fe8ab9" providerId="ADAL" clId="{4D000CD3-A1E1-489B-A1C1-4AAB782A9BA4}" dt="2023-12-19T14:36:14.023" v="441" actId="21"/>
          <ac:picMkLst>
            <pc:docMk/>
            <pc:sldMk cId="1025076604" sldId="517"/>
            <ac:picMk id="85" creationId="{91F6860B-1025-44F6-A46A-2313BEAF709B}"/>
          </ac:picMkLst>
        </pc:picChg>
        <pc:picChg chg="mod">
          <ac:chgData name="Matthias Scholer" userId="daad25a6-aca0-4d73-8528-03a468fe8ab9" providerId="ADAL" clId="{4D000CD3-A1E1-489B-A1C1-4AAB782A9BA4}" dt="2023-12-19T12:53:52.189" v="225" actId="1035"/>
          <ac:picMkLst>
            <pc:docMk/>
            <pc:sldMk cId="1025076604" sldId="517"/>
            <ac:picMk id="87" creationId="{97DC4039-BB7E-4F03-A871-7988D7CC237D}"/>
          </ac:picMkLst>
        </pc:picChg>
        <pc:picChg chg="mod">
          <ac:chgData name="Matthias Scholer" userId="daad25a6-aca0-4d73-8528-03a468fe8ab9" providerId="ADAL" clId="{4D000CD3-A1E1-489B-A1C1-4AAB782A9BA4}" dt="2023-12-19T14:42:46.518" v="524" actId="1076"/>
          <ac:picMkLst>
            <pc:docMk/>
            <pc:sldMk cId="1025076604" sldId="517"/>
            <ac:picMk id="88" creationId="{C25B451E-F6D0-401C-98AB-01F429179394}"/>
          </ac:picMkLst>
        </pc:picChg>
        <pc:picChg chg="add del mod">
          <ac:chgData name="Matthias Scholer" userId="daad25a6-aca0-4d73-8528-03a468fe8ab9" providerId="ADAL" clId="{4D000CD3-A1E1-489B-A1C1-4AAB782A9BA4}" dt="2023-12-19T14:36:14.023" v="441" actId="21"/>
          <ac:picMkLst>
            <pc:docMk/>
            <pc:sldMk cId="1025076604" sldId="517"/>
            <ac:picMk id="90" creationId="{E7A8322B-80D8-44FF-88B8-CFBF80B197D3}"/>
          </ac:picMkLst>
        </pc:picChg>
        <pc:cxnChg chg="add del mod">
          <ac:chgData name="Matthias Scholer" userId="daad25a6-aca0-4d73-8528-03a468fe8ab9" providerId="ADAL" clId="{4D000CD3-A1E1-489B-A1C1-4AAB782A9BA4}" dt="2023-12-19T14:36:14.023" v="441" actId="21"/>
          <ac:cxnSpMkLst>
            <pc:docMk/>
            <pc:sldMk cId="1025076604" sldId="517"/>
            <ac:cxnSpMk id="66" creationId="{7F4D5C95-F3AF-4327-A27F-21A1D5A27B49}"/>
          </ac:cxnSpMkLst>
        </pc:cxnChg>
        <pc:cxnChg chg="add del mod">
          <ac:chgData name="Matthias Scholer" userId="daad25a6-aca0-4d73-8528-03a468fe8ab9" providerId="ADAL" clId="{4D000CD3-A1E1-489B-A1C1-4AAB782A9BA4}" dt="2023-12-19T14:36:14.023" v="441" actId="21"/>
          <ac:cxnSpMkLst>
            <pc:docMk/>
            <pc:sldMk cId="1025076604" sldId="517"/>
            <ac:cxnSpMk id="80" creationId="{DE3AD91E-A920-4F12-B1C3-F3214B918462}"/>
          </ac:cxnSpMkLst>
        </pc:cxnChg>
        <pc:cxnChg chg="add del mod">
          <ac:chgData name="Matthias Scholer" userId="daad25a6-aca0-4d73-8528-03a468fe8ab9" providerId="ADAL" clId="{4D000CD3-A1E1-489B-A1C1-4AAB782A9BA4}" dt="2023-12-19T14:36:14.023" v="441" actId="21"/>
          <ac:cxnSpMkLst>
            <pc:docMk/>
            <pc:sldMk cId="1025076604" sldId="517"/>
            <ac:cxnSpMk id="81" creationId="{0512022A-08D0-4871-B18F-BF946C84E510}"/>
          </ac:cxnSpMkLst>
        </pc:cxnChg>
        <pc:cxnChg chg="add del mod">
          <ac:chgData name="Matthias Scholer" userId="daad25a6-aca0-4d73-8528-03a468fe8ab9" providerId="ADAL" clId="{4D000CD3-A1E1-489B-A1C1-4AAB782A9BA4}" dt="2023-12-19T14:36:14.023" v="441" actId="21"/>
          <ac:cxnSpMkLst>
            <pc:docMk/>
            <pc:sldMk cId="1025076604" sldId="517"/>
            <ac:cxnSpMk id="82" creationId="{F506A0AE-6EE8-48B1-BE26-32B7D87FEEE6}"/>
          </ac:cxnSpMkLst>
        </pc:cxnChg>
      </pc:sldChg>
      <pc:sldChg chg="modSp add del mod">
        <pc:chgData name="Matthias Scholer" userId="daad25a6-aca0-4d73-8528-03a468fe8ab9" providerId="ADAL" clId="{4D000CD3-A1E1-489B-A1C1-4AAB782A9BA4}" dt="2023-12-12T07:35:16.082" v="68" actId="47"/>
        <pc:sldMkLst>
          <pc:docMk/>
          <pc:sldMk cId="104559310" sldId="518"/>
        </pc:sldMkLst>
        <pc:spChg chg="mod">
          <ac:chgData name="Matthias Scholer" userId="daad25a6-aca0-4d73-8528-03a468fe8ab9" providerId="ADAL" clId="{4D000CD3-A1E1-489B-A1C1-4AAB782A9BA4}" dt="2023-12-12T07:23:22.204" v="62" actId="27636"/>
          <ac:spMkLst>
            <pc:docMk/>
            <pc:sldMk cId="104559310" sldId="518"/>
            <ac:spMk id="7" creationId="{1346685E-B518-47B3-AB04-26BE366CC78C}"/>
          </ac:spMkLst>
        </pc:spChg>
      </pc:sldChg>
      <pc:sldChg chg="modSp add del mod">
        <pc:chgData name="Matthias Scholer" userId="daad25a6-aca0-4d73-8528-03a468fe8ab9" providerId="ADAL" clId="{4D000CD3-A1E1-489B-A1C1-4AAB782A9BA4}" dt="2023-12-12T07:35:16.082" v="68" actId="47"/>
        <pc:sldMkLst>
          <pc:docMk/>
          <pc:sldMk cId="3728450804" sldId="519"/>
        </pc:sldMkLst>
        <pc:spChg chg="mod">
          <ac:chgData name="Matthias Scholer" userId="daad25a6-aca0-4d73-8528-03a468fe8ab9" providerId="ADAL" clId="{4D000CD3-A1E1-489B-A1C1-4AAB782A9BA4}" dt="2023-12-12T07:23:22.196" v="59" actId="27636"/>
          <ac:spMkLst>
            <pc:docMk/>
            <pc:sldMk cId="3728450804" sldId="519"/>
            <ac:spMk id="7" creationId="{1346685E-B518-47B3-AB04-26BE366CC78C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4:55:32.025" v="707" actId="47"/>
        <pc:sldMkLst>
          <pc:docMk/>
          <pc:sldMk cId="1072706902" sldId="520"/>
        </pc:sldMkLst>
        <pc:spChg chg="mod">
          <ac:chgData name="Matthias Scholer" userId="daad25a6-aca0-4d73-8528-03a468fe8ab9" providerId="ADAL" clId="{4D000CD3-A1E1-489B-A1C1-4AAB782A9BA4}" dt="2023-12-19T12:54:28.740" v="248" actId="1076"/>
          <ac:spMkLst>
            <pc:docMk/>
            <pc:sldMk cId="1072706902" sldId="520"/>
            <ac:spMk id="5" creationId="{753B793B-EC22-4DF6-BB86-823334F65311}"/>
          </ac:spMkLst>
        </pc:spChg>
        <pc:spChg chg="add del mod">
          <ac:chgData name="Matthias Scholer" userId="daad25a6-aca0-4d73-8528-03a468fe8ab9" providerId="ADAL" clId="{4D000CD3-A1E1-489B-A1C1-4AAB782A9BA4}" dt="2023-12-19T12:54:24.563" v="247" actId="478"/>
          <ac:spMkLst>
            <pc:docMk/>
            <pc:sldMk cId="1072706902" sldId="520"/>
            <ac:spMk id="6" creationId="{0D8AE1EA-F1E6-B669-6FA4-7D126731B90A}"/>
          </ac:spMkLst>
        </pc:spChg>
        <pc:spChg chg="del mod">
          <ac:chgData name="Matthias Scholer" userId="daad25a6-aca0-4d73-8528-03a468fe8ab9" providerId="ADAL" clId="{4D000CD3-A1E1-489B-A1C1-4AAB782A9BA4}" dt="2023-12-19T12:54:22.758" v="245" actId="478"/>
          <ac:spMkLst>
            <pc:docMk/>
            <pc:sldMk cId="1072706902" sldId="520"/>
            <ac:spMk id="7" creationId="{1346685E-B518-47B3-AB04-26BE366CC78C}"/>
          </ac:spMkLst>
        </pc:spChg>
        <pc:spChg chg="add mod">
          <ac:chgData name="Matthias Scholer" userId="daad25a6-aca0-4d73-8528-03a468fe8ab9" providerId="ADAL" clId="{4D000CD3-A1E1-489B-A1C1-4AAB782A9BA4}" dt="2023-12-19T14:32:15.485" v="347"/>
          <ac:spMkLst>
            <pc:docMk/>
            <pc:sldMk cId="1072706902" sldId="520"/>
            <ac:spMk id="8" creationId="{95937333-AC0F-A1DD-7D9D-529DCB42E0C3}"/>
          </ac:spMkLst>
        </pc:spChg>
        <pc:spChg chg="mod">
          <ac:chgData name="Matthias Scholer" userId="daad25a6-aca0-4d73-8528-03a468fe8ab9" providerId="ADAL" clId="{4D000CD3-A1E1-489B-A1C1-4AAB782A9BA4}" dt="2023-12-19T12:54:19.245" v="244" actId="1036"/>
          <ac:spMkLst>
            <pc:docMk/>
            <pc:sldMk cId="1072706902" sldId="520"/>
            <ac:spMk id="45" creationId="{445428E9-FC43-4B91-98C9-4193DAE22626}"/>
          </ac:spMkLst>
        </pc:spChg>
        <pc:spChg chg="mod">
          <ac:chgData name="Matthias Scholer" userId="daad25a6-aca0-4d73-8528-03a468fe8ab9" providerId="ADAL" clId="{4D000CD3-A1E1-489B-A1C1-4AAB782A9BA4}" dt="2023-12-19T12:54:19.245" v="244" actId="1036"/>
          <ac:spMkLst>
            <pc:docMk/>
            <pc:sldMk cId="1072706902" sldId="520"/>
            <ac:spMk id="47" creationId="{8758B0AA-DC56-457B-8365-5CC19E290A4E}"/>
          </ac:spMkLst>
        </pc:spChg>
        <pc:spChg chg="mod">
          <ac:chgData name="Matthias Scholer" userId="daad25a6-aca0-4d73-8528-03a468fe8ab9" providerId="ADAL" clId="{4D000CD3-A1E1-489B-A1C1-4AAB782A9BA4}" dt="2023-12-19T12:54:19.245" v="244" actId="1036"/>
          <ac:spMkLst>
            <pc:docMk/>
            <pc:sldMk cId="1072706902" sldId="520"/>
            <ac:spMk id="48" creationId="{41897537-516E-4AF2-8242-9B3985D9D46D}"/>
          </ac:spMkLst>
        </pc:spChg>
        <pc:spChg chg="mod">
          <ac:chgData name="Matthias Scholer" userId="daad25a6-aca0-4d73-8528-03a468fe8ab9" providerId="ADAL" clId="{4D000CD3-A1E1-489B-A1C1-4AAB782A9BA4}" dt="2023-12-19T12:54:19.245" v="244" actId="1036"/>
          <ac:spMkLst>
            <pc:docMk/>
            <pc:sldMk cId="1072706902" sldId="520"/>
            <ac:spMk id="59" creationId="{BAA0C1FB-D942-428A-9CC6-E04C939BA28D}"/>
          </ac:spMkLst>
        </pc:spChg>
        <pc:spChg chg="mod">
          <ac:chgData name="Matthias Scholer" userId="daad25a6-aca0-4d73-8528-03a468fe8ab9" providerId="ADAL" clId="{4D000CD3-A1E1-489B-A1C1-4AAB782A9BA4}" dt="2023-12-19T12:54:19.245" v="244" actId="1036"/>
          <ac:spMkLst>
            <pc:docMk/>
            <pc:sldMk cId="1072706902" sldId="520"/>
            <ac:spMk id="61" creationId="{5AF2B93E-3E5F-4865-BC26-A0C9947FDC90}"/>
          </ac:spMkLst>
        </pc:spChg>
        <pc:spChg chg="mod">
          <ac:chgData name="Matthias Scholer" userId="daad25a6-aca0-4d73-8528-03a468fe8ab9" providerId="ADAL" clId="{4D000CD3-A1E1-489B-A1C1-4AAB782A9BA4}" dt="2023-12-19T12:54:19.245" v="244" actId="1036"/>
          <ac:spMkLst>
            <pc:docMk/>
            <pc:sldMk cId="1072706902" sldId="520"/>
            <ac:spMk id="63" creationId="{A7C7366E-76AF-4194-9A65-D64A4A64CA85}"/>
          </ac:spMkLst>
        </pc:spChg>
        <pc:spChg chg="mod">
          <ac:chgData name="Matthias Scholer" userId="daad25a6-aca0-4d73-8528-03a468fe8ab9" providerId="ADAL" clId="{4D000CD3-A1E1-489B-A1C1-4AAB782A9BA4}" dt="2023-12-19T12:54:19.245" v="244" actId="1036"/>
          <ac:spMkLst>
            <pc:docMk/>
            <pc:sldMk cId="1072706902" sldId="520"/>
            <ac:spMk id="92" creationId="{E9B5E29B-6E5F-49D2-894D-EF25D0A0A180}"/>
          </ac:spMkLst>
        </pc:spChg>
        <pc:spChg chg="mod">
          <ac:chgData name="Matthias Scholer" userId="daad25a6-aca0-4d73-8528-03a468fe8ab9" providerId="ADAL" clId="{4D000CD3-A1E1-489B-A1C1-4AAB782A9BA4}" dt="2023-12-19T12:54:19.245" v="244" actId="1036"/>
          <ac:spMkLst>
            <pc:docMk/>
            <pc:sldMk cId="1072706902" sldId="520"/>
            <ac:spMk id="93" creationId="{11CBA5D0-8129-4528-BD73-D823336798F5}"/>
          </ac:spMkLst>
        </pc:spChg>
        <pc:grpChg chg="del">
          <ac:chgData name="Matthias Scholer" userId="daad25a6-aca0-4d73-8528-03a468fe8ab9" providerId="ADAL" clId="{4D000CD3-A1E1-489B-A1C1-4AAB782A9BA4}" dt="2023-12-19T12:54:09.740" v="227" actId="478"/>
          <ac:grpSpMkLst>
            <pc:docMk/>
            <pc:sldMk cId="1072706902" sldId="520"/>
            <ac:grpSpMk id="30" creationId="{DA7D1570-3465-46F3-86A7-A3CEA75320F7}"/>
          </ac:grpSpMkLst>
        </pc:grpChg>
        <pc:picChg chg="del mod">
          <ac:chgData name="Matthias Scholer" userId="daad25a6-aca0-4d73-8528-03a468fe8ab9" providerId="ADAL" clId="{4D000CD3-A1E1-489B-A1C1-4AAB782A9BA4}" dt="2023-12-19T14:45:57.245" v="613" actId="21"/>
          <ac:picMkLst>
            <pc:docMk/>
            <pc:sldMk cId="1072706902" sldId="520"/>
            <ac:picMk id="95" creationId="{1FE60478-667C-4194-9268-1734AFD4F344}"/>
          </ac:picMkLst>
        </pc:picChg>
        <pc:picChg chg="del mod">
          <ac:chgData name="Matthias Scholer" userId="daad25a6-aca0-4d73-8528-03a468fe8ab9" providerId="ADAL" clId="{4D000CD3-A1E1-489B-A1C1-4AAB782A9BA4}" dt="2023-12-19T14:55:19.954" v="703" actId="21"/>
          <ac:picMkLst>
            <pc:docMk/>
            <pc:sldMk cId="1072706902" sldId="520"/>
            <ac:picMk id="99" creationId="{3EC4D002-3179-4378-BF99-C09B9DD40A1E}"/>
          </ac:picMkLst>
        </pc:picChg>
      </pc:sldChg>
      <pc:sldChg chg="addSp delSp modSp add del mod delAnim">
        <pc:chgData name="Matthias Scholer" userId="daad25a6-aca0-4d73-8528-03a468fe8ab9" providerId="ADAL" clId="{4D000CD3-A1E1-489B-A1C1-4AAB782A9BA4}" dt="2023-12-19T14:57:49.261" v="780" actId="47"/>
        <pc:sldMkLst>
          <pc:docMk/>
          <pc:sldMk cId="3082318559" sldId="521"/>
        </pc:sldMkLst>
        <pc:spChg chg="add del mod">
          <ac:chgData name="Matthias Scholer" userId="daad25a6-aca0-4d73-8528-03a468fe8ab9" providerId="ADAL" clId="{4D000CD3-A1E1-489B-A1C1-4AAB782A9BA4}" dt="2023-12-19T12:54:35.252" v="251" actId="478"/>
          <ac:spMkLst>
            <pc:docMk/>
            <pc:sldMk cId="3082318559" sldId="521"/>
            <ac:spMk id="6" creationId="{D088B03C-A67F-23F9-B2A8-DB646642AC3F}"/>
          </ac:spMkLst>
        </pc:spChg>
        <pc:spChg chg="del mod">
          <ac:chgData name="Matthias Scholer" userId="daad25a6-aca0-4d73-8528-03a468fe8ab9" providerId="ADAL" clId="{4D000CD3-A1E1-489B-A1C1-4AAB782A9BA4}" dt="2023-12-19T12:54:33.550" v="249" actId="478"/>
          <ac:spMkLst>
            <pc:docMk/>
            <pc:sldMk cId="3082318559" sldId="521"/>
            <ac:spMk id="7" creationId="{1346685E-B518-47B3-AB04-26BE366CC78C}"/>
          </ac:spMkLst>
        </pc:spChg>
        <pc:spChg chg="add mod">
          <ac:chgData name="Matthias Scholer" userId="daad25a6-aca0-4d73-8528-03a468fe8ab9" providerId="ADAL" clId="{4D000CD3-A1E1-489B-A1C1-4AAB782A9BA4}" dt="2023-12-19T14:33:47.977" v="349" actId="1076"/>
          <ac:spMkLst>
            <pc:docMk/>
            <pc:sldMk cId="3082318559" sldId="521"/>
            <ac:spMk id="9" creationId="{8BE8FC24-903B-15D9-BF45-870EE537EA27}"/>
          </ac:spMkLst>
        </pc:spChg>
        <pc:spChg chg="del">
          <ac:chgData name="Matthias Scholer" userId="daad25a6-aca0-4d73-8528-03a468fe8ab9" providerId="ADAL" clId="{4D000CD3-A1E1-489B-A1C1-4AAB782A9BA4}" dt="2023-12-19T14:57:34.411" v="774" actId="21"/>
          <ac:spMkLst>
            <pc:docMk/>
            <pc:sldMk cId="3082318559" sldId="521"/>
            <ac:spMk id="37" creationId="{D6B90FEB-F2FB-499A-82EB-1F2B0F7F92B9}"/>
          </ac:spMkLst>
        </pc:spChg>
        <pc:picChg chg="del">
          <ac:chgData name="Matthias Scholer" userId="daad25a6-aca0-4d73-8528-03a468fe8ab9" providerId="ADAL" clId="{4D000CD3-A1E1-489B-A1C1-4AAB782A9BA4}" dt="2023-12-19T14:57:44.061" v="777" actId="21"/>
          <ac:picMkLst>
            <pc:docMk/>
            <pc:sldMk cId="3082318559" sldId="521"/>
            <ac:picMk id="38" creationId="{6F80DE32-6F8F-4359-A521-6216CD840DAA}"/>
          </ac:picMkLst>
        </pc:picChg>
        <pc:picChg chg="del">
          <ac:chgData name="Matthias Scholer" userId="daad25a6-aca0-4d73-8528-03a468fe8ab9" providerId="ADAL" clId="{4D000CD3-A1E1-489B-A1C1-4AAB782A9BA4}" dt="2023-12-19T14:57:34.411" v="774" actId="21"/>
          <ac:picMkLst>
            <pc:docMk/>
            <pc:sldMk cId="3082318559" sldId="521"/>
            <ac:picMk id="39" creationId="{E4C7C62A-0475-4170-8D11-099A367B84E8}"/>
          </ac:picMkLst>
        </pc:picChg>
      </pc:sldChg>
      <pc:sldChg chg="add del">
        <pc:chgData name="Matthias Scholer" userId="daad25a6-aca0-4d73-8528-03a468fe8ab9" providerId="ADAL" clId="{4D000CD3-A1E1-489B-A1C1-4AAB782A9BA4}" dt="2023-12-12T07:35:35.309" v="107"/>
        <pc:sldMkLst>
          <pc:docMk/>
          <pc:sldMk cId="3299805207" sldId="522"/>
        </pc:sldMkLst>
      </pc:sldChg>
      <pc:sldChg chg="modSp add del mod">
        <pc:chgData name="Matthias Scholer" userId="daad25a6-aca0-4d73-8528-03a468fe8ab9" providerId="ADAL" clId="{4D000CD3-A1E1-489B-A1C1-4AAB782A9BA4}" dt="2023-12-12T07:35:16.082" v="68" actId="47"/>
        <pc:sldMkLst>
          <pc:docMk/>
          <pc:sldMk cId="3609314568" sldId="523"/>
        </pc:sldMkLst>
        <pc:spChg chg="mod">
          <ac:chgData name="Matthias Scholer" userId="daad25a6-aca0-4d73-8528-03a468fe8ab9" providerId="ADAL" clId="{4D000CD3-A1E1-489B-A1C1-4AAB782A9BA4}" dt="2023-12-12T07:23:22.199" v="60" actId="27636"/>
          <ac:spMkLst>
            <pc:docMk/>
            <pc:sldMk cId="3609314568" sldId="523"/>
            <ac:spMk id="7" creationId="{1346685E-B518-47B3-AB04-26BE366CC78C}"/>
          </ac:spMkLst>
        </pc:spChg>
      </pc:sldChg>
      <pc:sldChg chg="modSp add del mod">
        <pc:chgData name="Matthias Scholer" userId="daad25a6-aca0-4d73-8528-03a468fe8ab9" providerId="ADAL" clId="{4D000CD3-A1E1-489B-A1C1-4AAB782A9BA4}" dt="2023-12-12T07:35:16.082" v="68" actId="47"/>
        <pc:sldMkLst>
          <pc:docMk/>
          <pc:sldMk cId="666679956" sldId="525"/>
        </pc:sldMkLst>
        <pc:spChg chg="mod">
          <ac:chgData name="Matthias Scholer" userId="daad25a6-aca0-4d73-8528-03a468fe8ab9" providerId="ADAL" clId="{4D000CD3-A1E1-489B-A1C1-4AAB782A9BA4}" dt="2023-12-12T07:23:22.207" v="63" actId="27636"/>
          <ac:spMkLst>
            <pc:docMk/>
            <pc:sldMk cId="666679956" sldId="525"/>
            <ac:spMk id="7" creationId="{1346685E-B518-47B3-AB04-26BE366CC78C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4:23:21.183" v="302" actId="1035"/>
        <pc:sldMkLst>
          <pc:docMk/>
          <pc:sldMk cId="1930127360" sldId="526"/>
        </pc:sldMkLst>
        <pc:spChg chg="mod">
          <ac:chgData name="Matthias Scholer" userId="daad25a6-aca0-4d73-8528-03a468fe8ab9" providerId="ADAL" clId="{4D000CD3-A1E1-489B-A1C1-4AAB782A9BA4}" dt="2023-12-19T14:23:21.183" v="302" actId="1035"/>
          <ac:spMkLst>
            <pc:docMk/>
            <pc:sldMk cId="1930127360" sldId="526"/>
            <ac:spMk id="5" creationId="{753B793B-EC22-4DF6-BB86-823334F65311}"/>
          </ac:spMkLst>
        </pc:spChg>
        <pc:spChg chg="del mod">
          <ac:chgData name="Matthias Scholer" userId="daad25a6-aca0-4d73-8528-03a468fe8ab9" providerId="ADAL" clId="{4D000CD3-A1E1-489B-A1C1-4AAB782A9BA4}" dt="2023-12-19T14:23:16.465" v="291" actId="478"/>
          <ac:spMkLst>
            <pc:docMk/>
            <pc:sldMk cId="1930127360" sldId="526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4:23:17.884" v="293" actId="478"/>
          <ac:spMkLst>
            <pc:docMk/>
            <pc:sldMk cId="1930127360" sldId="526"/>
            <ac:spMk id="62" creationId="{489C6B3E-725E-D495-CFBE-7FB9F6E5C142}"/>
          </ac:spMkLst>
        </pc:spChg>
      </pc:sldChg>
      <pc:sldChg chg="add del">
        <pc:chgData name="Matthias Scholer" userId="daad25a6-aca0-4d73-8528-03a468fe8ab9" providerId="ADAL" clId="{4D000CD3-A1E1-489B-A1C1-4AAB782A9BA4}" dt="2023-12-12T07:35:16.082" v="68" actId="47"/>
        <pc:sldMkLst>
          <pc:docMk/>
          <pc:sldMk cId="1165443553" sldId="527"/>
        </pc:sldMkLst>
      </pc:sldChg>
      <pc:sldChg chg="addSp delSp modSp add del mod">
        <pc:chgData name="Matthias Scholer" userId="daad25a6-aca0-4d73-8528-03a468fe8ab9" providerId="ADAL" clId="{4D000CD3-A1E1-489B-A1C1-4AAB782A9BA4}" dt="2023-12-19T14:26:25.898" v="334" actId="478"/>
        <pc:sldMkLst>
          <pc:docMk/>
          <pc:sldMk cId="954931294" sldId="528"/>
        </pc:sldMkLst>
        <pc:spChg chg="del mod">
          <ac:chgData name="Matthias Scholer" userId="daad25a6-aca0-4d73-8528-03a468fe8ab9" providerId="ADAL" clId="{4D000CD3-A1E1-489B-A1C1-4AAB782A9BA4}" dt="2023-12-19T14:26:24.849" v="332" actId="478"/>
          <ac:spMkLst>
            <pc:docMk/>
            <pc:sldMk cId="954931294" sldId="528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4:26:25.898" v="334" actId="478"/>
          <ac:spMkLst>
            <pc:docMk/>
            <pc:sldMk cId="954931294" sldId="528"/>
            <ac:spMk id="15" creationId="{30646625-844F-CBA5-8C8A-FF0A50E93956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4:28:18.009" v="340"/>
        <pc:sldMkLst>
          <pc:docMk/>
          <pc:sldMk cId="841460096" sldId="529"/>
        </pc:sldMkLst>
        <pc:spChg chg="del mod">
          <ac:chgData name="Matthias Scholer" userId="daad25a6-aca0-4d73-8528-03a468fe8ab9" providerId="ADAL" clId="{4D000CD3-A1E1-489B-A1C1-4AAB782A9BA4}" dt="2023-12-19T14:26:30.846" v="335" actId="478"/>
          <ac:spMkLst>
            <pc:docMk/>
            <pc:sldMk cId="841460096" sldId="529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4:26:32.458" v="337" actId="478"/>
          <ac:spMkLst>
            <pc:docMk/>
            <pc:sldMk cId="841460096" sldId="529"/>
            <ac:spMk id="52" creationId="{9CE7F632-02BE-9336-D3FB-1220C382A56E}"/>
          </ac:spMkLst>
        </pc:spChg>
        <pc:spChg chg="add mod">
          <ac:chgData name="Matthias Scholer" userId="daad25a6-aca0-4d73-8528-03a468fe8ab9" providerId="ADAL" clId="{4D000CD3-A1E1-489B-A1C1-4AAB782A9BA4}" dt="2023-12-19T14:26:52.509" v="338"/>
          <ac:spMkLst>
            <pc:docMk/>
            <pc:sldMk cId="841460096" sldId="529"/>
            <ac:spMk id="53" creationId="{DF33FA66-7CFA-97BE-E47D-DFDC4BD7D4F5}"/>
          </ac:spMkLst>
        </pc:spChg>
        <pc:spChg chg="add del mod">
          <ac:chgData name="Matthias Scholer" userId="daad25a6-aca0-4d73-8528-03a468fe8ab9" providerId="ADAL" clId="{4D000CD3-A1E1-489B-A1C1-4AAB782A9BA4}" dt="2023-12-19T14:28:18.009" v="340"/>
          <ac:spMkLst>
            <pc:docMk/>
            <pc:sldMk cId="841460096" sldId="529"/>
            <ac:spMk id="54" creationId="{F228950D-B5D3-16C0-2438-8E42D7C465F2}"/>
          </ac:spMkLst>
        </pc:spChg>
      </pc:sldChg>
      <pc:sldChg chg="addSp modSp add del mod">
        <pc:chgData name="Matthias Scholer" userId="daad25a6-aca0-4d73-8528-03a468fe8ab9" providerId="ADAL" clId="{4D000CD3-A1E1-489B-A1C1-4AAB782A9BA4}" dt="2023-12-19T15:00:43.821" v="824" actId="20577"/>
        <pc:sldMkLst>
          <pc:docMk/>
          <pc:sldMk cId="114333291" sldId="530"/>
        </pc:sldMkLst>
        <pc:spChg chg="add mod">
          <ac:chgData name="Matthias Scholer" userId="daad25a6-aca0-4d73-8528-03a468fe8ab9" providerId="ADAL" clId="{4D000CD3-A1E1-489B-A1C1-4AAB782A9BA4}" dt="2023-12-19T14:28:19.915" v="341"/>
          <ac:spMkLst>
            <pc:docMk/>
            <pc:sldMk cId="114333291" sldId="530"/>
            <ac:spMk id="2" creationId="{3FF7368E-480A-ABA6-D8F4-0AA034285E66}"/>
          </ac:spMkLst>
        </pc:spChg>
        <pc:spChg chg="mod">
          <ac:chgData name="Matthias Scholer" userId="daad25a6-aca0-4d73-8528-03a468fe8ab9" providerId="ADAL" clId="{4D000CD3-A1E1-489B-A1C1-4AAB782A9BA4}" dt="2023-12-12T07:35:39.398" v="143" actId="27636"/>
          <ac:spMkLst>
            <pc:docMk/>
            <pc:sldMk cId="114333291" sldId="530"/>
            <ac:spMk id="7" creationId="{1346685E-B518-47B3-AB04-26BE366CC78C}"/>
          </ac:spMkLst>
        </pc:spChg>
        <pc:graphicFrameChg chg="modGraphic">
          <ac:chgData name="Matthias Scholer" userId="daad25a6-aca0-4d73-8528-03a468fe8ab9" providerId="ADAL" clId="{4D000CD3-A1E1-489B-A1C1-4AAB782A9BA4}" dt="2023-12-19T15:00:43.821" v="824" actId="20577"/>
          <ac:graphicFrameMkLst>
            <pc:docMk/>
            <pc:sldMk cId="114333291" sldId="530"/>
            <ac:graphicFrameMk id="6" creationId="{BE79053D-0276-4532-95D0-6F03819F85B1}"/>
          </ac:graphicFrameMkLst>
        </pc:graphicFrameChg>
      </pc:sldChg>
      <pc:sldChg chg="modSp add del mod">
        <pc:chgData name="Matthias Scholer" userId="daad25a6-aca0-4d73-8528-03a468fe8ab9" providerId="ADAL" clId="{4D000CD3-A1E1-489B-A1C1-4AAB782A9BA4}" dt="2023-12-12T07:35:39.373" v="137" actId="27636"/>
        <pc:sldMkLst>
          <pc:docMk/>
          <pc:sldMk cId="934285740" sldId="531"/>
        </pc:sldMkLst>
        <pc:spChg chg="mod">
          <ac:chgData name="Matthias Scholer" userId="daad25a6-aca0-4d73-8528-03a468fe8ab9" providerId="ADAL" clId="{4D000CD3-A1E1-489B-A1C1-4AAB782A9BA4}" dt="2023-12-12T07:35:39.373" v="137" actId="27636"/>
          <ac:spMkLst>
            <pc:docMk/>
            <pc:sldMk cId="934285740" sldId="531"/>
            <ac:spMk id="7" creationId="{1346685E-B518-47B3-AB04-26BE366CC78C}"/>
          </ac:spMkLst>
        </pc:spChg>
      </pc:sldChg>
      <pc:sldChg chg="modSp add del mod">
        <pc:chgData name="Matthias Scholer" userId="daad25a6-aca0-4d73-8528-03a468fe8ab9" providerId="ADAL" clId="{4D000CD3-A1E1-489B-A1C1-4AAB782A9BA4}" dt="2023-12-12T07:23:40.547" v="67" actId="47"/>
        <pc:sldMkLst>
          <pc:docMk/>
          <pc:sldMk cId="1091981760" sldId="531"/>
        </pc:sldMkLst>
        <pc:spChg chg="mod">
          <ac:chgData name="Matthias Scholer" userId="daad25a6-aca0-4d73-8528-03a468fe8ab9" providerId="ADAL" clId="{4D000CD3-A1E1-489B-A1C1-4AAB782A9BA4}" dt="2023-12-12T07:23:22.200" v="61" actId="27636"/>
          <ac:spMkLst>
            <pc:docMk/>
            <pc:sldMk cId="1091981760" sldId="531"/>
            <ac:spMk id="6" creationId="{DF14C08C-0BF5-4C80-BADA-16D7A7D89871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4:23:13.793" v="290" actId="1035"/>
        <pc:sldMkLst>
          <pc:docMk/>
          <pc:sldMk cId="2494486346" sldId="532"/>
        </pc:sldMkLst>
        <pc:spChg chg="mod">
          <ac:chgData name="Matthias Scholer" userId="daad25a6-aca0-4d73-8528-03a468fe8ab9" providerId="ADAL" clId="{4D000CD3-A1E1-489B-A1C1-4AAB782A9BA4}" dt="2023-12-19T14:23:13.793" v="290" actId="1035"/>
          <ac:spMkLst>
            <pc:docMk/>
            <pc:sldMk cId="2494486346" sldId="532"/>
            <ac:spMk id="5" creationId="{753B793B-EC22-4DF6-BB86-823334F65311}"/>
          </ac:spMkLst>
        </pc:spChg>
        <pc:spChg chg="add del mod">
          <ac:chgData name="Matthias Scholer" userId="daad25a6-aca0-4d73-8528-03a468fe8ab9" providerId="ADAL" clId="{4D000CD3-A1E1-489B-A1C1-4AAB782A9BA4}" dt="2023-12-19T14:23:07.942" v="275" actId="478"/>
          <ac:spMkLst>
            <pc:docMk/>
            <pc:sldMk cId="2494486346" sldId="532"/>
            <ac:spMk id="6" creationId="{EDFAFF3C-CD67-2C49-4FA3-EFF57A93F82F}"/>
          </ac:spMkLst>
        </pc:spChg>
        <pc:spChg chg="del mod">
          <ac:chgData name="Matthias Scholer" userId="daad25a6-aca0-4d73-8528-03a468fe8ab9" providerId="ADAL" clId="{4D000CD3-A1E1-489B-A1C1-4AAB782A9BA4}" dt="2023-12-19T14:23:07.108" v="273" actId="478"/>
          <ac:spMkLst>
            <pc:docMk/>
            <pc:sldMk cId="2494486346" sldId="532"/>
            <ac:spMk id="7" creationId="{1346685E-B518-47B3-AB04-26BE366CC78C}"/>
          </ac:spMkLst>
        </pc:spChg>
      </pc:sldChg>
      <pc:sldChg chg="modSp add del mod">
        <pc:chgData name="Matthias Scholer" userId="daad25a6-aca0-4d73-8528-03a468fe8ab9" providerId="ADAL" clId="{4D000CD3-A1E1-489B-A1C1-4AAB782A9BA4}" dt="2023-12-12T07:35:39.365" v="135" actId="27636"/>
        <pc:sldMkLst>
          <pc:docMk/>
          <pc:sldMk cId="656477445" sldId="533"/>
        </pc:sldMkLst>
        <pc:spChg chg="mod">
          <ac:chgData name="Matthias Scholer" userId="daad25a6-aca0-4d73-8528-03a468fe8ab9" providerId="ADAL" clId="{4D000CD3-A1E1-489B-A1C1-4AAB782A9BA4}" dt="2023-12-12T07:35:39.365" v="135" actId="27636"/>
          <ac:spMkLst>
            <pc:docMk/>
            <pc:sldMk cId="656477445" sldId="533"/>
            <ac:spMk id="7" creationId="{1346685E-B518-47B3-AB04-26BE366CC78C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4:25:53.641" v="319" actId="1036"/>
        <pc:sldMkLst>
          <pc:docMk/>
          <pc:sldMk cId="1422940432" sldId="534"/>
        </pc:sldMkLst>
        <pc:spChg chg="mod">
          <ac:chgData name="Matthias Scholer" userId="daad25a6-aca0-4d73-8528-03a468fe8ab9" providerId="ADAL" clId="{4D000CD3-A1E1-489B-A1C1-4AAB782A9BA4}" dt="2023-12-19T14:25:53.641" v="319" actId="1036"/>
          <ac:spMkLst>
            <pc:docMk/>
            <pc:sldMk cId="1422940432" sldId="534"/>
            <ac:spMk id="5" creationId="{753B793B-EC22-4DF6-BB86-823334F65311}"/>
          </ac:spMkLst>
        </pc:spChg>
        <pc:spChg chg="add del mod">
          <ac:chgData name="Matthias Scholer" userId="daad25a6-aca0-4d73-8528-03a468fe8ab9" providerId="ADAL" clId="{4D000CD3-A1E1-489B-A1C1-4AAB782A9BA4}" dt="2023-12-19T14:25:51.517" v="306" actId="478"/>
          <ac:spMkLst>
            <pc:docMk/>
            <pc:sldMk cId="1422940432" sldId="534"/>
            <ac:spMk id="6" creationId="{8E1DC3A4-94E2-C46A-B0BB-881329C62CA8}"/>
          </ac:spMkLst>
        </pc:spChg>
        <pc:spChg chg="del mod">
          <ac:chgData name="Matthias Scholer" userId="daad25a6-aca0-4d73-8528-03a468fe8ab9" providerId="ADAL" clId="{4D000CD3-A1E1-489B-A1C1-4AAB782A9BA4}" dt="2023-12-19T14:25:50.279" v="304" actId="478"/>
          <ac:spMkLst>
            <pc:docMk/>
            <pc:sldMk cId="1422940432" sldId="534"/>
            <ac:spMk id="7" creationId="{1346685E-B518-47B3-AB04-26BE366CC78C}"/>
          </ac:spMkLst>
        </pc:spChg>
      </pc:sldChg>
      <pc:sldChg chg="add del">
        <pc:chgData name="Matthias Scholer" userId="daad25a6-aca0-4d73-8528-03a468fe8ab9" providerId="ADAL" clId="{4D000CD3-A1E1-489B-A1C1-4AAB782A9BA4}" dt="2023-12-12T07:35:35.309" v="107"/>
        <pc:sldMkLst>
          <pc:docMk/>
          <pc:sldMk cId="935797251" sldId="536"/>
        </pc:sldMkLst>
      </pc:sldChg>
      <pc:sldChg chg="addSp delSp modSp add del mod">
        <pc:chgData name="Matthias Scholer" userId="daad25a6-aca0-4d73-8528-03a468fe8ab9" providerId="ADAL" clId="{4D000CD3-A1E1-489B-A1C1-4AAB782A9BA4}" dt="2023-12-19T12:55:05.060" v="263" actId="478"/>
        <pc:sldMkLst>
          <pc:docMk/>
          <pc:sldMk cId="1174680209" sldId="537"/>
        </pc:sldMkLst>
        <pc:spChg chg="del mod">
          <ac:chgData name="Matthias Scholer" userId="daad25a6-aca0-4d73-8528-03a468fe8ab9" providerId="ADAL" clId="{4D000CD3-A1E1-489B-A1C1-4AAB782A9BA4}" dt="2023-12-19T12:55:04.101" v="261" actId="478"/>
          <ac:spMkLst>
            <pc:docMk/>
            <pc:sldMk cId="1174680209" sldId="537"/>
            <ac:spMk id="5" creationId="{4DB27F04-4A09-4CD2-832B-B2E520076016}"/>
          </ac:spMkLst>
        </pc:spChg>
        <pc:spChg chg="add del mod">
          <ac:chgData name="Matthias Scholer" userId="daad25a6-aca0-4d73-8528-03a468fe8ab9" providerId="ADAL" clId="{4D000CD3-A1E1-489B-A1C1-4AAB782A9BA4}" dt="2023-12-19T12:55:05.060" v="263" actId="478"/>
          <ac:spMkLst>
            <pc:docMk/>
            <pc:sldMk cId="1174680209" sldId="537"/>
            <ac:spMk id="24" creationId="{317A0841-1497-B927-D9AD-7C7EF62B55B7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4:56.181" v="254" actId="478"/>
        <pc:sldMkLst>
          <pc:docMk/>
          <pc:sldMk cId="2295163319" sldId="539"/>
        </pc:sldMkLst>
        <pc:spChg chg="del mod">
          <ac:chgData name="Matthias Scholer" userId="daad25a6-aca0-4d73-8528-03a468fe8ab9" providerId="ADAL" clId="{4D000CD3-A1E1-489B-A1C1-4AAB782A9BA4}" dt="2023-12-19T12:54:55.409" v="252" actId="478"/>
          <ac:spMkLst>
            <pc:docMk/>
            <pc:sldMk cId="2295163319" sldId="539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2:54:56.181" v="254" actId="478"/>
          <ac:spMkLst>
            <pc:docMk/>
            <pc:sldMk cId="2295163319" sldId="539"/>
            <ac:spMk id="8" creationId="{C88AAF8B-35E5-DD90-3F73-0E0FD6D0D432}"/>
          </ac:spMkLst>
        </pc:spChg>
      </pc:sldChg>
      <pc:sldChg chg="addSp delSp modSp add mod">
        <pc:chgData name="Matthias Scholer" userId="daad25a6-aca0-4d73-8528-03a468fe8ab9" providerId="ADAL" clId="{4D000CD3-A1E1-489B-A1C1-4AAB782A9BA4}" dt="2023-12-19T14:26:01.906" v="331" actId="1035"/>
        <pc:sldMkLst>
          <pc:docMk/>
          <pc:sldMk cId="3175043131" sldId="540"/>
        </pc:sldMkLst>
        <pc:spChg chg="mod">
          <ac:chgData name="Matthias Scholer" userId="daad25a6-aca0-4d73-8528-03a468fe8ab9" providerId="ADAL" clId="{4D000CD3-A1E1-489B-A1C1-4AAB782A9BA4}" dt="2023-12-19T14:26:01.906" v="331" actId="1035"/>
          <ac:spMkLst>
            <pc:docMk/>
            <pc:sldMk cId="3175043131" sldId="540"/>
            <ac:spMk id="5" creationId="{753B793B-EC22-4DF6-BB86-823334F65311}"/>
          </ac:spMkLst>
        </pc:spChg>
        <pc:spChg chg="add del mod">
          <ac:chgData name="Matthias Scholer" userId="daad25a6-aca0-4d73-8528-03a468fe8ab9" providerId="ADAL" clId="{4D000CD3-A1E1-489B-A1C1-4AAB782A9BA4}" dt="2023-12-19T14:25:58.536" v="322" actId="478"/>
          <ac:spMkLst>
            <pc:docMk/>
            <pc:sldMk cId="3175043131" sldId="540"/>
            <ac:spMk id="6" creationId="{DF8C8B27-7466-B5E5-1C22-91CE6D75FE91}"/>
          </ac:spMkLst>
        </pc:spChg>
        <pc:spChg chg="del mod">
          <ac:chgData name="Matthias Scholer" userId="daad25a6-aca0-4d73-8528-03a468fe8ab9" providerId="ADAL" clId="{4D000CD3-A1E1-489B-A1C1-4AAB782A9BA4}" dt="2023-12-19T14:25:57.614" v="320" actId="478"/>
          <ac:spMkLst>
            <pc:docMk/>
            <pc:sldMk cId="3175043131" sldId="540"/>
            <ac:spMk id="7" creationId="{1346685E-B518-47B3-AB04-26BE366CC78C}"/>
          </ac:spMkLst>
        </pc:spChg>
      </pc:sldChg>
      <pc:sldChg chg="add del">
        <pc:chgData name="Matthias Scholer" userId="daad25a6-aca0-4d73-8528-03a468fe8ab9" providerId="ADAL" clId="{4D000CD3-A1E1-489B-A1C1-4AAB782A9BA4}" dt="2023-12-12T07:35:35.309" v="107"/>
        <pc:sldMkLst>
          <pc:docMk/>
          <pc:sldMk cId="1165347318" sldId="542"/>
        </pc:sldMkLst>
      </pc:sldChg>
      <pc:sldChg chg="add del">
        <pc:chgData name="Matthias Scholer" userId="daad25a6-aca0-4d73-8528-03a468fe8ab9" providerId="ADAL" clId="{4D000CD3-A1E1-489B-A1C1-4AAB782A9BA4}" dt="2023-12-12T07:35:35.309" v="107"/>
        <pc:sldMkLst>
          <pc:docMk/>
          <pc:sldMk cId="2657689981" sldId="543"/>
        </pc:sldMkLst>
      </pc:sldChg>
      <pc:sldChg chg="addSp delSp modSp add del mod">
        <pc:chgData name="Matthias Scholer" userId="daad25a6-aca0-4d73-8528-03a468fe8ab9" providerId="ADAL" clId="{4D000CD3-A1E1-489B-A1C1-4AAB782A9BA4}" dt="2023-12-19T12:55:11.093" v="266" actId="478"/>
        <pc:sldMkLst>
          <pc:docMk/>
          <pc:sldMk cId="2026789569" sldId="544"/>
        </pc:sldMkLst>
        <pc:spChg chg="del mod">
          <ac:chgData name="Matthias Scholer" userId="daad25a6-aca0-4d73-8528-03a468fe8ab9" providerId="ADAL" clId="{4D000CD3-A1E1-489B-A1C1-4AAB782A9BA4}" dt="2023-12-19T12:55:09.950" v="264" actId="478"/>
          <ac:spMkLst>
            <pc:docMk/>
            <pc:sldMk cId="2026789569" sldId="544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2:55:11.093" v="266" actId="478"/>
          <ac:spMkLst>
            <pc:docMk/>
            <pc:sldMk cId="2026789569" sldId="544"/>
            <ac:spMk id="8" creationId="{70834340-890C-BBF9-5D0F-4004B475A9A3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5:15.308" v="269" actId="478"/>
        <pc:sldMkLst>
          <pc:docMk/>
          <pc:sldMk cId="3324153551" sldId="545"/>
        </pc:sldMkLst>
        <pc:spChg chg="add del mod">
          <ac:chgData name="Matthias Scholer" userId="daad25a6-aca0-4d73-8528-03a468fe8ab9" providerId="ADAL" clId="{4D000CD3-A1E1-489B-A1C1-4AAB782A9BA4}" dt="2023-12-19T12:55:15.308" v="269" actId="478"/>
          <ac:spMkLst>
            <pc:docMk/>
            <pc:sldMk cId="3324153551" sldId="545"/>
            <ac:spMk id="6" creationId="{FA28E42A-CE35-0FA5-D8E9-38C48308E1CB}"/>
          </ac:spMkLst>
        </pc:spChg>
        <pc:spChg chg="del mod">
          <ac:chgData name="Matthias Scholer" userId="daad25a6-aca0-4d73-8528-03a468fe8ab9" providerId="ADAL" clId="{4D000CD3-A1E1-489B-A1C1-4AAB782A9BA4}" dt="2023-12-19T12:55:13.864" v="267" actId="478"/>
          <ac:spMkLst>
            <pc:docMk/>
            <pc:sldMk cId="3324153551" sldId="545"/>
            <ac:spMk id="7" creationId="{1346685E-B518-47B3-AB04-26BE366CC78C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5:18.636" v="272" actId="478"/>
        <pc:sldMkLst>
          <pc:docMk/>
          <pc:sldMk cId="3515252822" sldId="546"/>
        </pc:sldMkLst>
        <pc:spChg chg="del mod">
          <ac:chgData name="Matthias Scholer" userId="daad25a6-aca0-4d73-8528-03a468fe8ab9" providerId="ADAL" clId="{4D000CD3-A1E1-489B-A1C1-4AAB782A9BA4}" dt="2023-12-19T12:55:17.705" v="270" actId="478"/>
          <ac:spMkLst>
            <pc:docMk/>
            <pc:sldMk cId="3515252822" sldId="546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2:55:18.636" v="272" actId="478"/>
          <ac:spMkLst>
            <pc:docMk/>
            <pc:sldMk cId="3515252822" sldId="546"/>
            <ac:spMk id="8" creationId="{AFC1EBF8-6C56-7DA7-671A-8E552522B317}"/>
          </ac:spMkLst>
        </pc:spChg>
      </pc:sldChg>
      <pc:sldChg chg="addSp delSp modSp add del mod">
        <pc:chgData name="Matthias Scholer" userId="daad25a6-aca0-4d73-8528-03a468fe8ab9" providerId="ADAL" clId="{4D000CD3-A1E1-489B-A1C1-4AAB782A9BA4}" dt="2023-12-19T12:54:59.147" v="257" actId="478"/>
        <pc:sldMkLst>
          <pc:docMk/>
          <pc:sldMk cId="124442263" sldId="547"/>
        </pc:sldMkLst>
        <pc:spChg chg="del mod">
          <ac:chgData name="Matthias Scholer" userId="daad25a6-aca0-4d73-8528-03a468fe8ab9" providerId="ADAL" clId="{4D000CD3-A1E1-489B-A1C1-4AAB782A9BA4}" dt="2023-12-19T12:54:58.165" v="255" actId="478"/>
          <ac:spMkLst>
            <pc:docMk/>
            <pc:sldMk cId="124442263" sldId="547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2:54:59.147" v="257" actId="478"/>
          <ac:spMkLst>
            <pc:docMk/>
            <pc:sldMk cId="124442263" sldId="547"/>
            <ac:spMk id="10" creationId="{05A0960B-8603-0EE9-1AC6-451EA3F8A688}"/>
          </ac:spMkLst>
        </pc:spChg>
      </pc:sldChg>
      <pc:sldChg chg="add del">
        <pc:chgData name="Matthias Scholer" userId="daad25a6-aca0-4d73-8528-03a468fe8ab9" providerId="ADAL" clId="{4D000CD3-A1E1-489B-A1C1-4AAB782A9BA4}" dt="2023-12-12T07:35:35.309" v="107"/>
        <pc:sldMkLst>
          <pc:docMk/>
          <pc:sldMk cId="648386603" sldId="548"/>
        </pc:sldMkLst>
      </pc:sldChg>
      <pc:sldChg chg="addSp delSp modSp add del mod">
        <pc:chgData name="Matthias Scholer" userId="daad25a6-aca0-4d73-8528-03a468fe8ab9" providerId="ADAL" clId="{4D000CD3-A1E1-489B-A1C1-4AAB782A9BA4}" dt="2023-12-19T12:55:02.117" v="260" actId="478"/>
        <pc:sldMkLst>
          <pc:docMk/>
          <pc:sldMk cId="3421104311" sldId="549"/>
        </pc:sldMkLst>
        <pc:spChg chg="del mod">
          <ac:chgData name="Matthias Scholer" userId="daad25a6-aca0-4d73-8528-03a468fe8ab9" providerId="ADAL" clId="{4D000CD3-A1E1-489B-A1C1-4AAB782A9BA4}" dt="2023-12-19T12:55:01.264" v="258" actId="478"/>
          <ac:spMkLst>
            <pc:docMk/>
            <pc:sldMk cId="3421104311" sldId="549"/>
            <ac:spMk id="7" creationId="{1346685E-B518-47B3-AB04-26BE366CC78C}"/>
          </ac:spMkLst>
        </pc:spChg>
        <pc:spChg chg="add del mod">
          <ac:chgData name="Matthias Scholer" userId="daad25a6-aca0-4d73-8528-03a468fe8ab9" providerId="ADAL" clId="{4D000CD3-A1E1-489B-A1C1-4AAB782A9BA4}" dt="2023-12-19T12:55:02.117" v="260" actId="478"/>
          <ac:spMkLst>
            <pc:docMk/>
            <pc:sldMk cId="3421104311" sldId="549"/>
            <ac:spMk id="8" creationId="{30DCC261-D234-08C1-EE06-4BBC1A7E1AA2}"/>
          </ac:spMkLst>
        </pc:spChg>
      </pc:sldChg>
      <pc:sldChg chg="modSp add del mod">
        <pc:chgData name="Matthias Scholer" userId="daad25a6-aca0-4d73-8528-03a468fe8ab9" providerId="ADAL" clId="{4D000CD3-A1E1-489B-A1C1-4AAB782A9BA4}" dt="2023-12-12T07:35:39.378" v="138" actId="27636"/>
        <pc:sldMkLst>
          <pc:docMk/>
          <pc:sldMk cId="2960002536" sldId="550"/>
        </pc:sldMkLst>
        <pc:spChg chg="mod">
          <ac:chgData name="Matthias Scholer" userId="daad25a6-aca0-4d73-8528-03a468fe8ab9" providerId="ADAL" clId="{4D000CD3-A1E1-489B-A1C1-4AAB782A9BA4}" dt="2023-12-12T07:35:39.378" v="138" actId="27636"/>
          <ac:spMkLst>
            <pc:docMk/>
            <pc:sldMk cId="2960002536" sldId="550"/>
            <ac:spMk id="7" creationId="{1346685E-B518-47B3-AB04-26BE366CC78C}"/>
          </ac:spMkLst>
        </pc:spChg>
      </pc:sldChg>
      <pc:sldChg chg="modSp add del mod">
        <pc:chgData name="Matthias Scholer" userId="daad25a6-aca0-4d73-8528-03a468fe8ab9" providerId="ADAL" clId="{4D000CD3-A1E1-489B-A1C1-4AAB782A9BA4}" dt="2023-12-12T07:35:39.382" v="139" actId="27636"/>
        <pc:sldMkLst>
          <pc:docMk/>
          <pc:sldMk cId="1461775141" sldId="551"/>
        </pc:sldMkLst>
        <pc:spChg chg="mod">
          <ac:chgData name="Matthias Scholer" userId="daad25a6-aca0-4d73-8528-03a468fe8ab9" providerId="ADAL" clId="{4D000CD3-A1E1-489B-A1C1-4AAB782A9BA4}" dt="2023-12-12T07:35:39.382" v="139" actId="27636"/>
          <ac:spMkLst>
            <pc:docMk/>
            <pc:sldMk cId="1461775141" sldId="551"/>
            <ac:spMk id="7" creationId="{1346685E-B518-47B3-AB04-26BE366CC78C}"/>
          </ac:spMkLst>
        </pc:spChg>
      </pc:sldChg>
      <pc:sldChg chg="modSp add del mod">
        <pc:chgData name="Matthias Scholer" userId="daad25a6-aca0-4d73-8528-03a468fe8ab9" providerId="ADAL" clId="{4D000CD3-A1E1-489B-A1C1-4AAB782A9BA4}" dt="2023-12-12T07:35:39.387" v="140" actId="27636"/>
        <pc:sldMkLst>
          <pc:docMk/>
          <pc:sldMk cId="1315096093" sldId="552"/>
        </pc:sldMkLst>
        <pc:spChg chg="mod">
          <ac:chgData name="Matthias Scholer" userId="daad25a6-aca0-4d73-8528-03a468fe8ab9" providerId="ADAL" clId="{4D000CD3-A1E1-489B-A1C1-4AAB782A9BA4}" dt="2023-12-12T07:35:39.387" v="140" actId="27636"/>
          <ac:spMkLst>
            <pc:docMk/>
            <pc:sldMk cId="1315096093" sldId="552"/>
            <ac:spMk id="7" creationId="{1346685E-B518-47B3-AB04-26BE366CC78C}"/>
          </ac:spMkLst>
        </pc:spChg>
      </pc:sldChg>
      <pc:sldChg chg="add del">
        <pc:chgData name="Matthias Scholer" userId="daad25a6-aca0-4d73-8528-03a468fe8ab9" providerId="ADAL" clId="{4D000CD3-A1E1-489B-A1C1-4AAB782A9BA4}" dt="2023-12-19T14:59:24.839" v="818" actId="47"/>
        <pc:sldMkLst>
          <pc:docMk/>
          <pc:sldMk cId="3898326145" sldId="553"/>
        </pc:sldMkLst>
      </pc:sldChg>
      <pc:sldChg chg="delSp new del mod">
        <pc:chgData name="Matthias Scholer" userId="daad25a6-aca0-4d73-8528-03a468fe8ab9" providerId="ADAL" clId="{4D000CD3-A1E1-489B-A1C1-4AAB782A9BA4}" dt="2023-12-19T14:34:46.184" v="364" actId="47"/>
        <pc:sldMkLst>
          <pc:docMk/>
          <pc:sldMk cId="1121214145" sldId="554"/>
        </pc:sldMkLst>
        <pc:spChg chg="del">
          <ac:chgData name="Matthias Scholer" userId="daad25a6-aca0-4d73-8528-03a468fe8ab9" providerId="ADAL" clId="{4D000CD3-A1E1-489B-A1C1-4AAB782A9BA4}" dt="2023-12-19T14:34:42.040" v="363" actId="478"/>
          <ac:spMkLst>
            <pc:docMk/>
            <pc:sldMk cId="1121214145" sldId="554"/>
            <ac:spMk id="6" creationId="{01CB10D5-540D-EFE0-1CE1-9DBC4C355116}"/>
          </ac:spMkLst>
        </pc:spChg>
      </pc:sldChg>
      <pc:sldChg chg="addSp delSp modSp new mod modAnim">
        <pc:chgData name="Matthias Scholer" userId="daad25a6-aca0-4d73-8528-03a468fe8ab9" providerId="ADAL" clId="{4D000CD3-A1E1-489B-A1C1-4AAB782A9BA4}" dt="2023-12-19T14:43:16.556" v="530"/>
        <pc:sldMkLst>
          <pc:docMk/>
          <pc:sldMk cId="2328824739" sldId="554"/>
        </pc:sldMkLst>
        <pc:spChg chg="mod">
          <ac:chgData name="Matthias Scholer" userId="daad25a6-aca0-4d73-8528-03a468fe8ab9" providerId="ADAL" clId="{4D000CD3-A1E1-489B-A1C1-4AAB782A9BA4}" dt="2023-12-19T14:36:50.929" v="454" actId="20577"/>
          <ac:spMkLst>
            <pc:docMk/>
            <pc:sldMk cId="2328824739" sldId="554"/>
            <ac:spMk id="4" creationId="{80DF7407-8CD6-3796-2F75-BB6D04755774}"/>
          </ac:spMkLst>
        </pc:spChg>
        <pc:spChg chg="mod">
          <ac:chgData name="Matthias Scholer" userId="daad25a6-aca0-4d73-8528-03a468fe8ab9" providerId="ADAL" clId="{4D000CD3-A1E1-489B-A1C1-4AAB782A9BA4}" dt="2023-12-19T14:42:04.006" v="507" actId="27636"/>
          <ac:spMkLst>
            <pc:docMk/>
            <pc:sldMk cId="2328824739" sldId="554"/>
            <ac:spMk id="5" creationId="{80F627DE-8E0E-CBB9-8F4B-1FE81B0C1507}"/>
          </ac:spMkLst>
        </pc:spChg>
        <pc:spChg chg="del">
          <ac:chgData name="Matthias Scholer" userId="daad25a6-aca0-4d73-8528-03a468fe8ab9" providerId="ADAL" clId="{4D000CD3-A1E1-489B-A1C1-4AAB782A9BA4}" dt="2023-12-19T14:35:09.055" v="366" actId="478"/>
          <ac:spMkLst>
            <pc:docMk/>
            <pc:sldMk cId="2328824739" sldId="554"/>
            <ac:spMk id="6" creationId="{9C781337-93C9-3090-B643-C98DC6622277}"/>
          </ac:spMkLst>
        </pc:spChg>
        <pc:spChg chg="mod">
          <ac:chgData name="Matthias Scholer" userId="daad25a6-aca0-4d73-8528-03a468fe8ab9" providerId="ADAL" clId="{4D000CD3-A1E1-489B-A1C1-4AAB782A9BA4}" dt="2023-12-19T14:35:22.719" v="404" actId="27636"/>
          <ac:spMkLst>
            <pc:docMk/>
            <pc:sldMk cId="2328824739" sldId="554"/>
            <ac:spMk id="7" creationId="{23196A82-FEDC-28DB-2FEB-66DC92788157}"/>
          </ac:spMkLst>
        </pc:spChg>
        <pc:spChg chg="mod">
          <ac:chgData name="Matthias Scholer" userId="daad25a6-aca0-4d73-8528-03a468fe8ab9" providerId="ADAL" clId="{4D000CD3-A1E1-489B-A1C1-4AAB782A9BA4}" dt="2023-12-19T14:36:28.086" v="443" actId="14100"/>
          <ac:spMkLst>
            <pc:docMk/>
            <pc:sldMk cId="2328824739" sldId="554"/>
            <ac:spMk id="8" creationId="{B381EEBC-4694-ACFE-F98A-B340C536A796}"/>
          </ac:spMkLst>
        </pc:spChg>
        <pc:spChg chg="mod">
          <ac:chgData name="Matthias Scholer" userId="daad25a6-aca0-4d73-8528-03a468fe8ab9" providerId="ADAL" clId="{4D000CD3-A1E1-489B-A1C1-4AAB782A9BA4}" dt="2023-12-19T14:42:40.087" v="522" actId="255"/>
          <ac:spMkLst>
            <pc:docMk/>
            <pc:sldMk cId="2328824739" sldId="554"/>
            <ac:spMk id="9" creationId="{A6483CC9-1E13-69FD-B02F-D9CD9B10EA41}"/>
          </ac:spMkLst>
        </pc:spChg>
        <pc:spChg chg="add del mod">
          <ac:chgData name="Matthias Scholer" userId="daad25a6-aca0-4d73-8528-03a468fe8ab9" providerId="ADAL" clId="{4D000CD3-A1E1-489B-A1C1-4AAB782A9BA4}" dt="2023-12-19T14:36:55.530" v="457" actId="47"/>
          <ac:spMkLst>
            <pc:docMk/>
            <pc:sldMk cId="2328824739" sldId="554"/>
            <ac:spMk id="10" creationId="{F9EDC7BC-0601-3F01-BB8E-80C2305DE36C}"/>
          </ac:spMkLst>
        </pc:spChg>
        <pc:spChg chg="mod">
          <ac:chgData name="Matthias Scholer" userId="daad25a6-aca0-4d73-8528-03a468fe8ab9" providerId="ADAL" clId="{4D000CD3-A1E1-489B-A1C1-4AAB782A9BA4}" dt="2023-12-19T14:36:59.424" v="458" actId="1076"/>
          <ac:spMkLst>
            <pc:docMk/>
            <pc:sldMk cId="2328824739" sldId="554"/>
            <ac:spMk id="13" creationId="{2F3FD26E-2113-2E2C-3DB7-CBB52A8F3E26}"/>
          </ac:spMkLst>
        </pc:spChg>
        <pc:spChg chg="mod">
          <ac:chgData name="Matthias Scholer" userId="daad25a6-aca0-4d73-8528-03a468fe8ab9" providerId="ADAL" clId="{4D000CD3-A1E1-489B-A1C1-4AAB782A9BA4}" dt="2023-12-19T14:36:59.424" v="458" actId="1076"/>
          <ac:spMkLst>
            <pc:docMk/>
            <pc:sldMk cId="2328824739" sldId="554"/>
            <ac:spMk id="15" creationId="{F3C0ED9D-5C15-91F8-E5F1-70AC18C24A19}"/>
          </ac:spMkLst>
        </pc:spChg>
        <pc:spChg chg="mod">
          <ac:chgData name="Matthias Scholer" userId="daad25a6-aca0-4d73-8528-03a468fe8ab9" providerId="ADAL" clId="{4D000CD3-A1E1-489B-A1C1-4AAB782A9BA4}" dt="2023-12-19T14:36:59.424" v="458" actId="1076"/>
          <ac:spMkLst>
            <pc:docMk/>
            <pc:sldMk cId="2328824739" sldId="554"/>
            <ac:spMk id="19" creationId="{AEB76BB1-7B68-E5DC-FA09-DFFDF2FA764A}"/>
          </ac:spMkLst>
        </pc:spChg>
        <pc:spChg chg="mod">
          <ac:chgData name="Matthias Scholer" userId="daad25a6-aca0-4d73-8528-03a468fe8ab9" providerId="ADAL" clId="{4D000CD3-A1E1-489B-A1C1-4AAB782A9BA4}" dt="2023-12-19T14:36:59.424" v="458" actId="1076"/>
          <ac:spMkLst>
            <pc:docMk/>
            <pc:sldMk cId="2328824739" sldId="554"/>
            <ac:spMk id="20" creationId="{D7D2B436-1083-B765-92A2-A78D792312F4}"/>
          </ac:spMkLst>
        </pc:spChg>
        <pc:spChg chg="mod">
          <ac:chgData name="Matthias Scholer" userId="daad25a6-aca0-4d73-8528-03a468fe8ab9" providerId="ADAL" clId="{4D000CD3-A1E1-489B-A1C1-4AAB782A9BA4}" dt="2023-12-19T14:36:59.424" v="458" actId="1076"/>
          <ac:spMkLst>
            <pc:docMk/>
            <pc:sldMk cId="2328824739" sldId="554"/>
            <ac:spMk id="22" creationId="{7D9F9A05-F904-464C-AC3A-C20DD60C1771}"/>
          </ac:spMkLst>
        </pc:spChg>
        <pc:spChg chg="mod">
          <ac:chgData name="Matthias Scholer" userId="daad25a6-aca0-4d73-8528-03a468fe8ab9" providerId="ADAL" clId="{4D000CD3-A1E1-489B-A1C1-4AAB782A9BA4}" dt="2023-12-19T14:36:59.424" v="458" actId="1076"/>
          <ac:spMkLst>
            <pc:docMk/>
            <pc:sldMk cId="2328824739" sldId="554"/>
            <ac:spMk id="24" creationId="{AFDEC31D-FA02-8957-3904-7F9A03C3F78A}"/>
          </ac:spMkLst>
        </pc:spChg>
        <pc:spChg chg="add del mod">
          <ac:chgData name="Matthias Scholer" userId="daad25a6-aca0-4d73-8528-03a468fe8ab9" providerId="ADAL" clId="{4D000CD3-A1E1-489B-A1C1-4AAB782A9BA4}" dt="2023-12-19T14:39:56.872" v="476" actId="478"/>
          <ac:spMkLst>
            <pc:docMk/>
            <pc:sldMk cId="2328824739" sldId="554"/>
            <ac:spMk id="29" creationId="{616F8CF5-024B-8756-22A4-792CE590C30A}"/>
          </ac:spMkLst>
        </pc:spChg>
        <pc:spChg chg="add mod">
          <ac:chgData name="Matthias Scholer" userId="daad25a6-aca0-4d73-8528-03a468fe8ab9" providerId="ADAL" clId="{4D000CD3-A1E1-489B-A1C1-4AAB782A9BA4}" dt="2023-12-19T14:41:22.174" v="491" actId="20577"/>
          <ac:spMkLst>
            <pc:docMk/>
            <pc:sldMk cId="2328824739" sldId="554"/>
            <ac:spMk id="32" creationId="{2F7D5973-3209-AE17-3C6B-39D0AC51D394}"/>
          </ac:spMkLst>
        </pc:spChg>
        <pc:grpChg chg="add del mod">
          <ac:chgData name="Matthias Scholer" userId="daad25a6-aca0-4d73-8528-03a468fe8ab9" providerId="ADAL" clId="{4D000CD3-A1E1-489B-A1C1-4AAB782A9BA4}" dt="2023-12-19T14:41:09.254" v="481" actId="478"/>
          <ac:grpSpMkLst>
            <pc:docMk/>
            <pc:sldMk cId="2328824739" sldId="554"/>
            <ac:grpSpMk id="12" creationId="{F5EDA0B8-EEA3-3A21-2065-983B45BDED0E}"/>
          </ac:grpSpMkLst>
        </pc:grpChg>
        <pc:grpChg chg="add del mod">
          <ac:chgData name="Matthias Scholer" userId="daad25a6-aca0-4d73-8528-03a468fe8ab9" providerId="ADAL" clId="{4D000CD3-A1E1-489B-A1C1-4AAB782A9BA4}" dt="2023-12-19T14:41:09.254" v="481" actId="478"/>
          <ac:grpSpMkLst>
            <pc:docMk/>
            <pc:sldMk cId="2328824739" sldId="554"/>
            <ac:grpSpMk id="16" creationId="{80B0E47A-E73E-BAAA-7232-17DA7B3A5C98}"/>
          </ac:grpSpMkLst>
        </pc:grpChg>
        <pc:grpChg chg="mod">
          <ac:chgData name="Matthias Scholer" userId="daad25a6-aca0-4d73-8528-03a468fe8ab9" providerId="ADAL" clId="{4D000CD3-A1E1-489B-A1C1-4AAB782A9BA4}" dt="2023-12-19T14:36:59.424" v="458" actId="1076"/>
          <ac:grpSpMkLst>
            <pc:docMk/>
            <pc:sldMk cId="2328824739" sldId="554"/>
            <ac:grpSpMk id="17" creationId="{B3368D3F-A77F-D18D-4BC7-A89BCC72A417}"/>
          </ac:grpSpMkLst>
        </pc:grpChg>
        <pc:grpChg chg="add del mod">
          <ac:chgData name="Matthias Scholer" userId="daad25a6-aca0-4d73-8528-03a468fe8ab9" providerId="ADAL" clId="{4D000CD3-A1E1-489B-A1C1-4AAB782A9BA4}" dt="2023-12-19T14:41:09.254" v="481" actId="478"/>
          <ac:grpSpMkLst>
            <pc:docMk/>
            <pc:sldMk cId="2328824739" sldId="554"/>
            <ac:grpSpMk id="21" creationId="{AFC62CB7-03B3-C278-FD64-EA87875DC561}"/>
          </ac:grpSpMkLst>
        </pc:grpChg>
        <pc:picChg chg="mod">
          <ac:chgData name="Matthias Scholer" userId="daad25a6-aca0-4d73-8528-03a468fe8ab9" providerId="ADAL" clId="{4D000CD3-A1E1-489B-A1C1-4AAB782A9BA4}" dt="2023-12-19T14:36:59.424" v="458" actId="1076"/>
          <ac:picMkLst>
            <pc:docMk/>
            <pc:sldMk cId="2328824739" sldId="554"/>
            <ac:picMk id="14" creationId="{F2015D4B-8854-4D1D-CA9A-C4D7889D90B1}"/>
          </ac:picMkLst>
        </pc:picChg>
        <pc:picChg chg="mod">
          <ac:chgData name="Matthias Scholer" userId="daad25a6-aca0-4d73-8528-03a468fe8ab9" providerId="ADAL" clId="{4D000CD3-A1E1-489B-A1C1-4AAB782A9BA4}" dt="2023-12-19T14:36:59.424" v="458" actId="1076"/>
          <ac:picMkLst>
            <pc:docMk/>
            <pc:sldMk cId="2328824739" sldId="554"/>
            <ac:picMk id="18" creationId="{C83AD36F-49E9-9E7F-9524-C9888BDD4351}"/>
          </ac:picMkLst>
        </pc:picChg>
        <pc:picChg chg="mod">
          <ac:chgData name="Matthias Scholer" userId="daad25a6-aca0-4d73-8528-03a468fe8ab9" providerId="ADAL" clId="{4D000CD3-A1E1-489B-A1C1-4AAB782A9BA4}" dt="2023-12-19T14:36:59.424" v="458" actId="1076"/>
          <ac:picMkLst>
            <pc:docMk/>
            <pc:sldMk cId="2328824739" sldId="554"/>
            <ac:picMk id="23" creationId="{0A2EE982-A286-3FB0-DC05-D179C15823A5}"/>
          </ac:picMkLst>
        </pc:picChg>
        <pc:picChg chg="add del mod">
          <ac:chgData name="Matthias Scholer" userId="daad25a6-aca0-4d73-8528-03a468fe8ab9" providerId="ADAL" clId="{4D000CD3-A1E1-489B-A1C1-4AAB782A9BA4}" dt="2023-12-19T14:39:57.393" v="477" actId="478"/>
          <ac:picMkLst>
            <pc:docMk/>
            <pc:sldMk cId="2328824739" sldId="554"/>
            <ac:picMk id="28" creationId="{90654CAE-F193-5C72-DB38-3E1DA1728305}"/>
          </ac:picMkLst>
        </pc:picChg>
        <pc:picChg chg="add del mod">
          <ac:chgData name="Matthias Scholer" userId="daad25a6-aca0-4d73-8528-03a468fe8ab9" providerId="ADAL" clId="{4D000CD3-A1E1-489B-A1C1-4AAB782A9BA4}" dt="2023-12-19T14:39:55.885" v="475" actId="478"/>
          <ac:picMkLst>
            <pc:docMk/>
            <pc:sldMk cId="2328824739" sldId="554"/>
            <ac:picMk id="30" creationId="{E483018D-6737-4610-287A-E7B356617C82}"/>
          </ac:picMkLst>
        </pc:picChg>
        <pc:picChg chg="add mod">
          <ac:chgData name="Matthias Scholer" userId="daad25a6-aca0-4d73-8528-03a468fe8ab9" providerId="ADAL" clId="{4D000CD3-A1E1-489B-A1C1-4AAB782A9BA4}" dt="2023-12-19T14:40:56.243" v="480" actId="1076"/>
          <ac:picMkLst>
            <pc:docMk/>
            <pc:sldMk cId="2328824739" sldId="554"/>
            <ac:picMk id="31" creationId="{E4B1888F-F881-FB78-AFEC-E98A394B6DBA}"/>
          </ac:picMkLst>
        </pc:picChg>
        <pc:picChg chg="add mod">
          <ac:chgData name="Matthias Scholer" userId="daad25a6-aca0-4d73-8528-03a468fe8ab9" providerId="ADAL" clId="{4D000CD3-A1E1-489B-A1C1-4AAB782A9BA4}" dt="2023-12-19T14:43:03.169" v="528" actId="1076"/>
          <ac:picMkLst>
            <pc:docMk/>
            <pc:sldMk cId="2328824739" sldId="554"/>
            <ac:picMk id="33" creationId="{3931CBC1-5F9F-37ED-150C-563DCA5932D8}"/>
          </ac:picMkLst>
        </pc:picChg>
        <pc:picChg chg="add mod">
          <ac:chgData name="Matthias Scholer" userId="daad25a6-aca0-4d73-8528-03a468fe8ab9" providerId="ADAL" clId="{4D000CD3-A1E1-489B-A1C1-4AAB782A9BA4}" dt="2023-12-19T14:43:03.945" v="529" actId="1076"/>
          <ac:picMkLst>
            <pc:docMk/>
            <pc:sldMk cId="2328824739" sldId="554"/>
            <ac:picMk id="34" creationId="{C2E150A6-6039-9C3C-5D14-8890FB170A2F}"/>
          </ac:picMkLst>
        </pc:picChg>
        <pc:picChg chg="add mod">
          <ac:chgData name="Matthias Scholer" userId="daad25a6-aca0-4d73-8528-03a468fe8ab9" providerId="ADAL" clId="{4D000CD3-A1E1-489B-A1C1-4AAB782A9BA4}" dt="2023-12-19T14:43:16.556" v="530"/>
          <ac:picMkLst>
            <pc:docMk/>
            <pc:sldMk cId="2328824739" sldId="554"/>
            <ac:picMk id="35" creationId="{0D245975-BB6E-2725-2450-E98058053FCA}"/>
          </ac:picMkLst>
        </pc:picChg>
        <pc:cxnChg chg="add del mod">
          <ac:chgData name="Matthias Scholer" userId="daad25a6-aca0-4d73-8528-03a468fe8ab9" providerId="ADAL" clId="{4D000CD3-A1E1-489B-A1C1-4AAB782A9BA4}" dt="2023-12-19T14:41:09.254" v="481" actId="478"/>
          <ac:cxnSpMkLst>
            <pc:docMk/>
            <pc:sldMk cId="2328824739" sldId="554"/>
            <ac:cxnSpMk id="11" creationId="{E06707F9-3472-87D0-7635-28999CC22CB9}"/>
          </ac:cxnSpMkLst>
        </pc:cxnChg>
        <pc:cxnChg chg="add del mod">
          <ac:chgData name="Matthias Scholer" userId="daad25a6-aca0-4d73-8528-03a468fe8ab9" providerId="ADAL" clId="{4D000CD3-A1E1-489B-A1C1-4AAB782A9BA4}" dt="2023-12-19T14:41:09.254" v="481" actId="478"/>
          <ac:cxnSpMkLst>
            <pc:docMk/>
            <pc:sldMk cId="2328824739" sldId="554"/>
            <ac:cxnSpMk id="25" creationId="{73C9B929-E91D-F808-CE95-1136AC2332FA}"/>
          </ac:cxnSpMkLst>
        </pc:cxnChg>
        <pc:cxnChg chg="add del mod">
          <ac:chgData name="Matthias Scholer" userId="daad25a6-aca0-4d73-8528-03a468fe8ab9" providerId="ADAL" clId="{4D000CD3-A1E1-489B-A1C1-4AAB782A9BA4}" dt="2023-12-19T14:41:09.254" v="481" actId="478"/>
          <ac:cxnSpMkLst>
            <pc:docMk/>
            <pc:sldMk cId="2328824739" sldId="554"/>
            <ac:cxnSpMk id="26" creationId="{042A2569-B09E-73D1-73D4-D468401DE5ED}"/>
          </ac:cxnSpMkLst>
        </pc:cxnChg>
        <pc:cxnChg chg="add del mod">
          <ac:chgData name="Matthias Scholer" userId="daad25a6-aca0-4d73-8528-03a468fe8ab9" providerId="ADAL" clId="{4D000CD3-A1E1-489B-A1C1-4AAB782A9BA4}" dt="2023-12-19T14:41:09.254" v="481" actId="478"/>
          <ac:cxnSpMkLst>
            <pc:docMk/>
            <pc:sldMk cId="2328824739" sldId="554"/>
            <ac:cxnSpMk id="27" creationId="{E53B2DA1-77BF-CBF9-2A03-3D1591BCAF51}"/>
          </ac:cxnSpMkLst>
        </pc:cxnChg>
      </pc:sldChg>
      <pc:sldChg chg="addSp delSp modSp add mod ord delAnim">
        <pc:chgData name="Matthias Scholer" userId="daad25a6-aca0-4d73-8528-03a468fe8ab9" providerId="ADAL" clId="{4D000CD3-A1E1-489B-A1C1-4AAB782A9BA4}" dt="2023-12-19T14:57:07.246" v="766" actId="20577"/>
        <pc:sldMkLst>
          <pc:docMk/>
          <pc:sldMk cId="3496721335" sldId="555"/>
        </pc:sldMkLst>
        <pc:spChg chg="mod">
          <ac:chgData name="Matthias Scholer" userId="daad25a6-aca0-4d73-8528-03a468fe8ab9" providerId="ADAL" clId="{4D000CD3-A1E1-489B-A1C1-4AAB782A9BA4}" dt="2023-12-19T14:48:04.823" v="669" actId="1076"/>
          <ac:spMkLst>
            <pc:docMk/>
            <pc:sldMk cId="3496721335" sldId="555"/>
            <ac:spMk id="4" creationId="{80DF7407-8CD6-3796-2F75-BB6D04755774}"/>
          </ac:spMkLst>
        </pc:spChg>
        <pc:spChg chg="del mod">
          <ac:chgData name="Matthias Scholer" userId="daad25a6-aca0-4d73-8528-03a468fe8ab9" providerId="ADAL" clId="{4D000CD3-A1E1-489B-A1C1-4AAB782A9BA4}" dt="2023-12-19T14:48:13.286" v="673" actId="478"/>
          <ac:spMkLst>
            <pc:docMk/>
            <pc:sldMk cId="3496721335" sldId="555"/>
            <ac:spMk id="5" creationId="{80F627DE-8E0E-CBB9-8F4B-1FE81B0C1507}"/>
          </ac:spMkLst>
        </pc:spChg>
        <pc:spChg chg="mod">
          <ac:chgData name="Matthias Scholer" userId="daad25a6-aca0-4d73-8528-03a468fe8ab9" providerId="ADAL" clId="{4D000CD3-A1E1-489B-A1C1-4AAB782A9BA4}" dt="2023-12-19T14:43:31.177" v="534" actId="20577"/>
          <ac:spMkLst>
            <pc:docMk/>
            <pc:sldMk cId="3496721335" sldId="555"/>
            <ac:spMk id="7" creationId="{23196A82-FEDC-28DB-2FEB-66DC92788157}"/>
          </ac:spMkLst>
        </pc:spChg>
        <pc:spChg chg="mod">
          <ac:chgData name="Matthias Scholer" userId="daad25a6-aca0-4d73-8528-03a468fe8ab9" providerId="ADAL" clId="{4D000CD3-A1E1-489B-A1C1-4AAB782A9BA4}" dt="2023-12-19T14:57:07.246" v="766" actId="20577"/>
          <ac:spMkLst>
            <pc:docMk/>
            <pc:sldMk cId="3496721335" sldId="555"/>
            <ac:spMk id="8" creationId="{B381EEBC-4694-ACFE-F98A-B340C536A796}"/>
          </ac:spMkLst>
        </pc:spChg>
        <pc:spChg chg="mod">
          <ac:chgData name="Matthias Scholer" userId="daad25a6-aca0-4d73-8528-03a468fe8ab9" providerId="ADAL" clId="{4D000CD3-A1E1-489B-A1C1-4AAB782A9BA4}" dt="2023-12-19T14:55:03.503" v="701" actId="14100"/>
          <ac:spMkLst>
            <pc:docMk/>
            <pc:sldMk cId="3496721335" sldId="555"/>
            <ac:spMk id="9" creationId="{A6483CC9-1E13-69FD-B02F-D9CD9B10EA41}"/>
          </ac:spMkLst>
        </pc:spChg>
        <pc:spChg chg="add mod">
          <ac:chgData name="Matthias Scholer" userId="daad25a6-aca0-4d73-8528-03a468fe8ab9" providerId="ADAL" clId="{4D000CD3-A1E1-489B-A1C1-4AAB782A9BA4}" dt="2023-12-19T14:48:32.009" v="678" actId="1076"/>
          <ac:spMkLst>
            <pc:docMk/>
            <pc:sldMk cId="3496721335" sldId="555"/>
            <ac:spMk id="11" creationId="{589AF58F-52D8-E1BF-FA22-94FFF6ED0F3C}"/>
          </ac:spMkLst>
        </pc:spChg>
        <pc:spChg chg="add mod">
          <ac:chgData name="Matthias Scholer" userId="daad25a6-aca0-4d73-8528-03a468fe8ab9" providerId="ADAL" clId="{4D000CD3-A1E1-489B-A1C1-4AAB782A9BA4}" dt="2023-12-19T14:55:29.361" v="706"/>
          <ac:spMkLst>
            <pc:docMk/>
            <pc:sldMk cId="3496721335" sldId="555"/>
            <ac:spMk id="13" creationId="{808A5EEA-3D36-B482-C346-7EC17B8E9F61}"/>
          </ac:spMkLst>
        </pc:spChg>
        <pc:spChg chg="del mod">
          <ac:chgData name="Matthias Scholer" userId="daad25a6-aca0-4d73-8528-03a468fe8ab9" providerId="ADAL" clId="{4D000CD3-A1E1-489B-A1C1-4AAB782A9BA4}" dt="2023-12-19T14:46:05.814" v="618" actId="478"/>
          <ac:spMkLst>
            <pc:docMk/>
            <pc:sldMk cId="3496721335" sldId="555"/>
            <ac:spMk id="32" creationId="{2F7D5973-3209-AE17-3C6B-39D0AC51D394}"/>
          </ac:spMkLst>
        </pc:spChg>
        <pc:picChg chg="add mod">
          <ac:chgData name="Matthias Scholer" userId="daad25a6-aca0-4d73-8528-03a468fe8ab9" providerId="ADAL" clId="{4D000CD3-A1E1-489B-A1C1-4AAB782A9BA4}" dt="2023-12-19T14:47:16.234" v="659" actId="1038"/>
          <ac:picMkLst>
            <pc:docMk/>
            <pc:sldMk cId="3496721335" sldId="555"/>
            <ac:picMk id="6" creationId="{233E5E80-1B2F-16ED-F28A-FFFBF6200253}"/>
          </ac:picMkLst>
        </pc:picChg>
        <pc:picChg chg="add mod">
          <ac:chgData name="Matthias Scholer" userId="daad25a6-aca0-4d73-8528-03a468fe8ab9" providerId="ADAL" clId="{4D000CD3-A1E1-489B-A1C1-4AAB782A9BA4}" dt="2023-12-19T14:55:25.977" v="705" actId="1076"/>
          <ac:picMkLst>
            <pc:docMk/>
            <pc:sldMk cId="3496721335" sldId="555"/>
            <ac:picMk id="12" creationId="{4CF7E443-A532-E6C2-8775-AA47F0829CCF}"/>
          </ac:picMkLst>
        </pc:picChg>
        <pc:picChg chg="del">
          <ac:chgData name="Matthias Scholer" userId="daad25a6-aca0-4d73-8528-03a468fe8ab9" providerId="ADAL" clId="{4D000CD3-A1E1-489B-A1C1-4AAB782A9BA4}" dt="2023-12-19T14:45:39.500" v="607" actId="478"/>
          <ac:picMkLst>
            <pc:docMk/>
            <pc:sldMk cId="3496721335" sldId="555"/>
            <ac:picMk id="31" creationId="{E4B1888F-F881-FB78-AFEC-E98A394B6DBA}"/>
          </ac:picMkLst>
        </pc:picChg>
        <pc:picChg chg="del">
          <ac:chgData name="Matthias Scholer" userId="daad25a6-aca0-4d73-8528-03a468fe8ab9" providerId="ADAL" clId="{4D000CD3-A1E1-489B-A1C1-4AAB782A9BA4}" dt="2023-12-19T14:49:26.547" v="691" actId="478"/>
          <ac:picMkLst>
            <pc:docMk/>
            <pc:sldMk cId="3496721335" sldId="555"/>
            <ac:picMk id="33" creationId="{3931CBC1-5F9F-37ED-150C-563DCA5932D8}"/>
          </ac:picMkLst>
        </pc:picChg>
        <pc:picChg chg="del">
          <ac:chgData name="Matthias Scholer" userId="daad25a6-aca0-4d73-8528-03a468fe8ab9" providerId="ADAL" clId="{4D000CD3-A1E1-489B-A1C1-4AAB782A9BA4}" dt="2023-12-19T14:49:25.929" v="690" actId="478"/>
          <ac:picMkLst>
            <pc:docMk/>
            <pc:sldMk cId="3496721335" sldId="555"/>
            <ac:picMk id="34" creationId="{C2E150A6-6039-9C3C-5D14-8890FB170A2F}"/>
          </ac:picMkLst>
        </pc:picChg>
        <pc:picChg chg="mod">
          <ac:chgData name="Matthias Scholer" userId="daad25a6-aca0-4d73-8528-03a468fe8ab9" providerId="ADAL" clId="{4D000CD3-A1E1-489B-A1C1-4AAB782A9BA4}" dt="2023-12-19T14:49:28.333" v="692" actId="1076"/>
          <ac:picMkLst>
            <pc:docMk/>
            <pc:sldMk cId="3496721335" sldId="555"/>
            <ac:picMk id="35" creationId="{0D245975-BB6E-2725-2450-E98058053FCA}"/>
          </ac:picMkLst>
        </pc:picChg>
      </pc:sldChg>
      <pc:sldChg chg="addSp delSp modSp add mod modAnim">
        <pc:chgData name="Matthias Scholer" userId="daad25a6-aca0-4d73-8528-03a468fe8ab9" providerId="ADAL" clId="{4D000CD3-A1E1-489B-A1C1-4AAB782A9BA4}" dt="2023-12-19T14:57:47.772" v="779" actId="1076"/>
        <pc:sldMkLst>
          <pc:docMk/>
          <pc:sldMk cId="3222203937" sldId="556"/>
        </pc:sldMkLst>
        <pc:spChg chg="mod">
          <ac:chgData name="Matthias Scholer" userId="daad25a6-aca0-4d73-8528-03a468fe8ab9" providerId="ADAL" clId="{4D000CD3-A1E1-489B-A1C1-4AAB782A9BA4}" dt="2023-12-19T14:56:42.057" v="761" actId="1076"/>
          <ac:spMkLst>
            <pc:docMk/>
            <pc:sldMk cId="3222203937" sldId="556"/>
            <ac:spMk id="4" creationId="{80DF7407-8CD6-3796-2F75-BB6D04755774}"/>
          </ac:spMkLst>
        </pc:spChg>
        <pc:spChg chg="mod">
          <ac:chgData name="Matthias Scholer" userId="daad25a6-aca0-4d73-8528-03a468fe8ab9" providerId="ADAL" clId="{4D000CD3-A1E1-489B-A1C1-4AAB782A9BA4}" dt="2023-12-19T14:55:57.938" v="714" actId="20577"/>
          <ac:spMkLst>
            <pc:docMk/>
            <pc:sldMk cId="3222203937" sldId="556"/>
            <ac:spMk id="7" creationId="{23196A82-FEDC-28DB-2FEB-66DC92788157}"/>
          </ac:spMkLst>
        </pc:spChg>
        <pc:spChg chg="mod">
          <ac:chgData name="Matthias Scholer" userId="daad25a6-aca0-4d73-8528-03a468fe8ab9" providerId="ADAL" clId="{4D000CD3-A1E1-489B-A1C1-4AAB782A9BA4}" dt="2023-12-19T14:57:26.752" v="772" actId="404"/>
          <ac:spMkLst>
            <pc:docMk/>
            <pc:sldMk cId="3222203937" sldId="556"/>
            <ac:spMk id="8" creationId="{B381EEBC-4694-ACFE-F98A-B340C536A796}"/>
          </ac:spMkLst>
        </pc:spChg>
        <pc:spChg chg="del">
          <ac:chgData name="Matthias Scholer" userId="daad25a6-aca0-4d73-8528-03a468fe8ab9" providerId="ADAL" clId="{4D000CD3-A1E1-489B-A1C1-4AAB782A9BA4}" dt="2023-12-19T14:55:52.281" v="711" actId="478"/>
          <ac:spMkLst>
            <pc:docMk/>
            <pc:sldMk cId="3222203937" sldId="556"/>
            <ac:spMk id="9" creationId="{A6483CC9-1E13-69FD-B02F-D9CD9B10EA41}"/>
          </ac:spMkLst>
        </pc:spChg>
        <pc:spChg chg="del">
          <ac:chgData name="Matthias Scholer" userId="daad25a6-aca0-4d73-8528-03a468fe8ab9" providerId="ADAL" clId="{4D000CD3-A1E1-489B-A1C1-4AAB782A9BA4}" dt="2023-12-19T14:55:51.117" v="710" actId="478"/>
          <ac:spMkLst>
            <pc:docMk/>
            <pc:sldMk cId="3222203937" sldId="556"/>
            <ac:spMk id="11" creationId="{589AF58F-52D8-E1BF-FA22-94FFF6ED0F3C}"/>
          </ac:spMkLst>
        </pc:spChg>
        <pc:spChg chg="add del mod">
          <ac:chgData name="Matthias Scholer" userId="daad25a6-aca0-4d73-8528-03a468fe8ab9" providerId="ADAL" clId="{4D000CD3-A1E1-489B-A1C1-4AAB782A9BA4}" dt="2023-12-19T14:55:54.532" v="713" actId="478"/>
          <ac:spMkLst>
            <pc:docMk/>
            <pc:sldMk cId="3222203937" sldId="556"/>
            <ac:spMk id="14" creationId="{80312BF8-A454-1E7B-6DFB-B11B9CF72722}"/>
          </ac:spMkLst>
        </pc:spChg>
        <pc:spChg chg="add mod">
          <ac:chgData name="Matthias Scholer" userId="daad25a6-aca0-4d73-8528-03a468fe8ab9" providerId="ADAL" clId="{4D000CD3-A1E1-489B-A1C1-4AAB782A9BA4}" dt="2023-12-19T14:57:40.342" v="776" actId="1076"/>
          <ac:spMkLst>
            <pc:docMk/>
            <pc:sldMk cId="3222203937" sldId="556"/>
            <ac:spMk id="15" creationId="{4DCE8BBE-3945-9BF4-2E7B-F91C135B7B33}"/>
          </ac:spMkLst>
        </pc:spChg>
        <pc:picChg chg="del">
          <ac:chgData name="Matthias Scholer" userId="daad25a6-aca0-4d73-8528-03a468fe8ab9" providerId="ADAL" clId="{4D000CD3-A1E1-489B-A1C1-4AAB782A9BA4}" dt="2023-12-19T14:56:36.805" v="752" actId="478"/>
          <ac:picMkLst>
            <pc:docMk/>
            <pc:sldMk cId="3222203937" sldId="556"/>
            <ac:picMk id="6" creationId="{233E5E80-1B2F-16ED-F28A-FFFBF6200253}"/>
          </ac:picMkLst>
        </pc:picChg>
        <pc:picChg chg="del">
          <ac:chgData name="Matthias Scholer" userId="daad25a6-aca0-4d73-8528-03a468fe8ab9" providerId="ADAL" clId="{4D000CD3-A1E1-489B-A1C1-4AAB782A9BA4}" dt="2023-12-19T14:55:53.424" v="712" actId="478"/>
          <ac:picMkLst>
            <pc:docMk/>
            <pc:sldMk cId="3222203937" sldId="556"/>
            <ac:picMk id="12" creationId="{4CF7E443-A532-E6C2-8775-AA47F0829CCF}"/>
          </ac:picMkLst>
        </pc:picChg>
        <pc:picChg chg="add mod">
          <ac:chgData name="Matthias Scholer" userId="daad25a6-aca0-4d73-8528-03a468fe8ab9" providerId="ADAL" clId="{4D000CD3-A1E1-489B-A1C1-4AAB782A9BA4}" dt="2023-12-19T14:57:40.342" v="776" actId="1076"/>
          <ac:picMkLst>
            <pc:docMk/>
            <pc:sldMk cId="3222203937" sldId="556"/>
            <ac:picMk id="16" creationId="{992BC35F-432B-2974-4AC3-B4660A44869C}"/>
          </ac:picMkLst>
        </pc:picChg>
        <pc:picChg chg="add mod">
          <ac:chgData name="Matthias Scholer" userId="daad25a6-aca0-4d73-8528-03a468fe8ab9" providerId="ADAL" clId="{4D000CD3-A1E1-489B-A1C1-4AAB782A9BA4}" dt="2023-12-19T14:57:47.772" v="779" actId="1076"/>
          <ac:picMkLst>
            <pc:docMk/>
            <pc:sldMk cId="3222203937" sldId="556"/>
            <ac:picMk id="17" creationId="{B673ECAD-2A46-9718-4DAC-EDCFC2A90FED}"/>
          </ac:picMkLst>
        </pc:picChg>
        <pc:picChg chg="mod">
          <ac:chgData name="Matthias Scholer" userId="daad25a6-aca0-4d73-8528-03a468fe8ab9" providerId="ADAL" clId="{4D000CD3-A1E1-489B-A1C1-4AAB782A9BA4}" dt="2023-12-19T14:57:30.062" v="773" actId="1076"/>
          <ac:picMkLst>
            <pc:docMk/>
            <pc:sldMk cId="3222203937" sldId="556"/>
            <ac:picMk id="35" creationId="{0D245975-BB6E-2725-2450-E98058053FCA}"/>
          </ac:picMkLst>
        </pc:picChg>
      </pc:sldChg>
      <pc:sldChg chg="new del">
        <pc:chgData name="Matthias Scholer" userId="daad25a6-aca0-4d73-8528-03a468fe8ab9" providerId="ADAL" clId="{4D000CD3-A1E1-489B-A1C1-4AAB782A9BA4}" dt="2023-12-19T14:58:14.824" v="786" actId="47"/>
        <pc:sldMkLst>
          <pc:docMk/>
          <pc:sldMk cId="1640192841" sldId="557"/>
        </pc:sldMkLst>
      </pc:sldChg>
      <pc:sldChg chg="addSp delSp modSp new mod ord">
        <pc:chgData name="Matthias Scholer" userId="daad25a6-aca0-4d73-8528-03a468fe8ab9" providerId="ADAL" clId="{4D000CD3-A1E1-489B-A1C1-4AAB782A9BA4}" dt="2023-12-19T14:58:59.930" v="815" actId="1076"/>
        <pc:sldMkLst>
          <pc:docMk/>
          <pc:sldMk cId="334315730" sldId="558"/>
        </pc:sldMkLst>
        <pc:spChg chg="mod">
          <ac:chgData name="Matthias Scholer" userId="daad25a6-aca0-4d73-8528-03a468fe8ab9" providerId="ADAL" clId="{4D000CD3-A1E1-489B-A1C1-4AAB782A9BA4}" dt="2023-12-19T14:58:59.930" v="815" actId="1076"/>
          <ac:spMkLst>
            <pc:docMk/>
            <pc:sldMk cId="334315730" sldId="558"/>
            <ac:spMk id="4" creationId="{6633DDA2-9944-9A67-B062-85985974C3FD}"/>
          </ac:spMkLst>
        </pc:spChg>
        <pc:spChg chg="del">
          <ac:chgData name="Matthias Scholer" userId="daad25a6-aca0-4d73-8528-03a468fe8ab9" providerId="ADAL" clId="{4D000CD3-A1E1-489B-A1C1-4AAB782A9BA4}" dt="2023-12-19T14:58:31.801" v="793" actId="478"/>
          <ac:spMkLst>
            <pc:docMk/>
            <pc:sldMk cId="334315730" sldId="558"/>
            <ac:spMk id="5" creationId="{9D354604-24F3-9421-55AE-15FE81B35410}"/>
          </ac:spMkLst>
        </pc:spChg>
        <pc:spChg chg="del mod">
          <ac:chgData name="Matthias Scholer" userId="daad25a6-aca0-4d73-8528-03a468fe8ab9" providerId="ADAL" clId="{4D000CD3-A1E1-489B-A1C1-4AAB782A9BA4}" dt="2023-12-19T14:58:32.791" v="794" actId="478"/>
          <ac:spMkLst>
            <pc:docMk/>
            <pc:sldMk cId="334315730" sldId="558"/>
            <ac:spMk id="6" creationId="{964C641D-3F92-12E4-59B7-A71F773785C6}"/>
          </ac:spMkLst>
        </pc:spChg>
        <pc:spChg chg="add 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7" creationId="{565C1D89-16B8-6311-D3E3-C771A9826EF9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9" creationId="{DF71E529-8AA8-2F2B-3837-F30EA6B6D9C7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10" creationId="{E79FDA3F-9F59-B866-5F09-5640CAA1DB5A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11" creationId="{A6F93F6D-3823-5EC0-12B4-A666E4A5D67A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12" creationId="{FC6739A2-4A6F-6D3F-94D0-BA7134D3B016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14" creationId="{5EAD70DA-DA0A-2ABF-5A46-29C400B406B1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16" creationId="{16AEEAFE-E78C-622E-0BC5-E4C8E4FEAD23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17" creationId="{93D3EA11-9812-FF47-2F92-2E093036036D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18" creationId="{2476B1D6-70D7-707C-CA4E-9BCBA9CDA796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19" creationId="{22D02966-A47B-EB22-7F83-C1D505AA3B21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20" creationId="{FA2EF9C2-8540-56CA-A37D-F45003881A7B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22" creationId="{FE17985A-E01E-75EC-43A0-4F276255FDB9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23" creationId="{B9019782-4B7E-46D0-DBCA-E877B2E78517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25" creationId="{94F49A28-3311-5D7D-15B1-176F171E00A8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26" creationId="{9CBF5586-2AF5-F2F9-D002-C521F94EC701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27" creationId="{D63B6260-07DB-E6D1-E94E-139F530F0543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28" creationId="{75599178-E61A-C2F0-B9AB-46246C89F0D1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30" creationId="{3885A13E-B0DC-6F1B-4A1F-6C7ACA774FDC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31" creationId="{EA132062-A705-4401-AC87-2D1D97C9BEFB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33" creationId="{4E4C1FCF-6854-E695-3BF3-CCBF27477E0B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34" creationId="{0068B671-D867-06C3-A8A1-1C85B1FFAAAC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36" creationId="{E0F2C575-B150-B4EA-85EF-B2F814DCE74D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37" creationId="{AD239BD0-D923-618A-CA3C-B1D3BF1E861F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38" creationId="{35484818-AEAA-89CE-2FDA-33D38C7506B2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40" creationId="{E540032C-91E1-11BD-7E7B-6A55626272C3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41" creationId="{4AE7BA84-236E-1B10-4C42-FC25296B9355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42" creationId="{505E15A8-A4EA-2B1D-EC89-3993262FDC45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44" creationId="{E64AE94A-9851-E1B1-7083-700EE71B66B5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45" creationId="{63B8740F-EB84-B66E-6213-B2B6BF106C6B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46" creationId="{C0897A37-C9C9-EE79-7F48-FF402D6B2D65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48" creationId="{DF0D0493-05E4-745D-475E-094C0934D98D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49" creationId="{660C7294-E69C-D609-AE37-9FF5CE1A4100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50" creationId="{D78FFD6F-3AC0-5AF9-92B8-FDA80E6F8D7C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51" creationId="{90588D68-5A3C-281B-AF10-B950C468938C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54" creationId="{7F22A48E-C4CE-396F-3737-C142A65802AB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56" creationId="{866D47E0-C4B7-53A7-DA26-CD384DEFA4D2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58" creationId="{6A957323-C49B-15EA-E747-133AF3955287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59" creationId="{5C24F416-0B07-E618-F885-768C0A0FE8DB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60" creationId="{2721DC90-7D2A-89B2-9520-E46EA5211E7B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64" creationId="{33C39931-B015-3D46-9515-44AC7AD459B2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67" creationId="{47F0B3B0-DA52-0E1A-4BE5-2E06B1888D87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68" creationId="{3D629555-059F-9EA1-3C50-093A5B942D58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69" creationId="{9CA39BF1-850A-6583-5D4A-74F33444F77D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70" creationId="{D29706D8-7733-ED91-A834-5681527FC089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73" creationId="{03C936FE-85FB-A8D2-DB5F-B04216507A92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75" creationId="{4D29E039-B70D-E7B3-C5FC-EC6327A546B0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76" creationId="{9ADE499E-40A1-5617-6AA8-1EE745DCB6F2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77" creationId="{FED208A6-B0A4-D2F7-E9CD-3C4E756AAF5A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80" creationId="{D851D228-C942-1C0A-9B11-E930E01961FF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83" creationId="{921D0CF0-D310-CA00-93DE-EC1B752350BF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88" creationId="{4D6FEA04-26CE-AF29-5047-E2054D035C06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89" creationId="{EB5467B5-6509-C849-1DE4-46317AC40368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90" creationId="{8A87835A-ADE9-923B-6CF3-3C6C488DBB4D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92" creationId="{EBF50F99-194E-C8EE-890F-4A12BD743DE7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94" creationId="{DE60EB93-596E-FB53-B815-3C05DE2B0120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96" creationId="{2737186E-88ED-0254-DDAD-3ED555752A05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98" creationId="{765F5330-3961-4E3B-00B1-F38D963C1CFD}"/>
          </ac:spMkLst>
        </pc:spChg>
        <pc:spChg chg="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100" creationId="{49FAC11D-0447-929E-6BF6-D19BF1C87970}"/>
          </ac:spMkLst>
        </pc:spChg>
        <pc:spChg chg="add 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102" creationId="{91AAD5F1-DD59-F2D9-BA44-02EA9C3A1E8C}"/>
          </ac:spMkLst>
        </pc:spChg>
        <pc:spChg chg="add 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103" creationId="{FFC08625-CAD9-924F-526A-B114A079DA02}"/>
          </ac:spMkLst>
        </pc:spChg>
        <pc:spChg chg="add 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105" creationId="{E4E241F6-2E80-C6E4-3DFF-49AD02953ED6}"/>
          </ac:spMkLst>
        </pc:spChg>
        <pc:spChg chg="add mod">
          <ac:chgData name="Matthias Scholer" userId="daad25a6-aca0-4d73-8528-03a468fe8ab9" providerId="ADAL" clId="{4D000CD3-A1E1-489B-A1C1-4AAB782A9BA4}" dt="2023-12-19T14:58:43.505" v="811" actId="1076"/>
          <ac:spMkLst>
            <pc:docMk/>
            <pc:sldMk cId="334315730" sldId="558"/>
            <ac:spMk id="107" creationId="{34E26316-31DD-3AC2-79C6-FFB8029A2D2A}"/>
          </ac:spMkLst>
        </pc:spChg>
        <pc:grpChg chg="add mod">
          <ac:chgData name="Matthias Scholer" userId="daad25a6-aca0-4d73-8528-03a468fe8ab9" providerId="ADAL" clId="{4D000CD3-A1E1-489B-A1C1-4AAB782A9BA4}" dt="2023-12-19T14:58:43.505" v="811" actId="1076"/>
          <ac:grpSpMkLst>
            <pc:docMk/>
            <pc:sldMk cId="334315730" sldId="558"/>
            <ac:grpSpMk id="8" creationId="{9ACAF6E8-266E-4E80-4055-A62B2BC28BE4}"/>
          </ac:grpSpMkLst>
        </pc:grpChg>
        <pc:grpChg chg="mod">
          <ac:chgData name="Matthias Scholer" userId="daad25a6-aca0-4d73-8528-03a468fe8ab9" providerId="ADAL" clId="{4D000CD3-A1E1-489B-A1C1-4AAB782A9BA4}" dt="2023-12-19T14:58:43.505" v="811" actId="1076"/>
          <ac:grpSpMkLst>
            <pc:docMk/>
            <pc:sldMk cId="334315730" sldId="558"/>
            <ac:grpSpMk id="61" creationId="{821846C0-2995-7892-F874-B2E92F4E4888}"/>
          </ac:grpSpMkLst>
        </pc:grpChg>
        <pc:grpChg chg="mod">
          <ac:chgData name="Matthias Scholer" userId="daad25a6-aca0-4d73-8528-03a468fe8ab9" providerId="ADAL" clId="{4D000CD3-A1E1-489B-A1C1-4AAB782A9BA4}" dt="2023-12-19T14:58:43.505" v="811" actId="1076"/>
          <ac:grpSpMkLst>
            <pc:docMk/>
            <pc:sldMk cId="334315730" sldId="558"/>
            <ac:grpSpMk id="63" creationId="{F6A4C39E-C750-3B56-23C1-4EC88F63603D}"/>
          </ac:grpSpMkLst>
        </pc:grpChg>
        <pc:grpChg chg="mod">
          <ac:chgData name="Matthias Scholer" userId="daad25a6-aca0-4d73-8528-03a468fe8ab9" providerId="ADAL" clId="{4D000CD3-A1E1-489B-A1C1-4AAB782A9BA4}" dt="2023-12-19T14:58:43.505" v="811" actId="1076"/>
          <ac:grpSpMkLst>
            <pc:docMk/>
            <pc:sldMk cId="334315730" sldId="558"/>
            <ac:grpSpMk id="65" creationId="{3D5E2812-B174-817C-88B0-1E0200163F03}"/>
          </ac:grpSpMkLst>
        </pc:grpChg>
        <pc:grpChg chg="mod">
          <ac:chgData name="Matthias Scholer" userId="daad25a6-aca0-4d73-8528-03a468fe8ab9" providerId="ADAL" clId="{4D000CD3-A1E1-489B-A1C1-4AAB782A9BA4}" dt="2023-12-19T14:58:43.505" v="811" actId="1076"/>
          <ac:grpSpMkLst>
            <pc:docMk/>
            <pc:sldMk cId="334315730" sldId="558"/>
            <ac:grpSpMk id="71" creationId="{4DA71160-E0B9-62B6-D7A1-48F6451D9136}"/>
          </ac:grpSpMkLst>
        </pc:grpChg>
        <pc:grpChg chg="mod">
          <ac:chgData name="Matthias Scholer" userId="daad25a6-aca0-4d73-8528-03a468fe8ab9" providerId="ADAL" clId="{4D000CD3-A1E1-489B-A1C1-4AAB782A9BA4}" dt="2023-12-19T14:58:43.505" v="811" actId="1076"/>
          <ac:grpSpMkLst>
            <pc:docMk/>
            <pc:sldMk cId="334315730" sldId="558"/>
            <ac:grpSpMk id="82" creationId="{7CF8933C-5CDE-B0F9-1C86-6D9A4A67E7BF}"/>
          </ac:grpSpMkLst>
        </pc:grpChg>
        <pc:grpChg chg="mod">
          <ac:chgData name="Matthias Scholer" userId="daad25a6-aca0-4d73-8528-03a468fe8ab9" providerId="ADAL" clId="{4D000CD3-A1E1-489B-A1C1-4AAB782A9BA4}" dt="2023-12-19T14:58:43.505" v="811" actId="1076"/>
          <ac:grpSpMkLst>
            <pc:docMk/>
            <pc:sldMk cId="334315730" sldId="558"/>
            <ac:grpSpMk id="87" creationId="{DD3D8BEA-13CD-9249-5FBE-356DD70C7FA6}"/>
          </ac:grpSpMkLst>
        </pc:grpChg>
        <pc:picChg chg="mod">
          <ac:chgData name="Matthias Scholer" userId="daad25a6-aca0-4d73-8528-03a468fe8ab9" providerId="ADAL" clId="{4D000CD3-A1E1-489B-A1C1-4AAB782A9BA4}" dt="2023-12-19T14:58:43.505" v="811" actId="1076"/>
          <ac:picMkLst>
            <pc:docMk/>
            <pc:sldMk cId="334315730" sldId="558"/>
            <ac:picMk id="13" creationId="{00658802-824F-C061-9615-9575A4C86D44}"/>
          </ac:picMkLst>
        </pc:picChg>
        <pc:picChg chg="mod">
          <ac:chgData name="Matthias Scholer" userId="daad25a6-aca0-4d73-8528-03a468fe8ab9" providerId="ADAL" clId="{4D000CD3-A1E1-489B-A1C1-4AAB782A9BA4}" dt="2023-12-19T14:58:43.505" v="811" actId="1076"/>
          <ac:picMkLst>
            <pc:docMk/>
            <pc:sldMk cId="334315730" sldId="558"/>
            <ac:picMk id="53" creationId="{CD22E876-964D-16D3-93B9-DBD8F20879DF}"/>
          </ac:picMkLst>
        </pc:picChg>
        <pc:picChg chg="mod">
          <ac:chgData name="Matthias Scholer" userId="daad25a6-aca0-4d73-8528-03a468fe8ab9" providerId="ADAL" clId="{4D000CD3-A1E1-489B-A1C1-4AAB782A9BA4}" dt="2023-12-19T14:58:43.505" v="811" actId="1076"/>
          <ac:picMkLst>
            <pc:docMk/>
            <pc:sldMk cId="334315730" sldId="558"/>
            <ac:picMk id="55" creationId="{D3A3D7E6-3399-67BD-DD04-434382BFDC2C}"/>
          </ac:picMkLst>
        </pc:picChg>
        <pc:picChg chg="mod">
          <ac:chgData name="Matthias Scholer" userId="daad25a6-aca0-4d73-8528-03a468fe8ab9" providerId="ADAL" clId="{4D000CD3-A1E1-489B-A1C1-4AAB782A9BA4}" dt="2023-12-19T14:58:43.505" v="811" actId="1076"/>
          <ac:picMkLst>
            <pc:docMk/>
            <pc:sldMk cId="334315730" sldId="558"/>
            <ac:picMk id="62" creationId="{2B30BDB8-0EDE-51A9-062F-CD3002469A02}"/>
          </ac:picMkLst>
        </pc:picChg>
        <pc:picChg chg="mod">
          <ac:chgData name="Matthias Scholer" userId="daad25a6-aca0-4d73-8528-03a468fe8ab9" providerId="ADAL" clId="{4D000CD3-A1E1-489B-A1C1-4AAB782A9BA4}" dt="2023-12-19T14:58:43.505" v="811" actId="1076"/>
          <ac:picMkLst>
            <pc:docMk/>
            <pc:sldMk cId="334315730" sldId="558"/>
            <ac:picMk id="66" creationId="{37859A88-D9DA-B466-768B-6FA07387845B}"/>
          </ac:picMkLst>
        </pc:picChg>
        <pc:picChg chg="mod">
          <ac:chgData name="Matthias Scholer" userId="daad25a6-aca0-4d73-8528-03a468fe8ab9" providerId="ADAL" clId="{4D000CD3-A1E1-489B-A1C1-4AAB782A9BA4}" dt="2023-12-19T14:58:43.505" v="811" actId="1076"/>
          <ac:picMkLst>
            <pc:docMk/>
            <pc:sldMk cId="334315730" sldId="558"/>
            <ac:picMk id="72" creationId="{5AF43654-A7B1-4939-D7F6-0024042D13B0}"/>
          </ac:picMkLst>
        </pc:picChg>
        <pc:picChg chg="mod">
          <ac:chgData name="Matthias Scholer" userId="daad25a6-aca0-4d73-8528-03a468fe8ab9" providerId="ADAL" clId="{4D000CD3-A1E1-489B-A1C1-4AAB782A9BA4}" dt="2023-12-19T14:58:43.505" v="811" actId="1076"/>
          <ac:picMkLst>
            <pc:docMk/>
            <pc:sldMk cId="334315730" sldId="558"/>
            <ac:picMk id="79" creationId="{77A34D39-2FA0-4E30-E3A4-935E9FB63424}"/>
          </ac:picMkLst>
        </pc:picChg>
        <pc:picChg chg="mod">
          <ac:chgData name="Matthias Scholer" userId="daad25a6-aca0-4d73-8528-03a468fe8ab9" providerId="ADAL" clId="{4D000CD3-A1E1-489B-A1C1-4AAB782A9BA4}" dt="2023-12-19T14:58:43.505" v="811" actId="1076"/>
          <ac:picMkLst>
            <pc:docMk/>
            <pc:sldMk cId="334315730" sldId="558"/>
            <ac:picMk id="81" creationId="{0AEFAAC6-6597-57B1-E681-6EC172E03757}"/>
          </ac:picMkLst>
        </pc:picChg>
        <pc:picChg chg="mod">
          <ac:chgData name="Matthias Scholer" userId="daad25a6-aca0-4d73-8528-03a468fe8ab9" providerId="ADAL" clId="{4D000CD3-A1E1-489B-A1C1-4AAB782A9BA4}" dt="2023-12-19T14:58:43.505" v="811" actId="1076"/>
          <ac:picMkLst>
            <pc:docMk/>
            <pc:sldMk cId="334315730" sldId="558"/>
            <ac:picMk id="84" creationId="{5DE0891A-A83D-0E77-7078-F2DB0FB86EA0}"/>
          </ac:picMkLst>
        </pc:picChg>
        <pc:picChg chg="mod">
          <ac:chgData name="Matthias Scholer" userId="daad25a6-aca0-4d73-8528-03a468fe8ab9" providerId="ADAL" clId="{4D000CD3-A1E1-489B-A1C1-4AAB782A9BA4}" dt="2023-12-19T14:58:43.505" v="811" actId="1076"/>
          <ac:picMkLst>
            <pc:docMk/>
            <pc:sldMk cId="334315730" sldId="558"/>
            <ac:picMk id="85" creationId="{237E45C6-E17B-4F2E-3CD9-B81BEB69D2E7}"/>
          </ac:picMkLst>
        </pc:picChg>
        <pc:picChg chg="mod">
          <ac:chgData name="Matthias Scholer" userId="daad25a6-aca0-4d73-8528-03a468fe8ab9" providerId="ADAL" clId="{4D000CD3-A1E1-489B-A1C1-4AAB782A9BA4}" dt="2023-12-19T14:58:43.505" v="811" actId="1076"/>
          <ac:picMkLst>
            <pc:docMk/>
            <pc:sldMk cId="334315730" sldId="558"/>
            <ac:picMk id="86" creationId="{FE969578-0054-E73C-0BA3-79A6F57806C5}"/>
          </ac:picMkLst>
        </pc:picChg>
        <pc:picChg chg="add mod">
          <ac:chgData name="Matthias Scholer" userId="daad25a6-aca0-4d73-8528-03a468fe8ab9" providerId="ADAL" clId="{4D000CD3-A1E1-489B-A1C1-4AAB782A9BA4}" dt="2023-12-19T14:58:43.505" v="811" actId="1076"/>
          <ac:picMkLst>
            <pc:docMk/>
            <pc:sldMk cId="334315730" sldId="558"/>
            <ac:picMk id="104" creationId="{65E85164-2689-F74A-B4C1-809DC1109206}"/>
          </ac:picMkLst>
        </pc:pic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15" creationId="{511EA22A-E6E2-E0E4-12D9-A6DFDD723B7A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21" creationId="{54AC29D1-19ED-0B99-8EFC-38F0715C8DAF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24" creationId="{B6F96475-7DB7-48A0-4D73-E97AA5DDAEC4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29" creationId="{BECDF124-008A-55EB-A055-A4F1C1F898A6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32" creationId="{60A915E8-8606-B6E4-0CD3-1AD6BDDC3D95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35" creationId="{6BB29163-9F5E-C22C-BDE3-A7144BE45BBE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39" creationId="{5DE2D06B-566B-B92F-4877-EE668C5B6213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43" creationId="{403F88D2-0BEE-0FAF-2282-80051FC16AEE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47" creationId="{714118EA-3BA7-BC76-7782-861234366812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52" creationId="{DC55E437-D7BB-786F-335B-1D0E72368485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57" creationId="{0D3FB41E-2DAB-FF99-02B0-DEF76EE4A6D6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74" creationId="{5578270E-7DF7-2B4E-D510-84C028A8B13D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78" creationId="{317ED9D7-57CE-8269-F28C-5E0DE49D7847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91" creationId="{13F1DDEE-589D-4845-F09E-BD601EB0AED7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93" creationId="{C4FB34B1-C4D3-952C-B883-2B45F9CB9A29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95" creationId="{98D5DC64-91DA-7F72-9D98-EF9C6915BA0A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97" creationId="{61EE0756-37E2-9841-A7F4-31FE269D5665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99" creationId="{8254F615-A4D6-AA03-D821-599ECC3CFC21}"/>
          </ac:cxnSpMkLst>
        </pc:cxnChg>
        <pc:cxnChg chg="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101" creationId="{8A444B8E-92BF-0251-978C-3D62CF9C8FEF}"/>
          </ac:cxnSpMkLst>
        </pc:cxnChg>
        <pc:cxnChg chg="add mod">
          <ac:chgData name="Matthias Scholer" userId="daad25a6-aca0-4d73-8528-03a468fe8ab9" providerId="ADAL" clId="{4D000CD3-A1E1-489B-A1C1-4AAB782A9BA4}" dt="2023-12-19T14:58:43.505" v="811" actId="1076"/>
          <ac:cxnSpMkLst>
            <pc:docMk/>
            <pc:sldMk cId="334315730" sldId="558"/>
            <ac:cxnSpMk id="106" creationId="{5C6E9AB8-3CE3-CC68-7815-7BE0F5C54432}"/>
          </ac:cxnSpMkLst>
        </pc:cxnChg>
      </pc:sldChg>
      <pc:sldMasterChg chg="delSldLayout">
        <pc:chgData name="Matthias Scholer" userId="daad25a6-aca0-4d73-8528-03a468fe8ab9" providerId="ADAL" clId="{4D000CD3-A1E1-489B-A1C1-4AAB782A9BA4}" dt="2023-12-19T14:59:02.630" v="816" actId="47"/>
        <pc:sldMasterMkLst>
          <pc:docMk/>
          <pc:sldMasterMk cId="1602465967" sldId="2147483738"/>
        </pc:sldMasterMkLst>
        <pc:sldLayoutChg chg="del">
          <pc:chgData name="Matthias Scholer" userId="daad25a6-aca0-4d73-8528-03a468fe8ab9" providerId="ADAL" clId="{4D000CD3-A1E1-489B-A1C1-4AAB782A9BA4}" dt="2023-12-19T14:59:02.630" v="816" actId="47"/>
          <pc:sldLayoutMkLst>
            <pc:docMk/>
            <pc:sldMasterMk cId="1602465967" sldId="2147483738"/>
            <pc:sldLayoutMk cId="3741180204" sldId="2147483751"/>
          </pc:sldLayoutMkLst>
        </pc:sldLayoutChg>
      </pc:sldMasterChg>
    </pc:docChg>
  </pc:docChgLst>
  <pc:docChgLst>
    <pc:chgData name="Matthias Scholer" userId="daad25a6-aca0-4d73-8528-03a468fe8ab9" providerId="ADAL" clId="{494B084A-528B-4715-8677-5E8220F38024}"/>
    <pc:docChg chg="undo custSel addSld delSld modSld">
      <pc:chgData name="Matthias Scholer" userId="daad25a6-aca0-4d73-8528-03a468fe8ab9" providerId="ADAL" clId="{494B084A-528B-4715-8677-5E8220F38024}" dt="2024-01-26T12:39:32.066" v="235" actId="2696"/>
      <pc:docMkLst>
        <pc:docMk/>
      </pc:docMkLst>
      <pc:sldChg chg="del">
        <pc:chgData name="Matthias Scholer" userId="daad25a6-aca0-4d73-8528-03a468fe8ab9" providerId="ADAL" clId="{494B084A-528B-4715-8677-5E8220F38024}" dt="2024-01-26T12:39:32.066" v="235" actId="2696"/>
        <pc:sldMkLst>
          <pc:docMk/>
          <pc:sldMk cId="93733956" sldId="339"/>
        </pc:sldMkLst>
      </pc:sldChg>
      <pc:sldChg chg="del">
        <pc:chgData name="Matthias Scholer" userId="daad25a6-aca0-4d73-8528-03a468fe8ab9" providerId="ADAL" clId="{494B084A-528B-4715-8677-5E8220F38024}" dt="2024-01-19T08:49:22.989" v="1" actId="47"/>
        <pc:sldMkLst>
          <pc:docMk/>
          <pc:sldMk cId="1349345707" sldId="382"/>
        </pc:sldMkLst>
      </pc:sldChg>
      <pc:sldChg chg="del">
        <pc:chgData name="Matthias Scholer" userId="daad25a6-aca0-4d73-8528-03a468fe8ab9" providerId="ADAL" clId="{494B084A-528B-4715-8677-5E8220F38024}" dt="2024-01-22T15:35:11.137" v="155" actId="47"/>
        <pc:sldMkLst>
          <pc:docMk/>
          <pc:sldMk cId="1634711033" sldId="406"/>
        </pc:sldMkLst>
      </pc:sldChg>
      <pc:sldChg chg="delSp modSp">
        <pc:chgData name="Matthias Scholer" userId="daad25a6-aca0-4d73-8528-03a468fe8ab9" providerId="ADAL" clId="{494B084A-528B-4715-8677-5E8220F38024}" dt="2024-01-22T15:06:48.919" v="24" actId="1076"/>
        <pc:sldMkLst>
          <pc:docMk/>
          <pc:sldMk cId="2215953874" sldId="500"/>
        </pc:sldMkLst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11" creationId="{B12E2BA2-3A6A-4BFF-A3D7-CCB7A59BF738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12" creationId="{DA9BAB9E-6200-48E4-8F58-C8771A67B778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21" creationId="{74A79417-35D9-48F1-BD47-7BEDD208E11A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22" creationId="{163792F8-5402-454B-90E1-EEAC68C005FC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23" creationId="{46ADEB0F-0224-473B-A75F-4C933C43DAE9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24" creationId="{DF76ABBD-AF02-4179-80AA-899863BF9C7F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25" creationId="{F45EDFB4-5472-4FBD-B7BF-714F7EBBC714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26" creationId="{DFEBE9E6-D99B-4016-9C1D-B5D4DEA49EE6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27" creationId="{BC486869-AEEA-42BA-BF20-6EFE17A6C97D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28" creationId="{AC2149EF-1F78-45F7-A3E9-C6F0EB072C94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29" creationId="{94DC5B43-1EB4-47DE-8E6D-2E39D8E04C08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30" creationId="{8ECD0264-856C-4D39-A5AD-4E0C4046DA6D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31" creationId="{3CCA9B1E-F340-44A6-BDC5-F8EE9BEDD3D6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32" creationId="{EEAF7E94-035B-4D64-ACCC-484F41007B6A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33" creationId="{BAF7C2A8-0B73-4D14-8F71-8F78BD6D405C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34" creationId="{6724FCAA-C464-48F9-87CC-7090D079E23A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35" creationId="{E2AEA5A4-F132-4525-8DB9-1C9D5D0C69E8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36" creationId="{2A765176-A338-46C4-9FE7-E4A67C49519A}"/>
          </ac:spMkLst>
        </pc:spChg>
        <pc:spChg chg="mod">
          <ac:chgData name="Matthias Scholer" userId="daad25a6-aca0-4d73-8528-03a468fe8ab9" providerId="ADAL" clId="{494B084A-528B-4715-8677-5E8220F38024}" dt="2024-01-22T15:06:48.919" v="24" actId="1076"/>
          <ac:spMkLst>
            <pc:docMk/>
            <pc:sldMk cId="2215953874" sldId="500"/>
            <ac:spMk id="81" creationId="{A5C27DCF-5DFE-4F15-A586-55C98FB7206A}"/>
          </ac:spMkLst>
        </pc:spChg>
        <pc:grpChg chg="mod">
          <ac:chgData name="Matthias Scholer" userId="daad25a6-aca0-4d73-8528-03a468fe8ab9" providerId="ADAL" clId="{494B084A-528B-4715-8677-5E8220F38024}" dt="2024-01-22T15:06:48.919" v="24" actId="1076"/>
          <ac:grpSpMkLst>
            <pc:docMk/>
            <pc:sldMk cId="2215953874" sldId="500"/>
            <ac:grpSpMk id="9" creationId="{CA827F13-2BC7-4EFE-834C-079EDED4D209}"/>
          </ac:grpSpMkLst>
        </pc:grpChg>
        <pc:grpChg chg="mod">
          <ac:chgData name="Matthias Scholer" userId="daad25a6-aca0-4d73-8528-03a468fe8ab9" providerId="ADAL" clId="{494B084A-528B-4715-8677-5E8220F38024}" dt="2024-01-22T15:06:48.919" v="24" actId="1076"/>
          <ac:grpSpMkLst>
            <pc:docMk/>
            <pc:sldMk cId="2215953874" sldId="500"/>
            <ac:grpSpMk id="10" creationId="{1050C3B2-7B02-45E9-9BCD-034324671AF5}"/>
          </ac:grpSpMkLst>
        </pc:grp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37" creationId="{C337621A-5C3C-43C9-A717-2480A9543B33}"/>
          </ac:picMkLst>
        </pc:picChg>
        <pc:picChg chg="del mod">
          <ac:chgData name="Matthias Scholer" userId="daad25a6-aca0-4d73-8528-03a468fe8ab9" providerId="ADAL" clId="{494B084A-528B-4715-8677-5E8220F38024}" dt="2024-01-22T15:06:34.434" v="17" actId="478"/>
          <ac:picMkLst>
            <pc:docMk/>
            <pc:sldMk cId="2215953874" sldId="500"/>
            <ac:picMk id="38" creationId="{42E4F7FF-B22D-4A64-B299-93366F01895C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39" creationId="{547FCB28-8FE2-4B2A-B088-14411E74E0C2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40" creationId="{973BE259-92A6-4997-AA33-170B0DEA1D6D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41" creationId="{2986EE1C-7943-4394-B427-2B2754D5176F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42" creationId="{96280EB8-87ED-4F44-9EB8-3CD2A5EBA559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43" creationId="{3A282B92-88BC-42B2-83FC-0EA0F0B3EFC1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44" creationId="{EDCABAD8-056F-46D3-AF17-7E4D3AC416C6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45" creationId="{A7376E01-5132-44CC-9999-07BE467CE562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46" creationId="{5A1FDB73-3C92-4E1E-AFA9-8E456A3FF281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47" creationId="{0F365509-8370-4FB6-8C0B-5435E898C90D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48" creationId="{ECE94A25-3D04-4D5F-A11E-732F4C245503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49" creationId="{C54D1363-9321-4EF1-962C-56E5132CE95B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50" creationId="{93C7DC55-24EB-4926-A21C-9D79DD079592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51" creationId="{267E20D5-D022-490F-A070-9F369EC046C4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52" creationId="{CBCB48F7-9721-4C67-8EA0-D785B5450790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53" creationId="{4AAE5FD6-4112-4C8B-BAE5-DDAFA58646C6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54" creationId="{BACF0BBF-05FA-42FB-81B2-C70C67A2F0CB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55" creationId="{951607AF-78EE-4A21-830B-1E5D5E773B38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56" creationId="{62CD8628-447E-450D-A145-DF0343DB8B34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57" creationId="{807B7F9D-6623-4182-B269-EBA4AD65A4A8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58" creationId="{33FC7305-D479-4B5E-8D6E-B25F4FA38F28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59" creationId="{D47276F1-345D-4FDF-A45E-96F82EEB0B41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60" creationId="{0653D835-2C23-4561-AB91-C0AE6967D280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61" creationId="{A342A83C-01F2-40BE-8680-5186A1829351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62" creationId="{DE0E95A5-B424-4447-A11A-B002EC1E0B4B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63" creationId="{93129E8E-8BA6-4D3C-8A8E-718F11833612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64" creationId="{64C436CE-0699-4924-BBA6-B83DCA6F9027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65" creationId="{CC936622-30A4-4BA4-A946-50B40D10E6ED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66" creationId="{A51F3EF6-4E21-43E5-B6D3-B49ED61D67EB}"/>
          </ac:picMkLst>
        </pc:picChg>
        <pc:picChg chg="del mod">
          <ac:chgData name="Matthias Scholer" userId="daad25a6-aca0-4d73-8528-03a468fe8ab9" providerId="ADAL" clId="{494B084A-528B-4715-8677-5E8220F38024}" dt="2024-01-22T15:06:36.194" v="18" actId="478"/>
          <ac:picMkLst>
            <pc:docMk/>
            <pc:sldMk cId="2215953874" sldId="500"/>
            <ac:picMk id="67" creationId="{980A74CA-B072-4B5B-A59D-6988335C68D7}"/>
          </ac:picMkLst>
        </pc:picChg>
        <pc:picChg chg="del">
          <ac:chgData name="Matthias Scholer" userId="daad25a6-aca0-4d73-8528-03a468fe8ab9" providerId="ADAL" clId="{494B084A-528B-4715-8677-5E8220F38024}" dt="2024-01-22T15:06:30.291" v="13" actId="478"/>
          <ac:picMkLst>
            <pc:docMk/>
            <pc:sldMk cId="2215953874" sldId="500"/>
            <ac:picMk id="68" creationId="{2940AEE4-C6B2-4738-BC06-70804F248D75}"/>
          </ac:picMkLst>
        </pc:picChg>
        <pc:picChg chg="del mod">
          <ac:chgData name="Matthias Scholer" userId="daad25a6-aca0-4d73-8528-03a468fe8ab9" providerId="ADAL" clId="{494B084A-528B-4715-8677-5E8220F38024}" dt="2024-01-22T15:06:31.185" v="14" actId="478"/>
          <ac:picMkLst>
            <pc:docMk/>
            <pc:sldMk cId="2215953874" sldId="500"/>
            <ac:picMk id="69" creationId="{8528FBC4-D56E-47E6-A68C-423D8F829A53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70" creationId="{73A71A00-5EE5-4882-A045-A067452E6203}"/>
          </ac:picMkLst>
        </pc:picChg>
        <pc:picChg chg="del mod">
          <ac:chgData name="Matthias Scholer" userId="daad25a6-aca0-4d73-8528-03a468fe8ab9" providerId="ADAL" clId="{494B084A-528B-4715-8677-5E8220F38024}" dt="2024-01-22T15:06:46.922" v="23" actId="478"/>
          <ac:picMkLst>
            <pc:docMk/>
            <pc:sldMk cId="2215953874" sldId="500"/>
            <ac:picMk id="71" creationId="{FA4624FD-5947-485F-80DE-F6671BBB0F5F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72" creationId="{B516E50F-F00D-4466-8DD6-9CDB8FAE5DE1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73" creationId="{DE65AFAA-56F1-4D58-B846-E885540C3040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74" creationId="{D7BDEE77-7E50-4F0A-B667-65F0D7404EA7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75" creationId="{FFC622B7-24CB-4817-BFD0-448FA071A17F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76" creationId="{182F73D4-EB7D-4078-B0F2-E7938CC7AC72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77" creationId="{ADB5A3EB-48B2-42A0-8C19-813458BCC229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78" creationId="{C721838E-8EA5-429E-9FA2-EDE1D7FE4159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79" creationId="{325E3C1B-DC1D-4AE8-8E78-D5E274879E5F}"/>
          </ac:picMkLst>
        </pc:picChg>
        <pc:picChg chg="mod">
          <ac:chgData name="Matthias Scholer" userId="daad25a6-aca0-4d73-8528-03a468fe8ab9" providerId="ADAL" clId="{494B084A-528B-4715-8677-5E8220F38024}" dt="2024-01-22T15:06:48.919" v="24" actId="1076"/>
          <ac:picMkLst>
            <pc:docMk/>
            <pc:sldMk cId="2215953874" sldId="500"/>
            <ac:picMk id="80" creationId="{572D0951-DA7B-473B-827A-E12DA5CDD66A}"/>
          </ac:picMkLst>
        </pc:picChg>
      </pc:sldChg>
      <pc:sldChg chg="modSp mod">
        <pc:chgData name="Matthias Scholer" userId="daad25a6-aca0-4d73-8528-03a468fe8ab9" providerId="ADAL" clId="{494B084A-528B-4715-8677-5E8220F38024}" dt="2024-01-22T15:07:05.477" v="26" actId="14100"/>
        <pc:sldMkLst>
          <pc:docMk/>
          <pc:sldMk cId="1880532077" sldId="502"/>
        </pc:sldMkLst>
        <pc:picChg chg="mod">
          <ac:chgData name="Matthias Scholer" userId="daad25a6-aca0-4d73-8528-03a468fe8ab9" providerId="ADAL" clId="{494B084A-528B-4715-8677-5E8220F38024}" dt="2024-01-22T15:07:05.477" v="26" actId="14100"/>
          <ac:picMkLst>
            <pc:docMk/>
            <pc:sldMk cId="1880532077" sldId="502"/>
            <ac:picMk id="21" creationId="{8119021D-EDA3-4287-B60A-644642A168D6}"/>
          </ac:picMkLst>
        </pc:picChg>
      </pc:sldChg>
      <pc:sldChg chg="modSp mod">
        <pc:chgData name="Matthias Scholer" userId="daad25a6-aca0-4d73-8528-03a468fe8ab9" providerId="ADAL" clId="{494B084A-528B-4715-8677-5E8220F38024}" dt="2024-01-22T15:07:23.071" v="30" actId="1076"/>
        <pc:sldMkLst>
          <pc:docMk/>
          <pc:sldMk cId="2384714020" sldId="503"/>
        </pc:sldMkLst>
        <pc:spChg chg="mod">
          <ac:chgData name="Matthias Scholer" userId="daad25a6-aca0-4d73-8528-03a468fe8ab9" providerId="ADAL" clId="{494B084A-528B-4715-8677-5E8220F38024}" dt="2024-01-22T15:07:11.853" v="27" actId="1076"/>
          <ac:spMkLst>
            <pc:docMk/>
            <pc:sldMk cId="2384714020" sldId="503"/>
            <ac:spMk id="10" creationId="{753BF89B-C695-4DCC-B2E2-12C733349A07}"/>
          </ac:spMkLst>
        </pc:spChg>
        <pc:picChg chg="mod">
          <ac:chgData name="Matthias Scholer" userId="daad25a6-aca0-4d73-8528-03a468fe8ab9" providerId="ADAL" clId="{494B084A-528B-4715-8677-5E8220F38024}" dt="2024-01-22T15:07:16.967" v="29" actId="1076"/>
          <ac:picMkLst>
            <pc:docMk/>
            <pc:sldMk cId="2384714020" sldId="503"/>
            <ac:picMk id="8" creationId="{DC6F46AE-4DFB-4715-A195-38C19F3F3816}"/>
          </ac:picMkLst>
        </pc:picChg>
        <pc:picChg chg="mod">
          <ac:chgData name="Matthias Scholer" userId="daad25a6-aca0-4d73-8528-03a468fe8ab9" providerId="ADAL" clId="{494B084A-528B-4715-8677-5E8220F38024}" dt="2024-01-22T15:07:23.071" v="30" actId="1076"/>
          <ac:picMkLst>
            <pc:docMk/>
            <pc:sldMk cId="2384714020" sldId="503"/>
            <ac:picMk id="9" creationId="{FCE94F89-80F2-4D46-81FA-D6E888759AE2}"/>
          </ac:picMkLst>
        </pc:picChg>
      </pc:sldChg>
      <pc:sldChg chg="addSp delSp modSp mod modAnim">
        <pc:chgData name="Matthias Scholer" userId="daad25a6-aca0-4d73-8528-03a468fe8ab9" providerId="ADAL" clId="{494B084A-528B-4715-8677-5E8220F38024}" dt="2024-01-22T15:32:09.261" v="147" actId="21"/>
        <pc:sldMkLst>
          <pc:docMk/>
          <pc:sldMk cId="857254563" sldId="504"/>
        </pc:sldMkLst>
        <pc:spChg chg="del">
          <ac:chgData name="Matthias Scholer" userId="daad25a6-aca0-4d73-8528-03a468fe8ab9" providerId="ADAL" clId="{494B084A-528B-4715-8677-5E8220F38024}" dt="2024-01-22T15:07:44.148" v="31" actId="478"/>
          <ac:spMkLst>
            <pc:docMk/>
            <pc:sldMk cId="857254563" sldId="504"/>
            <ac:spMk id="6" creationId="{2C509D51-F787-440A-B764-C66EA15265F0}"/>
          </ac:spMkLst>
        </pc:spChg>
        <pc:spChg chg="mod">
          <ac:chgData name="Matthias Scholer" userId="daad25a6-aca0-4d73-8528-03a468fe8ab9" providerId="ADAL" clId="{494B084A-528B-4715-8677-5E8220F38024}" dt="2024-01-22T15:11:04.310" v="77" actId="1076"/>
          <ac:spMkLst>
            <pc:docMk/>
            <pc:sldMk cId="857254563" sldId="504"/>
            <ac:spMk id="14" creationId="{C43399A6-7654-430A-BC85-3415068A7765}"/>
          </ac:spMkLst>
        </pc:spChg>
        <pc:spChg chg="mod">
          <ac:chgData name="Matthias Scholer" userId="daad25a6-aca0-4d73-8528-03a468fe8ab9" providerId="ADAL" clId="{494B084A-528B-4715-8677-5E8220F38024}" dt="2024-01-22T15:11:04.310" v="77" actId="1076"/>
          <ac:spMkLst>
            <pc:docMk/>
            <pc:sldMk cId="857254563" sldId="504"/>
            <ac:spMk id="16" creationId="{65146B88-77FD-429F-B0DA-E2409BEFD34F}"/>
          </ac:spMkLst>
        </pc:spChg>
        <pc:spChg chg="mod">
          <ac:chgData name="Matthias Scholer" userId="daad25a6-aca0-4d73-8528-03a468fe8ab9" providerId="ADAL" clId="{494B084A-528B-4715-8677-5E8220F38024}" dt="2024-01-22T15:11:04.310" v="77" actId="1076"/>
          <ac:spMkLst>
            <pc:docMk/>
            <pc:sldMk cId="857254563" sldId="504"/>
            <ac:spMk id="20" creationId="{6245905F-DE99-47F1-B0DE-DE14CA625FD0}"/>
          </ac:spMkLst>
        </pc:spChg>
        <pc:spChg chg="mod">
          <ac:chgData name="Matthias Scholer" userId="daad25a6-aca0-4d73-8528-03a468fe8ab9" providerId="ADAL" clId="{494B084A-528B-4715-8677-5E8220F38024}" dt="2024-01-22T15:11:04.310" v="77" actId="1076"/>
          <ac:spMkLst>
            <pc:docMk/>
            <pc:sldMk cId="857254563" sldId="504"/>
            <ac:spMk id="21" creationId="{02FE23A5-8FA7-4595-A9E2-EFBC5D9F0BBE}"/>
          </ac:spMkLst>
        </pc:spChg>
        <pc:spChg chg="mod">
          <ac:chgData name="Matthias Scholer" userId="daad25a6-aca0-4d73-8528-03a468fe8ab9" providerId="ADAL" clId="{494B084A-528B-4715-8677-5E8220F38024}" dt="2024-01-22T15:11:04.310" v="77" actId="1076"/>
          <ac:spMkLst>
            <pc:docMk/>
            <pc:sldMk cId="857254563" sldId="504"/>
            <ac:spMk id="23" creationId="{CBC39F18-C8DF-443B-939B-FEC966CCB4EF}"/>
          </ac:spMkLst>
        </pc:spChg>
        <pc:spChg chg="mod">
          <ac:chgData name="Matthias Scholer" userId="daad25a6-aca0-4d73-8528-03a468fe8ab9" providerId="ADAL" clId="{494B084A-528B-4715-8677-5E8220F38024}" dt="2024-01-22T15:11:04.310" v="77" actId="1076"/>
          <ac:spMkLst>
            <pc:docMk/>
            <pc:sldMk cId="857254563" sldId="504"/>
            <ac:spMk id="24" creationId="{D881433A-8BB6-4761-81D1-0F7C598E4E6C}"/>
          </ac:spMkLst>
        </pc:spChg>
        <pc:spChg chg="mod">
          <ac:chgData name="Matthias Scholer" userId="daad25a6-aca0-4d73-8528-03a468fe8ab9" providerId="ADAL" clId="{494B084A-528B-4715-8677-5E8220F38024}" dt="2024-01-22T15:11:04.310" v="77" actId="1076"/>
          <ac:spMkLst>
            <pc:docMk/>
            <pc:sldMk cId="857254563" sldId="504"/>
            <ac:spMk id="28" creationId="{71C58539-CF61-4AB7-A907-86D71A4A9028}"/>
          </ac:spMkLst>
        </pc:spChg>
        <pc:spChg chg="mod">
          <ac:chgData name="Matthias Scholer" userId="daad25a6-aca0-4d73-8528-03a468fe8ab9" providerId="ADAL" clId="{494B084A-528B-4715-8677-5E8220F38024}" dt="2024-01-22T15:11:04.310" v="77" actId="1076"/>
          <ac:spMkLst>
            <pc:docMk/>
            <pc:sldMk cId="857254563" sldId="504"/>
            <ac:spMk id="30" creationId="{9034528F-093A-4CD3-8D0B-8D85631AE67A}"/>
          </ac:spMkLst>
        </pc:spChg>
        <pc:spChg chg="mod">
          <ac:chgData name="Matthias Scholer" userId="daad25a6-aca0-4d73-8528-03a468fe8ab9" providerId="ADAL" clId="{494B084A-528B-4715-8677-5E8220F38024}" dt="2024-01-22T15:11:04.310" v="77" actId="1076"/>
          <ac:spMkLst>
            <pc:docMk/>
            <pc:sldMk cId="857254563" sldId="504"/>
            <ac:spMk id="31" creationId="{768BFCA0-DE70-42C4-B5C9-7986D859E57D}"/>
          </ac:spMkLst>
        </pc:spChg>
        <pc:grpChg chg="add del mod">
          <ac:chgData name="Matthias Scholer" userId="daad25a6-aca0-4d73-8528-03a468fe8ab9" providerId="ADAL" clId="{494B084A-528B-4715-8677-5E8220F38024}" dt="2024-01-22T15:11:04.310" v="77" actId="1076"/>
          <ac:grpSpMkLst>
            <pc:docMk/>
            <pc:sldMk cId="857254563" sldId="504"/>
            <ac:grpSpMk id="2" creationId="{1FB05B36-7511-45AC-AB89-BFE27CC287CB}"/>
          </ac:grpSpMkLst>
        </pc:grpChg>
        <pc:picChg chg="add mod">
          <ac:chgData name="Matthias Scholer" userId="daad25a6-aca0-4d73-8528-03a468fe8ab9" providerId="ADAL" clId="{494B084A-528B-4715-8677-5E8220F38024}" dt="2024-01-22T15:10:00.477" v="57" actId="1076"/>
          <ac:picMkLst>
            <pc:docMk/>
            <pc:sldMk cId="857254563" sldId="504"/>
            <ac:picMk id="8" creationId="{06B7564B-A12A-FBBA-76DE-86178DCA0676}"/>
          </ac:picMkLst>
        </pc:picChg>
        <pc:picChg chg="add mod">
          <ac:chgData name="Matthias Scholer" userId="daad25a6-aca0-4d73-8528-03a468fe8ab9" providerId="ADAL" clId="{494B084A-528B-4715-8677-5E8220F38024}" dt="2024-01-22T15:10:29.884" v="72" actId="14100"/>
          <ac:picMkLst>
            <pc:docMk/>
            <pc:sldMk cId="857254563" sldId="504"/>
            <ac:picMk id="10" creationId="{E3209837-4063-14CA-2766-3EA14DF3F21C}"/>
          </ac:picMkLst>
        </pc:picChg>
        <pc:picChg chg="del mod">
          <ac:chgData name="Matthias Scholer" userId="daad25a6-aca0-4d73-8528-03a468fe8ab9" providerId="ADAL" clId="{494B084A-528B-4715-8677-5E8220F38024}" dt="2024-01-22T15:09:49.441" v="53" actId="478"/>
          <ac:picMkLst>
            <pc:docMk/>
            <pc:sldMk cId="857254563" sldId="504"/>
            <ac:picMk id="12" creationId="{9A58B16B-9E74-4C64-99E7-8E358340C878}"/>
          </ac:picMkLst>
        </pc:picChg>
        <pc:picChg chg="mod">
          <ac:chgData name="Matthias Scholer" userId="daad25a6-aca0-4d73-8528-03a468fe8ab9" providerId="ADAL" clId="{494B084A-528B-4715-8677-5E8220F38024}" dt="2024-01-22T15:11:04.310" v="77" actId="1076"/>
          <ac:picMkLst>
            <pc:docMk/>
            <pc:sldMk cId="857254563" sldId="504"/>
            <ac:picMk id="13" creationId="{C3899798-CC0F-4ACB-B461-F764AB0A5B0B}"/>
          </ac:picMkLst>
        </pc:picChg>
        <pc:picChg chg="del mod">
          <ac:chgData name="Matthias Scholer" userId="daad25a6-aca0-4d73-8528-03a468fe8ab9" providerId="ADAL" clId="{494B084A-528B-4715-8677-5E8220F38024}" dt="2024-01-22T15:09:47.409" v="52" actId="478"/>
          <ac:picMkLst>
            <pc:docMk/>
            <pc:sldMk cId="857254563" sldId="504"/>
            <ac:picMk id="22" creationId="{38323926-BC1C-47BE-BAE8-C94B63C71ED4}"/>
          </ac:picMkLst>
        </pc:picChg>
        <pc:picChg chg="del mod">
          <ac:chgData name="Matthias Scholer" userId="daad25a6-aca0-4d73-8528-03a468fe8ab9" providerId="ADAL" clId="{494B084A-528B-4715-8677-5E8220F38024}" dt="2024-01-22T15:32:09.261" v="147" actId="21"/>
          <ac:picMkLst>
            <pc:docMk/>
            <pc:sldMk cId="857254563" sldId="504"/>
            <ac:picMk id="29" creationId="{022172A7-BCF0-41C2-9357-7D3922640A97}"/>
          </ac:picMkLst>
        </pc:picChg>
        <pc:picChg chg="del">
          <ac:chgData name="Matthias Scholer" userId="daad25a6-aca0-4d73-8528-03a468fe8ab9" providerId="ADAL" clId="{494B084A-528B-4715-8677-5E8220F38024}" dt="2024-01-22T15:08:48.005" v="43" actId="478"/>
          <ac:picMkLst>
            <pc:docMk/>
            <pc:sldMk cId="857254563" sldId="504"/>
            <ac:picMk id="32" creationId="{32748C0A-1771-4C1A-B305-F8E26E7985E8}"/>
          </ac:picMkLst>
        </pc:picChg>
        <pc:picChg chg="del mod">
          <ac:chgData name="Matthias Scholer" userId="daad25a6-aca0-4d73-8528-03a468fe8ab9" providerId="ADAL" clId="{494B084A-528B-4715-8677-5E8220F38024}" dt="2024-01-22T15:08:49.040" v="44" actId="478"/>
          <ac:picMkLst>
            <pc:docMk/>
            <pc:sldMk cId="857254563" sldId="504"/>
            <ac:picMk id="33" creationId="{4B35F3B5-8D51-490A-9D57-A374F7B21C86}"/>
          </ac:picMkLst>
        </pc:picChg>
      </pc:sldChg>
      <pc:sldChg chg="addSp delSp modSp mod delAnim modAnim">
        <pc:chgData name="Matthias Scholer" userId="daad25a6-aca0-4d73-8528-03a468fe8ab9" providerId="ADAL" clId="{494B084A-528B-4715-8677-5E8220F38024}" dt="2024-01-22T15:16:20.633" v="92" actId="20577"/>
        <pc:sldMkLst>
          <pc:docMk/>
          <pc:sldMk cId="2876040540" sldId="507"/>
        </pc:sldMkLst>
        <pc:spChg chg="mod">
          <ac:chgData name="Matthias Scholer" userId="daad25a6-aca0-4d73-8528-03a468fe8ab9" providerId="ADAL" clId="{494B084A-528B-4715-8677-5E8220F38024}" dt="2024-01-22T15:16:20.633" v="92" actId="20577"/>
          <ac:spMkLst>
            <pc:docMk/>
            <pc:sldMk cId="2876040540" sldId="507"/>
            <ac:spMk id="9" creationId="{99540986-05E4-4CFA-943E-614003D9AB73}"/>
          </ac:spMkLst>
        </pc:spChg>
        <pc:spChg chg="add del">
          <ac:chgData name="Matthias Scholer" userId="daad25a6-aca0-4d73-8528-03a468fe8ab9" providerId="ADAL" clId="{494B084A-528B-4715-8677-5E8220F38024}" dt="2024-01-22T15:14:17.880" v="89" actId="478"/>
          <ac:spMkLst>
            <pc:docMk/>
            <pc:sldMk cId="2876040540" sldId="507"/>
            <ac:spMk id="10" creationId="{C118FC33-4DD2-43EE-92BD-9955376F8EB5}"/>
          </ac:spMkLst>
        </pc:spChg>
        <pc:picChg chg="add del mod">
          <ac:chgData name="Matthias Scholer" userId="daad25a6-aca0-4d73-8528-03a468fe8ab9" providerId="ADAL" clId="{494B084A-528B-4715-8677-5E8220F38024}" dt="2024-01-22T15:14:16.263" v="88" actId="478"/>
          <ac:picMkLst>
            <pc:docMk/>
            <pc:sldMk cId="2876040540" sldId="507"/>
            <ac:picMk id="2" creationId="{91F6527C-7D45-A7D9-BC6F-CD62CEDBCEE2}"/>
          </ac:picMkLst>
        </pc:picChg>
        <pc:picChg chg="mod">
          <ac:chgData name="Matthias Scholer" userId="daad25a6-aca0-4d73-8528-03a468fe8ab9" providerId="ADAL" clId="{494B084A-528B-4715-8677-5E8220F38024}" dt="2024-01-22T15:12:04.977" v="83" actId="1076"/>
          <ac:picMkLst>
            <pc:docMk/>
            <pc:sldMk cId="2876040540" sldId="507"/>
            <ac:picMk id="6" creationId="{AC5EA8CA-65BC-4111-9D5D-0B002FAD893D}"/>
          </ac:picMkLst>
        </pc:picChg>
        <pc:picChg chg="del">
          <ac:chgData name="Matthias Scholer" userId="daad25a6-aca0-4d73-8528-03a468fe8ab9" providerId="ADAL" clId="{494B084A-528B-4715-8677-5E8220F38024}" dt="2024-01-22T15:14:19.737" v="90" actId="478"/>
          <ac:picMkLst>
            <pc:docMk/>
            <pc:sldMk cId="2876040540" sldId="507"/>
            <ac:picMk id="8" creationId="{D183A782-BBF1-4554-86D5-B6DFAA844DAA}"/>
          </ac:picMkLst>
        </pc:picChg>
      </pc:sldChg>
      <pc:sldChg chg="delSp modSp">
        <pc:chgData name="Matthias Scholer" userId="daad25a6-aca0-4d73-8528-03a468fe8ab9" providerId="ADAL" clId="{494B084A-528B-4715-8677-5E8220F38024}" dt="2024-01-25T08:51:14.214" v="234" actId="478"/>
        <pc:sldMkLst>
          <pc:docMk/>
          <pc:sldMk cId="954931294" sldId="528"/>
        </pc:sldMkLst>
        <pc:picChg chg="mod">
          <ac:chgData name="Matthias Scholer" userId="daad25a6-aca0-4d73-8528-03a468fe8ab9" providerId="ADAL" clId="{494B084A-528B-4715-8677-5E8220F38024}" dt="2024-01-25T08:51:12.996" v="233" actId="1076"/>
          <ac:picMkLst>
            <pc:docMk/>
            <pc:sldMk cId="954931294" sldId="528"/>
            <ac:picMk id="6" creationId="{986087D2-4D81-4CEB-B3DC-CE3A1DEBFCC8}"/>
          </ac:picMkLst>
        </pc:picChg>
        <pc:picChg chg="del">
          <ac:chgData name="Matthias Scholer" userId="daad25a6-aca0-4d73-8528-03a468fe8ab9" providerId="ADAL" clId="{494B084A-528B-4715-8677-5E8220F38024}" dt="2024-01-25T08:51:11.367" v="232" actId="478"/>
          <ac:picMkLst>
            <pc:docMk/>
            <pc:sldMk cId="954931294" sldId="528"/>
            <ac:picMk id="8" creationId="{FBD3E5B6-1B8C-4F3E-8A94-0F57B699783C}"/>
          </ac:picMkLst>
        </pc:picChg>
        <pc:picChg chg="del">
          <ac:chgData name="Matthias Scholer" userId="daad25a6-aca0-4d73-8528-03a468fe8ab9" providerId="ADAL" clId="{494B084A-528B-4715-8677-5E8220F38024}" dt="2024-01-25T08:51:14.214" v="234" actId="478"/>
          <ac:picMkLst>
            <pc:docMk/>
            <pc:sldMk cId="954931294" sldId="528"/>
            <ac:picMk id="10" creationId="{34D158A8-4CC7-4309-B906-A9CA9C79ECB7}"/>
          </ac:picMkLst>
        </pc:picChg>
      </pc:sldChg>
      <pc:sldChg chg="mod modShow">
        <pc:chgData name="Matthias Scholer" userId="daad25a6-aca0-4d73-8528-03a468fe8ab9" providerId="ADAL" clId="{494B084A-528B-4715-8677-5E8220F38024}" dt="2024-01-25T08:48:44.338" v="229" actId="729"/>
        <pc:sldMkLst>
          <pc:docMk/>
          <pc:sldMk cId="841460096" sldId="529"/>
        </pc:sldMkLst>
      </pc:sldChg>
      <pc:sldChg chg="delSp mod modShow">
        <pc:chgData name="Matthias Scholer" userId="daad25a6-aca0-4d73-8528-03a468fe8ab9" providerId="ADAL" clId="{494B084A-528B-4715-8677-5E8220F38024}" dt="2024-01-25T08:50:56.216" v="231" actId="478"/>
        <pc:sldMkLst>
          <pc:docMk/>
          <pc:sldMk cId="114333291" sldId="530"/>
        </pc:sldMkLst>
        <pc:spChg chg="del">
          <ac:chgData name="Matthias Scholer" userId="daad25a6-aca0-4d73-8528-03a468fe8ab9" providerId="ADAL" clId="{494B084A-528B-4715-8677-5E8220F38024}" dt="2024-01-25T08:50:56.216" v="231" actId="478"/>
          <ac:spMkLst>
            <pc:docMk/>
            <pc:sldMk cId="114333291" sldId="530"/>
            <ac:spMk id="2" creationId="{3FF7368E-480A-ABA6-D8F4-0AA034285E66}"/>
          </ac:spMkLst>
        </pc:spChg>
      </pc:sldChg>
      <pc:sldChg chg="addSp delSp modSp mod">
        <pc:chgData name="Matthias Scholer" userId="daad25a6-aca0-4d73-8528-03a468fe8ab9" providerId="ADAL" clId="{494B084A-528B-4715-8677-5E8220F38024}" dt="2024-01-22T15:34:08.299" v="153" actId="1037"/>
        <pc:sldMkLst>
          <pc:docMk/>
          <pc:sldMk cId="1422940432" sldId="534"/>
        </pc:sldMkLst>
        <pc:picChg chg="add mod">
          <ac:chgData name="Matthias Scholer" userId="daad25a6-aca0-4d73-8528-03a468fe8ab9" providerId="ADAL" clId="{494B084A-528B-4715-8677-5E8220F38024}" dt="2024-01-22T15:34:08.299" v="153" actId="1037"/>
          <ac:picMkLst>
            <pc:docMk/>
            <pc:sldMk cId="1422940432" sldId="534"/>
            <ac:picMk id="2" creationId="{CAEB4AF7-771B-2467-C6CA-7505477AA162}"/>
          </ac:picMkLst>
        </pc:picChg>
        <pc:picChg chg="del mod">
          <ac:chgData name="Matthias Scholer" userId="daad25a6-aca0-4d73-8528-03a468fe8ab9" providerId="ADAL" clId="{494B084A-528B-4715-8677-5E8220F38024}" dt="2024-01-22T15:32:19.303" v="150" actId="478"/>
          <ac:picMkLst>
            <pc:docMk/>
            <pc:sldMk cId="1422940432" sldId="534"/>
            <ac:picMk id="12" creationId="{FA3F3699-FC84-466C-96B0-7A2F21362BA7}"/>
          </ac:picMkLst>
        </pc:picChg>
      </pc:sldChg>
      <pc:sldChg chg="addSp delSp modSp mod">
        <pc:chgData name="Matthias Scholer" userId="daad25a6-aca0-4d73-8528-03a468fe8ab9" providerId="ADAL" clId="{494B084A-528B-4715-8677-5E8220F38024}" dt="2024-01-23T09:45:34.724" v="176"/>
        <pc:sldMkLst>
          <pc:docMk/>
          <pc:sldMk cId="935797251" sldId="536"/>
        </pc:sldMkLst>
        <pc:spChg chg="mod">
          <ac:chgData name="Matthias Scholer" userId="daad25a6-aca0-4d73-8528-03a468fe8ab9" providerId="ADAL" clId="{494B084A-528B-4715-8677-5E8220F38024}" dt="2024-01-23T09:45:00.847" v="168" actId="20577"/>
          <ac:spMkLst>
            <pc:docMk/>
            <pc:sldMk cId="935797251" sldId="536"/>
            <ac:spMk id="2" creationId="{00000000-0000-0000-0000-000000000000}"/>
          </ac:spMkLst>
        </pc:spChg>
        <pc:spChg chg="add del mod">
          <ac:chgData name="Matthias Scholer" userId="daad25a6-aca0-4d73-8528-03a468fe8ab9" providerId="ADAL" clId="{494B084A-528B-4715-8677-5E8220F38024}" dt="2024-01-23T09:45:06.752" v="171" actId="478"/>
          <ac:spMkLst>
            <pc:docMk/>
            <pc:sldMk cId="935797251" sldId="536"/>
            <ac:spMk id="4" creationId="{9E633A8D-09AF-D294-07BA-E6D99EE5B448}"/>
          </ac:spMkLst>
        </pc:spChg>
        <pc:spChg chg="add del">
          <ac:chgData name="Matthias Scholer" userId="daad25a6-aca0-4d73-8528-03a468fe8ab9" providerId="ADAL" clId="{494B084A-528B-4715-8677-5E8220F38024}" dt="2024-01-23T09:45:26.326" v="175" actId="22"/>
          <ac:spMkLst>
            <pc:docMk/>
            <pc:sldMk cId="935797251" sldId="536"/>
            <ac:spMk id="6" creationId="{CD2C9DC3-C745-3823-BB61-3E1948E162E4}"/>
          </ac:spMkLst>
        </pc:spChg>
        <pc:spChg chg="add mod">
          <ac:chgData name="Matthias Scholer" userId="daad25a6-aca0-4d73-8528-03a468fe8ab9" providerId="ADAL" clId="{494B084A-528B-4715-8677-5E8220F38024}" dt="2024-01-23T09:45:34.724" v="176"/>
          <ac:spMkLst>
            <pc:docMk/>
            <pc:sldMk cId="935797251" sldId="536"/>
            <ac:spMk id="7" creationId="{F1E63F15-C386-2669-9911-2E7A2E5C7895}"/>
          </ac:spMkLst>
        </pc:spChg>
        <pc:spChg chg="del">
          <ac:chgData name="Matthias Scholer" userId="daad25a6-aca0-4d73-8528-03a468fe8ab9" providerId="ADAL" clId="{494B084A-528B-4715-8677-5E8220F38024}" dt="2024-01-23T09:45:03.920" v="169" actId="478"/>
          <ac:spMkLst>
            <pc:docMk/>
            <pc:sldMk cId="935797251" sldId="536"/>
            <ac:spMk id="8" creationId="{00000000-0000-0000-0000-000000000000}"/>
          </ac:spMkLst>
        </pc:spChg>
      </pc:sldChg>
      <pc:sldChg chg="modSp mod">
        <pc:chgData name="Matthias Scholer" userId="daad25a6-aca0-4d73-8528-03a468fe8ab9" providerId="ADAL" clId="{494B084A-528B-4715-8677-5E8220F38024}" dt="2024-01-23T09:44:40.659" v="167" actId="20577"/>
        <pc:sldMkLst>
          <pc:docMk/>
          <pc:sldMk cId="2295163319" sldId="539"/>
        </pc:sldMkLst>
        <pc:spChg chg="mod">
          <ac:chgData name="Matthias Scholer" userId="daad25a6-aca0-4d73-8528-03a468fe8ab9" providerId="ADAL" clId="{494B084A-528B-4715-8677-5E8220F38024}" dt="2024-01-23T09:44:40.659" v="167" actId="20577"/>
          <ac:spMkLst>
            <pc:docMk/>
            <pc:sldMk cId="2295163319" sldId="539"/>
            <ac:spMk id="6" creationId="{BA59B613-1570-42F5-B96F-14A1AD2955C1}"/>
          </ac:spMkLst>
        </pc:spChg>
      </pc:sldChg>
      <pc:sldChg chg="modSp mod">
        <pc:chgData name="Matthias Scholer" userId="daad25a6-aca0-4d73-8528-03a468fe8ab9" providerId="ADAL" clId="{494B084A-528B-4715-8677-5E8220F38024}" dt="2024-01-23T09:45:43.766" v="177" actId="108"/>
        <pc:sldMkLst>
          <pc:docMk/>
          <pc:sldMk cId="2657689981" sldId="543"/>
        </pc:sldMkLst>
        <pc:spChg chg="mod">
          <ac:chgData name="Matthias Scholer" userId="daad25a6-aca0-4d73-8528-03a468fe8ab9" providerId="ADAL" clId="{494B084A-528B-4715-8677-5E8220F38024}" dt="2024-01-23T09:45:43.766" v="177" actId="108"/>
          <ac:spMkLst>
            <pc:docMk/>
            <pc:sldMk cId="2657689981" sldId="543"/>
            <ac:spMk id="2" creationId="{431DD53F-D2F1-4127-941B-FDEAD3614DA2}"/>
          </ac:spMkLst>
        </pc:spChg>
      </pc:sldChg>
      <pc:sldChg chg="modSp mod modAnim">
        <pc:chgData name="Matthias Scholer" userId="daad25a6-aca0-4d73-8528-03a468fe8ab9" providerId="ADAL" clId="{494B084A-528B-4715-8677-5E8220F38024}" dt="2024-01-23T15:12:38.578" v="178"/>
        <pc:sldMkLst>
          <pc:docMk/>
          <pc:sldMk cId="3898326145" sldId="553"/>
        </pc:sldMkLst>
        <pc:picChg chg="mod">
          <ac:chgData name="Matthias Scholer" userId="daad25a6-aca0-4d73-8528-03a468fe8ab9" providerId="ADAL" clId="{494B084A-528B-4715-8677-5E8220F38024}" dt="2024-01-22T15:34:56.418" v="154" actId="1036"/>
          <ac:picMkLst>
            <pc:docMk/>
            <pc:sldMk cId="3898326145" sldId="553"/>
            <ac:picMk id="8" creationId="{F39ABFA2-3CA2-6E02-30E3-C9FEBA158A33}"/>
          </ac:picMkLst>
        </pc:picChg>
      </pc:sldChg>
      <pc:sldChg chg="addSp delSp modSp mod modAnim">
        <pc:chgData name="Matthias Scholer" userId="daad25a6-aca0-4d73-8528-03a468fe8ab9" providerId="ADAL" clId="{494B084A-528B-4715-8677-5E8220F38024}" dt="2024-01-23T09:44:31.387" v="166" actId="1076"/>
        <pc:sldMkLst>
          <pc:docMk/>
          <pc:sldMk cId="2328824739" sldId="554"/>
        </pc:sldMkLst>
        <pc:spChg chg="mod">
          <ac:chgData name="Matthias Scholer" userId="daad25a6-aca0-4d73-8528-03a468fe8ab9" providerId="ADAL" clId="{494B084A-528B-4715-8677-5E8220F38024}" dt="2024-01-22T15:19:49.175" v="96" actId="1076"/>
          <ac:spMkLst>
            <pc:docMk/>
            <pc:sldMk cId="2328824739" sldId="554"/>
            <ac:spMk id="4" creationId="{80DF7407-8CD6-3796-2F75-BB6D04755774}"/>
          </ac:spMkLst>
        </pc:spChg>
        <pc:spChg chg="mod">
          <ac:chgData name="Matthias Scholer" userId="daad25a6-aca0-4d73-8528-03a468fe8ab9" providerId="ADAL" clId="{494B084A-528B-4715-8677-5E8220F38024}" dt="2024-01-22T15:20:41.745" v="116" actId="1076"/>
          <ac:spMkLst>
            <pc:docMk/>
            <pc:sldMk cId="2328824739" sldId="554"/>
            <ac:spMk id="5" creationId="{80F627DE-8E0E-CBB9-8F4B-1FE81B0C1507}"/>
          </ac:spMkLst>
        </pc:spChg>
        <pc:spChg chg="mod">
          <ac:chgData name="Matthias Scholer" userId="daad25a6-aca0-4d73-8528-03a468fe8ab9" providerId="ADAL" clId="{494B084A-528B-4715-8677-5E8220F38024}" dt="2024-01-22T15:20:23.190" v="111" actId="1035"/>
          <ac:spMkLst>
            <pc:docMk/>
            <pc:sldMk cId="2328824739" sldId="554"/>
            <ac:spMk id="8" creationId="{B381EEBC-4694-ACFE-F98A-B340C536A796}"/>
          </ac:spMkLst>
        </pc:spChg>
        <pc:spChg chg="mod">
          <ac:chgData name="Matthias Scholer" userId="daad25a6-aca0-4d73-8528-03a468fe8ab9" providerId="ADAL" clId="{494B084A-528B-4715-8677-5E8220F38024}" dt="2024-01-22T15:20:44.716" v="117" actId="1076"/>
          <ac:spMkLst>
            <pc:docMk/>
            <pc:sldMk cId="2328824739" sldId="554"/>
            <ac:spMk id="9" creationId="{A6483CC9-1E13-69FD-B02F-D9CD9B10EA41}"/>
          </ac:spMkLst>
        </pc:spChg>
        <pc:spChg chg="del mod">
          <ac:chgData name="Matthias Scholer" userId="daad25a6-aca0-4d73-8528-03a468fe8ab9" providerId="ADAL" clId="{494B084A-528B-4715-8677-5E8220F38024}" dt="2024-01-22T15:20:30.402" v="113" actId="478"/>
          <ac:spMkLst>
            <pc:docMk/>
            <pc:sldMk cId="2328824739" sldId="554"/>
            <ac:spMk id="32" creationId="{2F7D5973-3209-AE17-3C6B-39D0AC51D394}"/>
          </ac:spMkLst>
        </pc:spChg>
        <pc:picChg chg="mod">
          <ac:chgData name="Matthias Scholer" userId="daad25a6-aca0-4d73-8528-03a468fe8ab9" providerId="ADAL" clId="{494B084A-528B-4715-8677-5E8220F38024}" dt="2024-01-22T15:20:36.798" v="115" actId="1076"/>
          <ac:picMkLst>
            <pc:docMk/>
            <pc:sldMk cId="2328824739" sldId="554"/>
            <ac:picMk id="33" creationId="{3931CBC1-5F9F-37ED-150C-563DCA5932D8}"/>
          </ac:picMkLst>
        </pc:picChg>
        <pc:picChg chg="mod">
          <ac:chgData name="Matthias Scholer" userId="daad25a6-aca0-4d73-8528-03a468fe8ab9" providerId="ADAL" clId="{494B084A-528B-4715-8677-5E8220F38024}" dt="2024-01-22T15:20:34.919" v="114" actId="14100"/>
          <ac:picMkLst>
            <pc:docMk/>
            <pc:sldMk cId="2328824739" sldId="554"/>
            <ac:picMk id="34" creationId="{C2E150A6-6039-9C3C-5D14-8890FB170A2F}"/>
          </ac:picMkLst>
        </pc:picChg>
        <pc:picChg chg="mod">
          <ac:chgData name="Matthias Scholer" userId="daad25a6-aca0-4d73-8528-03a468fe8ab9" providerId="ADAL" clId="{494B084A-528B-4715-8677-5E8220F38024}" dt="2024-01-23T09:44:31.387" v="166" actId="1076"/>
          <ac:picMkLst>
            <pc:docMk/>
            <pc:sldMk cId="2328824739" sldId="554"/>
            <ac:picMk id="35" creationId="{0D245975-BB6E-2725-2450-E98058053FCA}"/>
          </ac:picMkLst>
        </pc:picChg>
        <pc:picChg chg="add mod">
          <ac:chgData name="Matthias Scholer" userId="daad25a6-aca0-4d73-8528-03a468fe8ab9" providerId="ADAL" clId="{494B084A-528B-4715-8677-5E8220F38024}" dt="2024-01-22T15:19:52.783" v="98" actId="14100"/>
          <ac:picMkLst>
            <pc:docMk/>
            <pc:sldMk cId="2328824739" sldId="554"/>
            <ac:picMk id="1026" creationId="{9B512A1D-D16F-F8F1-9F4A-3A1B232253E3}"/>
          </ac:picMkLst>
        </pc:picChg>
        <pc:picChg chg="add mod">
          <ac:chgData name="Matthias Scholer" userId="daad25a6-aca0-4d73-8528-03a468fe8ab9" providerId="ADAL" clId="{494B084A-528B-4715-8677-5E8220F38024}" dt="2024-01-22T15:20:17.097" v="103" actId="14100"/>
          <ac:picMkLst>
            <pc:docMk/>
            <pc:sldMk cId="2328824739" sldId="554"/>
            <ac:picMk id="1028" creationId="{1A4B4CD0-C723-8B0C-2489-0112D02DC97B}"/>
          </ac:picMkLst>
        </pc:picChg>
      </pc:sldChg>
      <pc:sldChg chg="addSp delSp modSp mod modAnim">
        <pc:chgData name="Matthias Scholer" userId="daad25a6-aca0-4d73-8528-03a468fe8ab9" providerId="ADAL" clId="{494B084A-528B-4715-8677-5E8220F38024}" dt="2024-01-23T09:43:51.616" v="163" actId="478"/>
        <pc:sldMkLst>
          <pc:docMk/>
          <pc:sldMk cId="3496721335" sldId="555"/>
        </pc:sldMkLst>
        <pc:spChg chg="mod">
          <ac:chgData name="Matthias Scholer" userId="daad25a6-aca0-4d73-8528-03a468fe8ab9" providerId="ADAL" clId="{494B084A-528B-4715-8677-5E8220F38024}" dt="2024-01-22T15:27:45.569" v="122" actId="255"/>
          <ac:spMkLst>
            <pc:docMk/>
            <pc:sldMk cId="3496721335" sldId="555"/>
            <ac:spMk id="9" creationId="{A6483CC9-1E13-69FD-B02F-D9CD9B10EA41}"/>
          </ac:spMkLst>
        </pc:spChg>
        <pc:spChg chg="del mod">
          <ac:chgData name="Matthias Scholer" userId="daad25a6-aca0-4d73-8528-03a468fe8ab9" providerId="ADAL" clId="{494B084A-528B-4715-8677-5E8220F38024}" dt="2024-01-23T09:43:51.616" v="163" actId="478"/>
          <ac:spMkLst>
            <pc:docMk/>
            <pc:sldMk cId="3496721335" sldId="555"/>
            <ac:spMk id="13" creationId="{808A5EEA-3D36-B482-C346-7EC17B8E9F61}"/>
          </ac:spMkLst>
        </pc:spChg>
        <pc:picChg chg="add mod">
          <ac:chgData name="Matthias Scholer" userId="daad25a6-aca0-4d73-8528-03a468fe8ab9" providerId="ADAL" clId="{494B084A-528B-4715-8677-5E8220F38024}" dt="2024-01-22T15:29:59.219" v="142" actId="1076"/>
          <ac:picMkLst>
            <pc:docMk/>
            <pc:sldMk cId="3496721335" sldId="555"/>
            <ac:picMk id="5" creationId="{72A3E949-F39A-2AE0-E83F-B6FFAC46FA67}"/>
          </ac:picMkLst>
        </pc:picChg>
        <pc:picChg chg="del">
          <ac:chgData name="Matthias Scholer" userId="daad25a6-aca0-4d73-8528-03a468fe8ab9" providerId="ADAL" clId="{494B084A-528B-4715-8677-5E8220F38024}" dt="2024-01-22T15:29:53.590" v="139" actId="478"/>
          <ac:picMkLst>
            <pc:docMk/>
            <pc:sldMk cId="3496721335" sldId="555"/>
            <ac:picMk id="6" creationId="{233E5E80-1B2F-16ED-F28A-FFFBF6200253}"/>
          </ac:picMkLst>
        </pc:picChg>
        <pc:picChg chg="add mod">
          <ac:chgData name="Matthias Scholer" userId="daad25a6-aca0-4d73-8528-03a468fe8ab9" providerId="ADAL" clId="{494B084A-528B-4715-8677-5E8220F38024}" dt="2024-01-23T09:43:30.487" v="161" actId="1076"/>
          <ac:picMkLst>
            <pc:docMk/>
            <pc:sldMk cId="3496721335" sldId="555"/>
            <ac:picMk id="6" creationId="{A89CB6C7-6FE4-FC36-6BD6-C2A610D3E014}"/>
          </ac:picMkLst>
        </pc:picChg>
        <pc:picChg chg="mod">
          <ac:chgData name="Matthias Scholer" userId="daad25a6-aca0-4d73-8528-03a468fe8ab9" providerId="ADAL" clId="{494B084A-528B-4715-8677-5E8220F38024}" dt="2024-01-23T09:43:34.132" v="162" actId="166"/>
          <ac:picMkLst>
            <pc:docMk/>
            <pc:sldMk cId="3496721335" sldId="555"/>
            <ac:picMk id="12" creationId="{4CF7E443-A532-E6C2-8775-AA47F0829CCF}"/>
          </ac:picMkLst>
        </pc:picChg>
        <pc:picChg chg="mod">
          <ac:chgData name="Matthias Scholer" userId="daad25a6-aca0-4d73-8528-03a468fe8ab9" providerId="ADAL" clId="{494B084A-528B-4715-8677-5E8220F38024}" dt="2024-01-23T09:43:00.746" v="156" actId="1076"/>
          <ac:picMkLst>
            <pc:docMk/>
            <pc:sldMk cId="3496721335" sldId="555"/>
            <ac:picMk id="35" creationId="{0D245975-BB6E-2725-2450-E98058053FCA}"/>
          </ac:picMkLst>
        </pc:picChg>
      </pc:sldChg>
      <pc:sldChg chg="delSp modSp mod modAnim">
        <pc:chgData name="Matthias Scholer" userId="daad25a6-aca0-4d73-8528-03a468fe8ab9" providerId="ADAL" clId="{494B084A-528B-4715-8677-5E8220F38024}" dt="2024-01-22T15:29:18.168" v="136" actId="1076"/>
        <pc:sldMkLst>
          <pc:docMk/>
          <pc:sldMk cId="3222203937" sldId="556"/>
        </pc:sldMkLst>
        <pc:spChg chg="del">
          <ac:chgData name="Matthias Scholer" userId="daad25a6-aca0-4d73-8528-03a468fe8ab9" providerId="ADAL" clId="{494B084A-528B-4715-8677-5E8220F38024}" dt="2024-01-22T15:28:08.969" v="129" actId="478"/>
          <ac:spMkLst>
            <pc:docMk/>
            <pc:sldMk cId="3222203937" sldId="556"/>
            <ac:spMk id="13" creationId="{808A5EEA-3D36-B482-C346-7EC17B8E9F61}"/>
          </ac:spMkLst>
        </pc:spChg>
        <pc:spChg chg="mod">
          <ac:chgData name="Matthias Scholer" userId="daad25a6-aca0-4d73-8528-03a468fe8ab9" providerId="ADAL" clId="{494B084A-528B-4715-8677-5E8220F38024}" dt="2024-01-22T15:29:18.168" v="136" actId="1076"/>
          <ac:spMkLst>
            <pc:docMk/>
            <pc:sldMk cId="3222203937" sldId="556"/>
            <ac:spMk id="15" creationId="{4DCE8BBE-3945-9BF4-2E7B-F91C135B7B33}"/>
          </ac:spMkLst>
        </pc:spChg>
        <pc:picChg chg="mod ord">
          <ac:chgData name="Matthias Scholer" userId="daad25a6-aca0-4d73-8528-03a468fe8ab9" providerId="ADAL" clId="{494B084A-528B-4715-8677-5E8220F38024}" dt="2024-01-22T15:28:16.772" v="133" actId="1076"/>
          <ac:picMkLst>
            <pc:docMk/>
            <pc:sldMk cId="3222203937" sldId="556"/>
            <ac:picMk id="16" creationId="{992BC35F-432B-2974-4AC3-B4660A44869C}"/>
          </ac:picMkLst>
        </pc:picChg>
        <pc:picChg chg="mod">
          <ac:chgData name="Matthias Scholer" userId="daad25a6-aca0-4d73-8528-03a468fe8ab9" providerId="ADAL" clId="{494B084A-528B-4715-8677-5E8220F38024}" dt="2024-01-22T15:28:18.958" v="134" actId="1076"/>
          <ac:picMkLst>
            <pc:docMk/>
            <pc:sldMk cId="3222203937" sldId="556"/>
            <ac:picMk id="17" creationId="{B673ECAD-2A46-9718-4DAC-EDCFC2A90FED}"/>
          </ac:picMkLst>
        </pc:picChg>
      </pc:sldChg>
      <pc:sldChg chg="addSp delSp modSp mod">
        <pc:chgData name="Matthias Scholer" userId="daad25a6-aca0-4d73-8528-03a468fe8ab9" providerId="ADAL" clId="{494B084A-528B-4715-8677-5E8220F38024}" dt="2024-01-25T08:48:03.922" v="228" actId="20577"/>
        <pc:sldMkLst>
          <pc:docMk/>
          <pc:sldMk cId="334315730" sldId="558"/>
        </pc:sldMkLst>
        <pc:spChg chg="mod">
          <ac:chgData name="Matthias Scholer" userId="daad25a6-aca0-4d73-8528-03a468fe8ab9" providerId="ADAL" clId="{494B084A-528B-4715-8677-5E8220F38024}" dt="2024-01-25T08:46:28.518" v="197" actId="948"/>
          <ac:spMkLst>
            <pc:docMk/>
            <pc:sldMk cId="334315730" sldId="558"/>
            <ac:spMk id="4" creationId="{6633DDA2-9944-9A67-B062-85985974C3FD}"/>
          </ac:spMkLst>
        </pc:spChg>
        <pc:spChg chg="mod">
          <ac:chgData name="Matthias Scholer" userId="daad25a6-aca0-4d73-8528-03a468fe8ab9" providerId="ADAL" clId="{494B084A-528B-4715-8677-5E8220F38024}" dt="2024-01-25T08:47:05.448" v="222" actId="1036"/>
          <ac:spMkLst>
            <pc:docMk/>
            <pc:sldMk cId="334315730" sldId="558"/>
            <ac:spMk id="9" creationId="{DF71E529-8AA8-2F2B-3837-F30EA6B6D9C7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10" creationId="{E79FDA3F-9F59-B866-5F09-5640CAA1DB5A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11" creationId="{A6F93F6D-3823-5EC0-12B4-A666E4A5D67A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12" creationId="{FC6739A2-4A6F-6D3F-94D0-BA7134D3B016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14" creationId="{5EAD70DA-DA0A-2ABF-5A46-29C400B406B1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16" creationId="{16AEEAFE-E78C-622E-0BC5-E4C8E4FEAD23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17" creationId="{93D3EA11-9812-FF47-2F92-2E093036036D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18" creationId="{2476B1D6-70D7-707C-CA4E-9BCBA9CDA796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19" creationId="{22D02966-A47B-EB22-7F83-C1D505AA3B21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20" creationId="{FA2EF9C2-8540-56CA-A37D-F45003881A7B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22" creationId="{FE17985A-E01E-75EC-43A0-4F276255FDB9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23" creationId="{B9019782-4B7E-46D0-DBCA-E877B2E78517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25" creationId="{94F49A28-3311-5D7D-15B1-176F171E00A8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26" creationId="{9CBF5586-2AF5-F2F9-D002-C521F94EC701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27" creationId="{D63B6260-07DB-E6D1-E94E-139F530F0543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28" creationId="{75599178-E61A-C2F0-B9AB-46246C89F0D1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30" creationId="{3885A13E-B0DC-6F1B-4A1F-6C7ACA774FDC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31" creationId="{EA132062-A705-4401-AC87-2D1D97C9BEFB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33" creationId="{4E4C1FCF-6854-E695-3BF3-CCBF27477E0B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34" creationId="{0068B671-D867-06C3-A8A1-1C85B1FFAAAC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36" creationId="{E0F2C575-B150-B4EA-85EF-B2F814DCE74D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37" creationId="{AD239BD0-D923-618A-CA3C-B1D3BF1E861F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38" creationId="{35484818-AEAA-89CE-2FDA-33D38C7506B2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40" creationId="{E540032C-91E1-11BD-7E7B-6A55626272C3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41" creationId="{4AE7BA84-236E-1B10-4C42-FC25296B9355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42" creationId="{505E15A8-A4EA-2B1D-EC89-3993262FDC45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44" creationId="{E64AE94A-9851-E1B1-7083-700EE71B66B5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45" creationId="{63B8740F-EB84-B66E-6213-B2B6BF106C6B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46" creationId="{C0897A37-C9C9-EE79-7F48-FF402D6B2D65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48" creationId="{DF0D0493-05E4-745D-475E-094C0934D98D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49" creationId="{660C7294-E69C-D609-AE37-9FF5CE1A4100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50" creationId="{D78FFD6F-3AC0-5AF9-92B8-FDA80E6F8D7C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51" creationId="{90588D68-5A3C-281B-AF10-B950C468938C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54" creationId="{7F22A48E-C4CE-396F-3737-C142A65802AB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56" creationId="{866D47E0-C4B7-53A7-DA26-CD384DEFA4D2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58" creationId="{6A957323-C49B-15EA-E747-133AF3955287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59" creationId="{5C24F416-0B07-E618-F885-768C0A0FE8DB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60" creationId="{2721DC90-7D2A-89B2-9520-E46EA5211E7B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64" creationId="{33C39931-B015-3D46-9515-44AC7AD459B2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67" creationId="{47F0B3B0-DA52-0E1A-4BE5-2E06B1888D87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68" creationId="{3D629555-059F-9EA1-3C50-093A5B942D58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69" creationId="{9CA39BF1-850A-6583-5D4A-74F33444F77D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70" creationId="{D29706D8-7733-ED91-A834-5681527FC089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73" creationId="{03C936FE-85FB-A8D2-DB5F-B04216507A92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75" creationId="{4D29E039-B70D-E7B3-C5FC-EC6327A546B0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76" creationId="{9ADE499E-40A1-5617-6AA8-1EE745DCB6F2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77" creationId="{FED208A6-B0A4-D2F7-E9CD-3C4E756AAF5A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80" creationId="{D851D228-C942-1C0A-9B11-E930E01961FF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83" creationId="{921D0CF0-D310-CA00-93DE-EC1B752350BF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88" creationId="{4D6FEA04-26CE-AF29-5047-E2054D035C06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89" creationId="{EB5467B5-6509-C849-1DE4-46317AC40368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90" creationId="{8A87835A-ADE9-923B-6CF3-3C6C488DBB4D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92" creationId="{EBF50F99-194E-C8EE-890F-4A12BD743DE7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94" creationId="{DE60EB93-596E-FB53-B815-3C05DE2B0120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96" creationId="{2737186E-88ED-0254-DDAD-3ED555752A05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98" creationId="{765F5330-3961-4E3B-00B1-F38D963C1CFD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100" creationId="{49FAC11D-0447-929E-6BF6-D19BF1C87970}"/>
          </ac:spMkLst>
        </pc:spChg>
        <pc:spChg chg="del mod">
          <ac:chgData name="Matthias Scholer" userId="daad25a6-aca0-4d73-8528-03a468fe8ab9" providerId="ADAL" clId="{494B084A-528B-4715-8677-5E8220F38024}" dt="2024-01-25T08:47:45.079" v="225" actId="478"/>
          <ac:spMkLst>
            <pc:docMk/>
            <pc:sldMk cId="334315730" sldId="558"/>
            <ac:spMk id="102" creationId="{91AAD5F1-DD59-F2D9-BA44-02EA9C3A1E8C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103" creationId="{FFC08625-CAD9-924F-526A-B114A079DA02}"/>
          </ac:spMkLst>
        </pc:spChg>
        <pc:spChg chg="mod">
          <ac:chgData name="Matthias Scholer" userId="daad25a6-aca0-4d73-8528-03a468fe8ab9" providerId="ADAL" clId="{494B084A-528B-4715-8677-5E8220F38024}" dt="2024-01-25T08:48:03.922" v="228" actId="20577"/>
          <ac:spMkLst>
            <pc:docMk/>
            <pc:sldMk cId="334315730" sldId="558"/>
            <ac:spMk id="105" creationId="{E4E241F6-2E80-C6E4-3DFF-49AD02953ED6}"/>
          </ac:spMkLst>
        </pc:spChg>
        <pc:spChg chg="mod">
          <ac:chgData name="Matthias Scholer" userId="daad25a6-aca0-4d73-8528-03a468fe8ab9" providerId="ADAL" clId="{494B084A-528B-4715-8677-5E8220F38024}" dt="2024-01-25T08:46:36.943" v="210" actId="1035"/>
          <ac:spMkLst>
            <pc:docMk/>
            <pc:sldMk cId="334315730" sldId="558"/>
            <ac:spMk id="107" creationId="{34E26316-31DD-3AC2-79C6-FFB8029A2D2A}"/>
          </ac:spMkLst>
        </pc:spChg>
        <pc:grpChg chg="mod">
          <ac:chgData name="Matthias Scholer" userId="daad25a6-aca0-4d73-8528-03a468fe8ab9" providerId="ADAL" clId="{494B084A-528B-4715-8677-5E8220F38024}" dt="2024-01-25T08:46:36.943" v="210" actId="1035"/>
          <ac:grpSpMkLst>
            <pc:docMk/>
            <pc:sldMk cId="334315730" sldId="558"/>
            <ac:grpSpMk id="8" creationId="{9ACAF6E8-266E-4E80-4055-A62B2BC28BE4}"/>
          </ac:grpSpMkLst>
        </pc:grpChg>
        <pc:grpChg chg="mod">
          <ac:chgData name="Matthias Scholer" userId="daad25a6-aca0-4d73-8528-03a468fe8ab9" providerId="ADAL" clId="{494B084A-528B-4715-8677-5E8220F38024}" dt="2024-01-25T08:46:36.943" v="210" actId="1035"/>
          <ac:grpSpMkLst>
            <pc:docMk/>
            <pc:sldMk cId="334315730" sldId="558"/>
            <ac:grpSpMk id="61" creationId="{821846C0-2995-7892-F874-B2E92F4E4888}"/>
          </ac:grpSpMkLst>
        </pc:grpChg>
        <pc:grpChg chg="mod">
          <ac:chgData name="Matthias Scholer" userId="daad25a6-aca0-4d73-8528-03a468fe8ab9" providerId="ADAL" clId="{494B084A-528B-4715-8677-5E8220F38024}" dt="2024-01-25T08:46:36.943" v="210" actId="1035"/>
          <ac:grpSpMkLst>
            <pc:docMk/>
            <pc:sldMk cId="334315730" sldId="558"/>
            <ac:grpSpMk id="63" creationId="{F6A4C39E-C750-3B56-23C1-4EC88F63603D}"/>
          </ac:grpSpMkLst>
        </pc:grpChg>
        <pc:grpChg chg="mod">
          <ac:chgData name="Matthias Scholer" userId="daad25a6-aca0-4d73-8528-03a468fe8ab9" providerId="ADAL" clId="{494B084A-528B-4715-8677-5E8220F38024}" dt="2024-01-25T08:46:36.943" v="210" actId="1035"/>
          <ac:grpSpMkLst>
            <pc:docMk/>
            <pc:sldMk cId="334315730" sldId="558"/>
            <ac:grpSpMk id="65" creationId="{3D5E2812-B174-817C-88B0-1E0200163F03}"/>
          </ac:grpSpMkLst>
        </pc:grpChg>
        <pc:grpChg chg="mod">
          <ac:chgData name="Matthias Scholer" userId="daad25a6-aca0-4d73-8528-03a468fe8ab9" providerId="ADAL" clId="{494B084A-528B-4715-8677-5E8220F38024}" dt="2024-01-25T08:46:36.943" v="210" actId="1035"/>
          <ac:grpSpMkLst>
            <pc:docMk/>
            <pc:sldMk cId="334315730" sldId="558"/>
            <ac:grpSpMk id="71" creationId="{4DA71160-E0B9-62B6-D7A1-48F6451D9136}"/>
          </ac:grpSpMkLst>
        </pc:grpChg>
        <pc:grpChg chg="mod">
          <ac:chgData name="Matthias Scholer" userId="daad25a6-aca0-4d73-8528-03a468fe8ab9" providerId="ADAL" clId="{494B084A-528B-4715-8677-5E8220F38024}" dt="2024-01-25T08:46:36.943" v="210" actId="1035"/>
          <ac:grpSpMkLst>
            <pc:docMk/>
            <pc:sldMk cId="334315730" sldId="558"/>
            <ac:grpSpMk id="82" creationId="{7CF8933C-5CDE-B0F9-1C86-6D9A4A67E7BF}"/>
          </ac:grpSpMkLst>
        </pc:grpChg>
        <pc:grpChg chg="mod">
          <ac:chgData name="Matthias Scholer" userId="daad25a6-aca0-4d73-8528-03a468fe8ab9" providerId="ADAL" clId="{494B084A-528B-4715-8677-5E8220F38024}" dt="2024-01-25T08:46:36.943" v="210" actId="1035"/>
          <ac:grpSpMkLst>
            <pc:docMk/>
            <pc:sldMk cId="334315730" sldId="558"/>
            <ac:grpSpMk id="87" creationId="{DD3D8BEA-13CD-9249-5FBE-356DD70C7FA6}"/>
          </ac:grpSpMkLst>
        </pc:grpChg>
        <pc:picChg chg="add mod modCrop">
          <ac:chgData name="Matthias Scholer" userId="daad25a6-aca0-4d73-8528-03a468fe8ab9" providerId="ADAL" clId="{494B084A-528B-4715-8677-5E8220F38024}" dt="2024-01-25T08:46:40.956" v="211" actId="14100"/>
          <ac:picMkLst>
            <pc:docMk/>
            <pc:sldMk cId="334315730" sldId="558"/>
            <ac:picMk id="6" creationId="{FA571239-DDCD-1C60-4082-AE5FD2B81DFE}"/>
          </ac:picMkLst>
        </pc:picChg>
        <pc:picChg chg="mod">
          <ac:chgData name="Matthias Scholer" userId="daad25a6-aca0-4d73-8528-03a468fe8ab9" providerId="ADAL" clId="{494B084A-528B-4715-8677-5E8220F38024}" dt="2024-01-25T08:46:36.943" v="210" actId="1035"/>
          <ac:picMkLst>
            <pc:docMk/>
            <pc:sldMk cId="334315730" sldId="558"/>
            <ac:picMk id="13" creationId="{00658802-824F-C061-9615-9575A4C86D44}"/>
          </ac:picMkLst>
        </pc:picChg>
        <pc:picChg chg="mod">
          <ac:chgData name="Matthias Scholer" userId="daad25a6-aca0-4d73-8528-03a468fe8ab9" providerId="ADAL" clId="{494B084A-528B-4715-8677-5E8220F38024}" dt="2024-01-25T08:46:36.943" v="210" actId="1035"/>
          <ac:picMkLst>
            <pc:docMk/>
            <pc:sldMk cId="334315730" sldId="558"/>
            <ac:picMk id="53" creationId="{CD22E876-964D-16D3-93B9-DBD8F20879DF}"/>
          </ac:picMkLst>
        </pc:picChg>
        <pc:picChg chg="mod">
          <ac:chgData name="Matthias Scholer" userId="daad25a6-aca0-4d73-8528-03a468fe8ab9" providerId="ADAL" clId="{494B084A-528B-4715-8677-5E8220F38024}" dt="2024-01-25T08:46:36.943" v="210" actId="1035"/>
          <ac:picMkLst>
            <pc:docMk/>
            <pc:sldMk cId="334315730" sldId="558"/>
            <ac:picMk id="55" creationId="{D3A3D7E6-3399-67BD-DD04-434382BFDC2C}"/>
          </ac:picMkLst>
        </pc:picChg>
        <pc:picChg chg="mod">
          <ac:chgData name="Matthias Scholer" userId="daad25a6-aca0-4d73-8528-03a468fe8ab9" providerId="ADAL" clId="{494B084A-528B-4715-8677-5E8220F38024}" dt="2024-01-25T08:46:36.943" v="210" actId="1035"/>
          <ac:picMkLst>
            <pc:docMk/>
            <pc:sldMk cId="334315730" sldId="558"/>
            <ac:picMk id="62" creationId="{2B30BDB8-0EDE-51A9-062F-CD3002469A02}"/>
          </ac:picMkLst>
        </pc:picChg>
        <pc:picChg chg="mod">
          <ac:chgData name="Matthias Scholer" userId="daad25a6-aca0-4d73-8528-03a468fe8ab9" providerId="ADAL" clId="{494B084A-528B-4715-8677-5E8220F38024}" dt="2024-01-25T08:46:36.943" v="210" actId="1035"/>
          <ac:picMkLst>
            <pc:docMk/>
            <pc:sldMk cId="334315730" sldId="558"/>
            <ac:picMk id="66" creationId="{37859A88-D9DA-B466-768B-6FA07387845B}"/>
          </ac:picMkLst>
        </pc:picChg>
        <pc:picChg chg="mod">
          <ac:chgData name="Matthias Scholer" userId="daad25a6-aca0-4d73-8528-03a468fe8ab9" providerId="ADAL" clId="{494B084A-528B-4715-8677-5E8220F38024}" dt="2024-01-25T08:46:36.943" v="210" actId="1035"/>
          <ac:picMkLst>
            <pc:docMk/>
            <pc:sldMk cId="334315730" sldId="558"/>
            <ac:picMk id="72" creationId="{5AF43654-A7B1-4939-D7F6-0024042D13B0}"/>
          </ac:picMkLst>
        </pc:picChg>
        <pc:picChg chg="mod">
          <ac:chgData name="Matthias Scholer" userId="daad25a6-aca0-4d73-8528-03a468fe8ab9" providerId="ADAL" clId="{494B084A-528B-4715-8677-5E8220F38024}" dt="2024-01-25T08:46:36.943" v="210" actId="1035"/>
          <ac:picMkLst>
            <pc:docMk/>
            <pc:sldMk cId="334315730" sldId="558"/>
            <ac:picMk id="79" creationId="{77A34D39-2FA0-4E30-E3A4-935E9FB63424}"/>
          </ac:picMkLst>
        </pc:picChg>
        <pc:picChg chg="mod">
          <ac:chgData name="Matthias Scholer" userId="daad25a6-aca0-4d73-8528-03a468fe8ab9" providerId="ADAL" clId="{494B084A-528B-4715-8677-5E8220F38024}" dt="2024-01-25T08:47:11.444" v="223" actId="1076"/>
          <ac:picMkLst>
            <pc:docMk/>
            <pc:sldMk cId="334315730" sldId="558"/>
            <ac:picMk id="81" creationId="{0AEFAAC6-6597-57B1-E681-6EC172E03757}"/>
          </ac:picMkLst>
        </pc:picChg>
        <pc:picChg chg="mod">
          <ac:chgData name="Matthias Scholer" userId="daad25a6-aca0-4d73-8528-03a468fe8ab9" providerId="ADAL" clId="{494B084A-528B-4715-8677-5E8220F38024}" dt="2024-01-25T08:46:36.943" v="210" actId="1035"/>
          <ac:picMkLst>
            <pc:docMk/>
            <pc:sldMk cId="334315730" sldId="558"/>
            <ac:picMk id="84" creationId="{5DE0891A-A83D-0E77-7078-F2DB0FB86EA0}"/>
          </ac:picMkLst>
        </pc:picChg>
        <pc:picChg chg="mod">
          <ac:chgData name="Matthias Scholer" userId="daad25a6-aca0-4d73-8528-03a468fe8ab9" providerId="ADAL" clId="{494B084A-528B-4715-8677-5E8220F38024}" dt="2024-01-25T08:46:36.943" v="210" actId="1035"/>
          <ac:picMkLst>
            <pc:docMk/>
            <pc:sldMk cId="334315730" sldId="558"/>
            <ac:picMk id="85" creationId="{237E45C6-E17B-4F2E-3CD9-B81BEB69D2E7}"/>
          </ac:picMkLst>
        </pc:picChg>
        <pc:picChg chg="mod">
          <ac:chgData name="Matthias Scholer" userId="daad25a6-aca0-4d73-8528-03a468fe8ab9" providerId="ADAL" clId="{494B084A-528B-4715-8677-5E8220F38024}" dt="2024-01-25T08:46:36.943" v="210" actId="1035"/>
          <ac:picMkLst>
            <pc:docMk/>
            <pc:sldMk cId="334315730" sldId="558"/>
            <ac:picMk id="86" creationId="{FE969578-0054-E73C-0BA3-79A6F57806C5}"/>
          </ac:picMkLst>
        </pc:picChg>
        <pc:picChg chg="del mod">
          <ac:chgData name="Matthias Scholer" userId="daad25a6-aca0-4d73-8528-03a468fe8ab9" providerId="ADAL" clId="{494B084A-528B-4715-8677-5E8220F38024}" dt="2024-01-25T08:45:23.008" v="186" actId="478"/>
          <ac:picMkLst>
            <pc:docMk/>
            <pc:sldMk cId="334315730" sldId="558"/>
            <ac:picMk id="104" creationId="{65E85164-2689-F74A-B4C1-809DC1109206}"/>
          </ac:picMkLst>
        </pc:pic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15" creationId="{511EA22A-E6E2-E0E4-12D9-A6DFDD723B7A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21" creationId="{54AC29D1-19ED-0B99-8EFC-38F0715C8DAF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24" creationId="{B6F96475-7DB7-48A0-4D73-E97AA5DDAEC4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29" creationId="{BECDF124-008A-55EB-A055-A4F1C1F898A6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32" creationId="{60A915E8-8606-B6E4-0CD3-1AD6BDDC3D95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35" creationId="{6BB29163-9F5E-C22C-BDE3-A7144BE45BBE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39" creationId="{5DE2D06B-566B-B92F-4877-EE668C5B6213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43" creationId="{403F88D2-0BEE-0FAF-2282-80051FC16AEE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47" creationId="{714118EA-3BA7-BC76-7782-861234366812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52" creationId="{DC55E437-D7BB-786F-335B-1D0E72368485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57" creationId="{0D3FB41E-2DAB-FF99-02B0-DEF76EE4A6D6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74" creationId="{5578270E-7DF7-2B4E-D510-84C028A8B13D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78" creationId="{317ED9D7-57CE-8269-F28C-5E0DE49D7847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91" creationId="{13F1DDEE-589D-4845-F09E-BD601EB0AED7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93" creationId="{C4FB34B1-C4D3-952C-B883-2B45F9CB9A29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95" creationId="{98D5DC64-91DA-7F72-9D98-EF9C6915BA0A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97" creationId="{61EE0756-37E2-9841-A7F4-31FE269D5665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99" creationId="{8254F615-A4D6-AA03-D821-599ECC3CFC21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101" creationId="{8A444B8E-92BF-0251-978C-3D62CF9C8FEF}"/>
          </ac:cxnSpMkLst>
        </pc:cxnChg>
        <pc:cxnChg chg="mod">
          <ac:chgData name="Matthias Scholer" userId="daad25a6-aca0-4d73-8528-03a468fe8ab9" providerId="ADAL" clId="{494B084A-528B-4715-8677-5E8220F38024}" dt="2024-01-25T08:46:36.943" v="210" actId="1035"/>
          <ac:cxnSpMkLst>
            <pc:docMk/>
            <pc:sldMk cId="334315730" sldId="558"/>
            <ac:cxnSpMk id="106" creationId="{5C6E9AB8-3CE3-CC68-7815-7BE0F5C54432}"/>
          </ac:cxnSpMkLst>
        </pc:cxnChg>
      </pc:sldChg>
      <pc:sldChg chg="modSp add del mod">
        <pc:chgData name="Matthias Scholer" userId="daad25a6-aca0-4d73-8528-03a468fe8ab9" providerId="ADAL" clId="{494B084A-528B-4715-8677-5E8220F38024}" dt="2024-01-19T08:49:44.687" v="8" actId="47"/>
        <pc:sldMkLst>
          <pc:docMk/>
          <pc:sldMk cId="3721826194" sldId="559"/>
        </pc:sldMkLst>
        <pc:graphicFrameChg chg="mod modGraphic">
          <ac:chgData name="Matthias Scholer" userId="daad25a6-aca0-4d73-8528-03a468fe8ab9" providerId="ADAL" clId="{494B084A-528B-4715-8677-5E8220F38024}" dt="2024-01-19T08:49:37.760" v="6" actId="108"/>
          <ac:graphicFrameMkLst>
            <pc:docMk/>
            <pc:sldMk cId="3721826194" sldId="559"/>
            <ac:graphicFrameMk id="2" creationId="{00000000-0000-0000-0000-000000000000}"/>
          </ac:graphicFrameMkLst>
        </pc:graphicFrameChg>
      </pc:sldChg>
      <pc:sldChg chg="modSp add mod">
        <pc:chgData name="Matthias Scholer" userId="daad25a6-aca0-4d73-8528-03a468fe8ab9" providerId="ADAL" clId="{494B084A-528B-4715-8677-5E8220F38024}" dt="2024-01-19T08:49:56.855" v="12" actId="108"/>
        <pc:sldMkLst>
          <pc:docMk/>
          <pc:sldMk cId="3387473984" sldId="560"/>
        </pc:sldMkLst>
        <pc:graphicFrameChg chg="mod modGraphic">
          <ac:chgData name="Matthias Scholer" userId="daad25a6-aca0-4d73-8528-03a468fe8ab9" providerId="ADAL" clId="{494B084A-528B-4715-8677-5E8220F38024}" dt="2024-01-19T08:49:56.855" v="12" actId="108"/>
          <ac:graphicFrameMkLst>
            <pc:docMk/>
            <pc:sldMk cId="3387473984" sldId="560"/>
            <ac:graphicFrameMk id="2" creationId="{00000000-0000-0000-0000-000000000000}"/>
          </ac:graphicFrameMkLst>
        </pc:graphicFrameChg>
      </pc:sldChg>
    </pc:docChg>
  </pc:docChgLst>
  <pc:docChgLst>
    <pc:chgData name="Matthias Scholer" userId="daad25a6-aca0-4d73-8528-03a468fe8ab9" providerId="ADAL" clId="{16F4BA2C-4F2E-4696-8E44-25A7C016F193}"/>
    <pc:docChg chg="undo custSel addSld delSld modSld modMainMaster">
      <pc:chgData name="Matthias Scholer" userId="daad25a6-aca0-4d73-8528-03a468fe8ab9" providerId="ADAL" clId="{16F4BA2C-4F2E-4696-8E44-25A7C016F193}" dt="2023-07-04T08:00:32.996" v="166" actId="108"/>
      <pc:docMkLst>
        <pc:docMk/>
      </pc:docMkLst>
      <pc:sldChg chg="del">
        <pc:chgData name="Matthias Scholer" userId="daad25a6-aca0-4d73-8528-03a468fe8ab9" providerId="ADAL" clId="{16F4BA2C-4F2E-4696-8E44-25A7C016F193}" dt="2023-07-04T07:55:53.799" v="56" actId="47"/>
        <pc:sldMkLst>
          <pc:docMk/>
          <pc:sldMk cId="125306399" sldId="287"/>
        </pc:sldMkLst>
      </pc:sldChg>
      <pc:sldChg chg="del">
        <pc:chgData name="Matthias Scholer" userId="daad25a6-aca0-4d73-8528-03a468fe8ab9" providerId="ADAL" clId="{16F4BA2C-4F2E-4696-8E44-25A7C016F193}" dt="2023-07-04T07:58:35.642" v="147" actId="47"/>
        <pc:sldMkLst>
          <pc:docMk/>
          <pc:sldMk cId="1110234724" sldId="288"/>
        </pc:sldMkLst>
      </pc:sldChg>
      <pc:sldChg chg="modSp add mod">
        <pc:chgData name="Matthias Scholer" userId="daad25a6-aca0-4d73-8528-03a468fe8ab9" providerId="ADAL" clId="{16F4BA2C-4F2E-4696-8E44-25A7C016F193}" dt="2023-07-04T07:58:53.324" v="150" actId="20577"/>
        <pc:sldMkLst>
          <pc:docMk/>
          <pc:sldMk cId="2670209583" sldId="308"/>
        </pc:sldMkLst>
        <pc:spChg chg="mod">
          <ac:chgData name="Matthias Scholer" userId="daad25a6-aca0-4d73-8528-03a468fe8ab9" providerId="ADAL" clId="{16F4BA2C-4F2E-4696-8E44-25A7C016F193}" dt="2023-07-04T07:58:53.324" v="150" actId="20577"/>
          <ac:spMkLst>
            <pc:docMk/>
            <pc:sldMk cId="2670209583" sldId="308"/>
            <ac:spMk id="2" creationId="{00000000-0000-0000-0000-000000000000}"/>
          </ac:spMkLst>
        </pc:spChg>
      </pc:sldChg>
      <pc:sldChg chg="modSp mod">
        <pc:chgData name="Matthias Scholer" userId="daad25a6-aca0-4d73-8528-03a468fe8ab9" providerId="ADAL" clId="{16F4BA2C-4F2E-4696-8E44-25A7C016F193}" dt="2023-06-28T12:48:38.275" v="46" actId="1076"/>
        <pc:sldMkLst>
          <pc:docMk/>
          <pc:sldMk cId="2034376898" sldId="341"/>
        </pc:sldMkLst>
        <pc:spChg chg="mod">
          <ac:chgData name="Matthias Scholer" userId="daad25a6-aca0-4d73-8528-03a468fe8ab9" providerId="ADAL" clId="{16F4BA2C-4F2E-4696-8E44-25A7C016F193}" dt="2023-06-28T12:48:38.275" v="46" actId="1076"/>
          <ac:spMkLst>
            <pc:docMk/>
            <pc:sldMk cId="2034376898" sldId="341"/>
            <ac:spMk id="4" creationId="{00000000-0000-0000-0000-000000000000}"/>
          </ac:spMkLst>
        </pc:spChg>
      </pc:sldChg>
      <pc:sldChg chg="del">
        <pc:chgData name="Matthias Scholer" userId="daad25a6-aca0-4d73-8528-03a468fe8ab9" providerId="ADAL" clId="{16F4BA2C-4F2E-4696-8E44-25A7C016F193}" dt="2023-07-04T07:57:34.517" v="141" actId="47"/>
        <pc:sldMkLst>
          <pc:docMk/>
          <pc:sldMk cId="154817734" sldId="352"/>
        </pc:sldMkLst>
      </pc:sldChg>
      <pc:sldChg chg="modSp add mod">
        <pc:chgData name="Matthias Scholer" userId="daad25a6-aca0-4d73-8528-03a468fe8ab9" providerId="ADAL" clId="{16F4BA2C-4F2E-4696-8E44-25A7C016F193}" dt="2023-07-04T07:57:44.624" v="145" actId="108"/>
        <pc:sldMkLst>
          <pc:docMk/>
          <pc:sldMk cId="1349345707" sldId="382"/>
        </pc:sldMkLst>
        <pc:graphicFrameChg chg="mod modGraphic">
          <ac:chgData name="Matthias Scholer" userId="daad25a6-aca0-4d73-8528-03a468fe8ab9" providerId="ADAL" clId="{16F4BA2C-4F2E-4696-8E44-25A7C016F193}" dt="2023-07-04T07:57:44.624" v="145" actId="108"/>
          <ac:graphicFrameMkLst>
            <pc:docMk/>
            <pc:sldMk cId="1349345707" sldId="382"/>
            <ac:graphicFrameMk id="2" creationId="{00000000-0000-0000-0000-000000000000}"/>
          </ac:graphicFrameMkLst>
        </pc:graphicFrameChg>
      </pc:sldChg>
      <pc:sldChg chg="modSp mod">
        <pc:chgData name="Matthias Scholer" userId="daad25a6-aca0-4d73-8528-03a468fe8ab9" providerId="ADAL" clId="{16F4BA2C-4F2E-4696-8E44-25A7C016F193}" dt="2023-06-26T10:51:59.697" v="42" actId="20577"/>
        <pc:sldMkLst>
          <pc:docMk/>
          <pc:sldMk cId="625374514" sldId="405"/>
        </pc:sldMkLst>
        <pc:spChg chg="mod">
          <ac:chgData name="Matthias Scholer" userId="daad25a6-aca0-4d73-8528-03a468fe8ab9" providerId="ADAL" clId="{16F4BA2C-4F2E-4696-8E44-25A7C016F193}" dt="2023-06-26T10:51:59.697" v="42" actId="20577"/>
          <ac:spMkLst>
            <pc:docMk/>
            <pc:sldMk cId="625374514" sldId="405"/>
            <ac:spMk id="4" creationId="{501DC283-ED45-EC2B-F441-094DFC027205}"/>
          </ac:spMkLst>
        </pc:spChg>
      </pc:sldChg>
      <pc:sldChg chg="del">
        <pc:chgData name="Matthias Scholer" userId="daad25a6-aca0-4d73-8528-03a468fe8ab9" providerId="ADAL" clId="{16F4BA2C-4F2E-4696-8E44-25A7C016F193}" dt="2023-07-04T07:59:21.979" v="154" actId="47"/>
        <pc:sldMkLst>
          <pc:docMk/>
          <pc:sldMk cId="2312116435" sldId="412"/>
        </pc:sldMkLst>
      </pc:sldChg>
      <pc:sldChg chg="modSp add mod">
        <pc:chgData name="Matthias Scholer" userId="daad25a6-aca0-4d73-8528-03a468fe8ab9" providerId="ADAL" clId="{16F4BA2C-4F2E-4696-8E44-25A7C016F193}" dt="2023-07-04T07:59:17.391" v="152" actId="113"/>
        <pc:sldMkLst>
          <pc:docMk/>
          <pc:sldMk cId="3538500990" sldId="429"/>
        </pc:sldMkLst>
        <pc:spChg chg="mod">
          <ac:chgData name="Matthias Scholer" userId="daad25a6-aca0-4d73-8528-03a468fe8ab9" providerId="ADAL" clId="{16F4BA2C-4F2E-4696-8E44-25A7C016F193}" dt="2023-07-04T07:59:17.391" v="152" actId="113"/>
          <ac:spMkLst>
            <pc:docMk/>
            <pc:sldMk cId="3538500990" sldId="429"/>
            <ac:spMk id="2" creationId="{00000000-0000-0000-0000-000000000000}"/>
          </ac:spMkLst>
        </pc:spChg>
      </pc:sldChg>
      <pc:sldChg chg="modSp add mod">
        <pc:chgData name="Matthias Scholer" userId="daad25a6-aca0-4d73-8528-03a468fe8ab9" providerId="ADAL" clId="{16F4BA2C-4F2E-4696-8E44-25A7C016F193}" dt="2023-07-04T07:59:31.131" v="156" actId="108"/>
        <pc:sldMkLst>
          <pc:docMk/>
          <pc:sldMk cId="4200854970" sldId="430"/>
        </pc:sldMkLst>
        <pc:spChg chg="mod">
          <ac:chgData name="Matthias Scholer" userId="daad25a6-aca0-4d73-8528-03a468fe8ab9" providerId="ADAL" clId="{16F4BA2C-4F2E-4696-8E44-25A7C016F193}" dt="2023-07-04T07:59:31.131" v="156" actId="108"/>
          <ac:spMkLst>
            <pc:docMk/>
            <pc:sldMk cId="4200854970" sldId="430"/>
            <ac:spMk id="2" creationId="{00000000-0000-0000-0000-000000000000}"/>
          </ac:spMkLst>
        </pc:spChg>
      </pc:sldChg>
      <pc:sldChg chg="modSp add mod">
        <pc:chgData name="Matthias Scholer" userId="daad25a6-aca0-4d73-8528-03a468fe8ab9" providerId="ADAL" clId="{16F4BA2C-4F2E-4696-8E44-25A7C016F193}" dt="2023-07-04T08:00:15.926" v="163" actId="108"/>
        <pc:sldMkLst>
          <pc:docMk/>
          <pc:sldMk cId="832023091" sldId="431"/>
        </pc:sldMkLst>
        <pc:spChg chg="mod">
          <ac:chgData name="Matthias Scholer" userId="daad25a6-aca0-4d73-8528-03a468fe8ab9" providerId="ADAL" clId="{16F4BA2C-4F2E-4696-8E44-25A7C016F193}" dt="2023-07-04T08:00:15.926" v="163" actId="108"/>
          <ac:spMkLst>
            <pc:docMk/>
            <pc:sldMk cId="832023091" sldId="431"/>
            <ac:spMk id="2" creationId="{00000000-0000-0000-0000-000000000000}"/>
          </ac:spMkLst>
        </pc:spChg>
      </pc:sldChg>
      <pc:sldChg chg="modSp add mod">
        <pc:chgData name="Matthias Scholer" userId="daad25a6-aca0-4d73-8528-03a468fe8ab9" providerId="ADAL" clId="{16F4BA2C-4F2E-4696-8E44-25A7C016F193}" dt="2023-07-04T08:00:32.996" v="166" actId="108"/>
        <pc:sldMkLst>
          <pc:docMk/>
          <pc:sldMk cId="2651662527" sldId="432"/>
        </pc:sldMkLst>
        <pc:spChg chg="mod">
          <ac:chgData name="Matthias Scholer" userId="daad25a6-aca0-4d73-8528-03a468fe8ab9" providerId="ADAL" clId="{16F4BA2C-4F2E-4696-8E44-25A7C016F193}" dt="2023-07-04T08:00:32.996" v="166" actId="108"/>
          <ac:spMkLst>
            <pc:docMk/>
            <pc:sldMk cId="2651662527" sldId="432"/>
            <ac:spMk id="2" creationId="{00000000-0000-0000-0000-000000000000}"/>
          </ac:spMkLst>
        </pc:spChg>
      </pc:sldChg>
      <pc:sldMasterChg chg="delSldLayout modSldLayout">
        <pc:chgData name="Matthias Scholer" userId="daad25a6-aca0-4d73-8528-03a468fe8ab9" providerId="ADAL" clId="{16F4BA2C-4F2E-4696-8E44-25A7C016F193}" dt="2023-07-04T07:58:35.642" v="147" actId="47"/>
        <pc:sldMasterMkLst>
          <pc:docMk/>
          <pc:sldMasterMk cId="4006175236" sldId="2147483708"/>
        </pc:sldMasterMkLst>
        <pc:sldLayoutChg chg="modSp mod">
          <pc:chgData name="Matthias Scholer" userId="daad25a6-aca0-4d73-8528-03a468fe8ab9" providerId="ADAL" clId="{16F4BA2C-4F2E-4696-8E44-25A7C016F193}" dt="2023-06-28T12:48:22.820" v="45" actId="1035"/>
          <pc:sldLayoutMkLst>
            <pc:docMk/>
            <pc:sldMasterMk cId="4006175236" sldId="2147483708"/>
            <pc:sldLayoutMk cId="3384671813" sldId="2147483722"/>
          </pc:sldLayoutMkLst>
          <pc:spChg chg="mod">
            <ac:chgData name="Matthias Scholer" userId="daad25a6-aca0-4d73-8528-03a468fe8ab9" providerId="ADAL" clId="{16F4BA2C-4F2E-4696-8E44-25A7C016F193}" dt="2023-06-28T12:48:22.820" v="45" actId="1035"/>
            <ac:spMkLst>
              <pc:docMk/>
              <pc:sldMasterMk cId="4006175236" sldId="2147483708"/>
              <pc:sldLayoutMk cId="3384671813" sldId="2147483722"/>
              <ac:spMk id="21" creationId="{00000000-0000-0000-0000-000000000000}"/>
            </ac:spMkLst>
          </pc:spChg>
        </pc:sldLayoutChg>
        <pc:sldLayoutChg chg="del">
          <pc:chgData name="Matthias Scholer" userId="daad25a6-aca0-4d73-8528-03a468fe8ab9" providerId="ADAL" clId="{16F4BA2C-4F2E-4696-8E44-25A7C016F193}" dt="2023-07-04T07:58:35.642" v="147" actId="47"/>
          <pc:sldLayoutMkLst>
            <pc:docMk/>
            <pc:sldMasterMk cId="4006175236" sldId="2147483708"/>
            <pc:sldLayoutMk cId="65374182" sldId="2147483723"/>
          </pc:sldLayoutMkLst>
        </pc:sldLayoutChg>
      </pc:sldMasterChg>
    </pc:docChg>
  </pc:docChgLst>
  <pc:docChgLst>
    <pc:chgData name="Matthias Scholer" userId="daad25a6-aca0-4d73-8528-03a468fe8ab9" providerId="ADAL" clId="{2D3BC593-596F-4680-A2A4-47AC60EE621D}"/>
    <pc:docChg chg="custSel addSld delSld modSld sldOrd">
      <pc:chgData name="Matthias Scholer" userId="daad25a6-aca0-4d73-8528-03a468fe8ab9" providerId="ADAL" clId="{2D3BC593-596F-4680-A2A4-47AC60EE621D}" dt="2023-12-06T09:55:30.034" v="247" actId="47"/>
      <pc:docMkLst>
        <pc:docMk/>
      </pc:docMkLst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152197939" sldId="292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1904681516" sldId="296"/>
        </pc:sldMkLst>
      </pc:sldChg>
      <pc:sldChg chg="del">
        <pc:chgData name="Matthias Scholer" userId="daad25a6-aca0-4d73-8528-03a468fe8ab9" providerId="ADAL" clId="{2D3BC593-596F-4680-A2A4-47AC60EE621D}" dt="2023-11-22T08:21:21.331" v="5" actId="47"/>
        <pc:sldMkLst>
          <pc:docMk/>
          <pc:sldMk cId="3854691055" sldId="297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56921121" sldId="298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1301656241" sldId="299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1508733587" sldId="300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1209432304" sldId="301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1617533612" sldId="302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3098136749" sldId="303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3530153375" sldId="304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1731629397" sldId="306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1831664384" sldId="307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569470924" sldId="310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2459301635" sldId="311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477197256" sldId="312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2335738124" sldId="315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3099146076" sldId="318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364847650" sldId="320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1552950511" sldId="321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3795163419" sldId="322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1108153589" sldId="323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3424468591" sldId="324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3350547285" sldId="325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2866160750" sldId="331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2034376898" sldId="341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2248754006" sldId="342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3966254486" sldId="345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2225272155" sldId="346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3305920628" sldId="347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3594570469" sldId="348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2098861641" sldId="350"/>
        </pc:sldMkLst>
      </pc:sldChg>
      <pc:sldChg chg="modSp mod">
        <pc:chgData name="Matthias Scholer" userId="daad25a6-aca0-4d73-8528-03a468fe8ab9" providerId="ADAL" clId="{2D3BC593-596F-4680-A2A4-47AC60EE621D}" dt="2023-12-06T09:54:57.180" v="244" actId="108"/>
        <pc:sldMkLst>
          <pc:docMk/>
          <pc:sldMk cId="1349345707" sldId="382"/>
        </pc:sldMkLst>
        <pc:graphicFrameChg chg="mod modGraphic">
          <ac:chgData name="Matthias Scholer" userId="daad25a6-aca0-4d73-8528-03a468fe8ab9" providerId="ADAL" clId="{2D3BC593-596F-4680-A2A4-47AC60EE621D}" dt="2023-12-06T09:54:57.180" v="244" actId="108"/>
          <ac:graphicFrameMkLst>
            <pc:docMk/>
            <pc:sldMk cId="1349345707" sldId="382"/>
            <ac:graphicFrameMk id="2" creationId="{00000000-0000-0000-0000-000000000000}"/>
          </ac:graphicFrameMkLst>
        </pc:graphicFrameChg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2459759268" sldId="394"/>
        </pc:sldMkLst>
      </pc:sldChg>
      <pc:sldChg chg="modSp mod">
        <pc:chgData name="Matthias Scholer" userId="daad25a6-aca0-4d73-8528-03a468fe8ab9" providerId="ADAL" clId="{2D3BC593-596F-4680-A2A4-47AC60EE621D}" dt="2023-12-06T09:55:06.414" v="245" actId="20577"/>
        <pc:sldMkLst>
          <pc:docMk/>
          <pc:sldMk cId="625374514" sldId="405"/>
        </pc:sldMkLst>
        <pc:spChg chg="mod">
          <ac:chgData name="Matthias Scholer" userId="daad25a6-aca0-4d73-8528-03a468fe8ab9" providerId="ADAL" clId="{2D3BC593-596F-4680-A2A4-47AC60EE621D}" dt="2023-11-22T08:20:59.542" v="0" actId="20577"/>
          <ac:spMkLst>
            <pc:docMk/>
            <pc:sldMk cId="625374514" sldId="405"/>
            <ac:spMk id="2" creationId="{AEBDEA89-7970-39B5-FB7D-E8A78DC83D4C}"/>
          </ac:spMkLst>
        </pc:spChg>
        <pc:spChg chg="mod">
          <ac:chgData name="Matthias Scholer" userId="daad25a6-aca0-4d73-8528-03a468fe8ab9" providerId="ADAL" clId="{2D3BC593-596F-4680-A2A4-47AC60EE621D}" dt="2023-12-06T09:55:06.414" v="245" actId="20577"/>
          <ac:spMkLst>
            <pc:docMk/>
            <pc:sldMk cId="625374514" sldId="405"/>
            <ac:spMk id="3" creationId="{25683B8D-F1F5-BE3F-CBF8-5E82B666473F}"/>
          </ac:spMkLst>
        </pc:spChg>
        <pc:spChg chg="mod">
          <ac:chgData name="Matthias Scholer" userId="daad25a6-aca0-4d73-8528-03a468fe8ab9" providerId="ADAL" clId="{2D3BC593-596F-4680-A2A4-47AC60EE621D}" dt="2023-12-06T09:48:56.079" v="29" actId="20577"/>
          <ac:spMkLst>
            <pc:docMk/>
            <pc:sldMk cId="625374514" sldId="405"/>
            <ac:spMk id="4" creationId="{501DC283-ED45-EC2B-F441-094DFC027205}"/>
          </ac:spMkLst>
        </pc:spChg>
      </pc:sldChg>
      <pc:sldChg chg="modSp new mod ord">
        <pc:chgData name="Matthias Scholer" userId="daad25a6-aca0-4d73-8528-03a468fe8ab9" providerId="ADAL" clId="{2D3BC593-596F-4680-A2A4-47AC60EE621D}" dt="2023-12-06T09:54:51.042" v="241" actId="27636"/>
        <pc:sldMkLst>
          <pc:docMk/>
          <pc:sldMk cId="1634711033" sldId="406"/>
        </pc:sldMkLst>
        <pc:spChg chg="mod">
          <ac:chgData name="Matthias Scholer" userId="daad25a6-aca0-4d73-8528-03a468fe8ab9" providerId="ADAL" clId="{2D3BC593-596F-4680-A2A4-47AC60EE621D}" dt="2023-12-06T09:54:51.042" v="241" actId="27636"/>
          <ac:spMkLst>
            <pc:docMk/>
            <pc:sldMk cId="1634711033" sldId="406"/>
            <ac:spMk id="3" creationId="{537A33CB-7E40-B317-B535-4C337F4681D9}"/>
          </ac:spMkLst>
        </pc:spChg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426563419" sldId="407"/>
        </pc:sldMkLst>
      </pc:sldChg>
      <pc:sldChg chg="new del">
        <pc:chgData name="Matthias Scholer" userId="daad25a6-aca0-4d73-8528-03a468fe8ab9" providerId="ADAL" clId="{2D3BC593-596F-4680-A2A4-47AC60EE621D}" dt="2023-12-06T09:55:30.034" v="247" actId="47"/>
        <pc:sldMkLst>
          <pc:docMk/>
          <pc:sldMk cId="3882485662" sldId="407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314508303" sldId="424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1172467438" sldId="425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1783710721" sldId="427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3538500990" sldId="429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4200854970" sldId="430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144589801" sldId="433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3680895159" sldId="435"/>
        </pc:sldMkLst>
      </pc:sldChg>
      <pc:sldChg chg="del">
        <pc:chgData name="Matthias Scholer" userId="daad25a6-aca0-4d73-8528-03a468fe8ab9" providerId="ADAL" clId="{2D3BC593-596F-4680-A2A4-47AC60EE621D}" dt="2023-11-22T08:21:18.094" v="1" actId="47"/>
        <pc:sldMkLst>
          <pc:docMk/>
          <pc:sldMk cId="2017123862" sldId="436"/>
        </pc:sldMkLst>
      </pc:sldChg>
      <pc:sldMasterChg chg="delSldLayout">
        <pc:chgData name="Matthias Scholer" userId="daad25a6-aca0-4d73-8528-03a468fe8ab9" providerId="ADAL" clId="{2D3BC593-596F-4680-A2A4-47AC60EE621D}" dt="2023-11-22T08:21:18.094" v="1" actId="47"/>
        <pc:sldMasterMkLst>
          <pc:docMk/>
          <pc:sldMasterMk cId="4006175236" sldId="2147483708"/>
        </pc:sldMasterMkLst>
        <pc:sldLayoutChg chg="del">
          <pc:chgData name="Matthias Scholer" userId="daad25a6-aca0-4d73-8528-03a468fe8ab9" providerId="ADAL" clId="{2D3BC593-596F-4680-A2A4-47AC60EE621D}" dt="2023-11-22T08:21:18.094" v="1" actId="47"/>
          <pc:sldLayoutMkLst>
            <pc:docMk/>
            <pc:sldMasterMk cId="4006175236" sldId="2147483708"/>
            <pc:sldLayoutMk cId="3900389850" sldId="2147483721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file:///\\fszema14.dozema.local\ZeMA\14_AG%20M&#252;ller\03_Mitarbeiter%20Austausch\Austausch\Matthias%20Blum\Ausarbeitungen\Ergonomie\Neuer%20Ordner\Mappe1.xlsx" TargetMode="External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spPr>
            <a:solidFill>
              <a:schemeClr val="accent1">
                <a:lumMod val="75000"/>
              </a:schemeClr>
            </a:solidFill>
            <a:ln>
              <a:noFill/>
            </a:ln>
            <a:effectLst/>
          </c:spPr>
          <c:invertIfNegative val="0"/>
          <c:cat>
            <c:strRef>
              <c:f>Tabelle1!$A$2:$A$8</c:f>
              <c:strCache>
                <c:ptCount val="7"/>
                <c:pt idx="0">
                  <c:v>Schritt 1</c:v>
                </c:pt>
                <c:pt idx="1">
                  <c:v>Schritt 2</c:v>
                </c:pt>
                <c:pt idx="2">
                  <c:v>Schritt 3</c:v>
                </c:pt>
                <c:pt idx="3">
                  <c:v>Schritt 4</c:v>
                </c:pt>
                <c:pt idx="4">
                  <c:v>Schritt 5</c:v>
                </c:pt>
                <c:pt idx="5">
                  <c:v>Schritt 6</c:v>
                </c:pt>
                <c:pt idx="6">
                  <c:v>Schritt 7</c:v>
                </c:pt>
              </c:strCache>
            </c:strRef>
          </c:cat>
          <c:val>
            <c:numRef>
              <c:f>Tabelle1!$B$2:$B$8</c:f>
              <c:numCache>
                <c:formatCode>0%</c:formatCode>
                <c:ptCount val="7"/>
                <c:pt idx="0">
                  <c:v>0</c:v>
                </c:pt>
                <c:pt idx="1">
                  <c:v>0.05</c:v>
                </c:pt>
                <c:pt idx="2">
                  <c:v>0.15</c:v>
                </c:pt>
                <c:pt idx="3">
                  <c:v>0.15</c:v>
                </c:pt>
                <c:pt idx="4">
                  <c:v>0.15</c:v>
                </c:pt>
                <c:pt idx="5">
                  <c:v>0.15</c:v>
                </c:pt>
                <c:pt idx="6">
                  <c:v>0.15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4D6-409F-9FED-EAF624ABEA15}"/>
            </c:ext>
          </c:extLst>
        </c:ser>
        <c:ser>
          <c:idx val="1"/>
          <c:order val="1"/>
          <c:spPr>
            <a:solidFill>
              <a:srgbClr val="FF0000"/>
            </a:solidFill>
            <a:ln>
              <a:noFill/>
            </a:ln>
            <a:effectLst/>
          </c:spPr>
          <c:invertIfNegative val="0"/>
          <c:cat>
            <c:strRef>
              <c:f>Tabelle1!$A$2:$A$8</c:f>
              <c:strCache>
                <c:ptCount val="7"/>
                <c:pt idx="0">
                  <c:v>Schritt 1</c:v>
                </c:pt>
                <c:pt idx="1">
                  <c:v>Schritt 2</c:v>
                </c:pt>
                <c:pt idx="2">
                  <c:v>Schritt 3</c:v>
                </c:pt>
                <c:pt idx="3">
                  <c:v>Schritt 4</c:v>
                </c:pt>
                <c:pt idx="4">
                  <c:v>Schritt 5</c:v>
                </c:pt>
                <c:pt idx="5">
                  <c:v>Schritt 6</c:v>
                </c:pt>
                <c:pt idx="6">
                  <c:v>Schritt 7</c:v>
                </c:pt>
              </c:strCache>
            </c:strRef>
          </c:cat>
          <c:val>
            <c:numRef>
              <c:f>Tabelle1!$C$2:$C$8</c:f>
              <c:numCache>
                <c:formatCode>General</c:formatCode>
                <c:ptCount val="7"/>
                <c:pt idx="3" formatCode="0%">
                  <c:v>0.1</c:v>
                </c:pt>
                <c:pt idx="4" formatCode="0%">
                  <c:v>0.2</c:v>
                </c:pt>
                <c:pt idx="5" formatCode="0%">
                  <c:v>0.35</c:v>
                </c:pt>
                <c:pt idx="6" formatCode="0%">
                  <c:v>0.75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4D6-409F-9FED-EAF624ABEA15}"/>
            </c:ext>
          </c:extLst>
        </c:ser>
        <c:ser>
          <c:idx val="2"/>
          <c:order val="2"/>
          <c:spPr>
            <a:solidFill>
              <a:srgbClr val="FF0000"/>
            </a:solidFill>
            <a:ln w="19050">
              <a:solidFill>
                <a:sysClr val="windowText" lastClr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1">
                  <a:lumMod val="75000"/>
                </a:schemeClr>
              </a:solidFill>
              <a:ln w="19050">
                <a:solidFill>
                  <a:sysClr val="windowText" lastClr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4D6-409F-9FED-EAF624ABEA15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1">
                  <a:lumMod val="75000"/>
                </a:schemeClr>
              </a:solidFill>
              <a:ln w="19050">
                <a:solidFill>
                  <a:sysClr val="windowText" lastClr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24D6-409F-9FED-EAF624ABEA15}"/>
              </c:ext>
            </c:extLst>
          </c:dPt>
          <c:dPt>
            <c:idx val="6"/>
            <c:invertIfNegative val="0"/>
            <c:bubble3D val="0"/>
            <c:spPr>
              <a:solidFill>
                <a:schemeClr val="accent1">
                  <a:lumMod val="75000"/>
                </a:schemeClr>
              </a:solidFill>
              <a:ln w="19050">
                <a:solidFill>
                  <a:sysClr val="windowText" lastClr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24D6-409F-9FED-EAF624ABEA15}"/>
              </c:ext>
            </c:extLst>
          </c:dPt>
          <c:cat>
            <c:strRef>
              <c:f>Tabelle1!$A$2:$A$8</c:f>
              <c:strCache>
                <c:ptCount val="7"/>
                <c:pt idx="0">
                  <c:v>Schritt 1</c:v>
                </c:pt>
                <c:pt idx="1">
                  <c:v>Schritt 2</c:v>
                </c:pt>
                <c:pt idx="2">
                  <c:v>Schritt 3</c:v>
                </c:pt>
                <c:pt idx="3">
                  <c:v>Schritt 4</c:v>
                </c:pt>
                <c:pt idx="4">
                  <c:v>Schritt 5</c:v>
                </c:pt>
                <c:pt idx="5">
                  <c:v>Schritt 6</c:v>
                </c:pt>
                <c:pt idx="6">
                  <c:v>Schritt 7</c:v>
                </c:pt>
              </c:strCache>
            </c:strRef>
          </c:cat>
          <c:val>
            <c:numRef>
              <c:f>Tabelle1!$D$2:$D$8</c:f>
              <c:numCache>
                <c:formatCode>0%</c:formatCode>
                <c:ptCount val="7"/>
                <c:pt idx="0">
                  <c:v>0.05</c:v>
                </c:pt>
                <c:pt idx="1">
                  <c:v>0.1</c:v>
                </c:pt>
                <c:pt idx="2">
                  <c:v>0.1</c:v>
                </c:pt>
                <c:pt idx="3">
                  <c:v>0.1</c:v>
                </c:pt>
                <c:pt idx="4">
                  <c:v>0.15</c:v>
                </c:pt>
                <c:pt idx="5">
                  <c:v>0.4</c:v>
                </c:pt>
                <c:pt idx="6">
                  <c:v>0.1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24D6-409F-9FED-EAF624ABEA15}"/>
            </c:ext>
          </c:extLst>
        </c:ser>
        <c:ser>
          <c:idx val="3"/>
          <c:order val="3"/>
          <c:spPr>
            <a:solidFill>
              <a:schemeClr val="bg1">
                <a:lumMod val="75000"/>
              </a:schemeClr>
            </a:solidFill>
            <a:ln>
              <a:noFill/>
            </a:ln>
            <a:effectLst/>
          </c:spPr>
          <c:invertIfNegative val="0"/>
          <c:cat>
            <c:strRef>
              <c:f>Tabelle1!$A$2:$A$8</c:f>
              <c:strCache>
                <c:ptCount val="7"/>
                <c:pt idx="0">
                  <c:v>Schritt 1</c:v>
                </c:pt>
                <c:pt idx="1">
                  <c:v>Schritt 2</c:v>
                </c:pt>
                <c:pt idx="2">
                  <c:v>Schritt 3</c:v>
                </c:pt>
                <c:pt idx="3">
                  <c:v>Schritt 4</c:v>
                </c:pt>
                <c:pt idx="4">
                  <c:v>Schritt 5</c:v>
                </c:pt>
                <c:pt idx="5">
                  <c:v>Schritt 6</c:v>
                </c:pt>
                <c:pt idx="6">
                  <c:v>Schritt 7</c:v>
                </c:pt>
              </c:strCache>
            </c:strRef>
          </c:cat>
          <c:val>
            <c:numRef>
              <c:f>Tabelle1!$E$2:$E$8</c:f>
              <c:numCache>
                <c:formatCode>0%</c:formatCode>
                <c:ptCount val="7"/>
                <c:pt idx="0">
                  <c:v>0.95</c:v>
                </c:pt>
                <c:pt idx="1">
                  <c:v>0.85</c:v>
                </c:pt>
                <c:pt idx="2">
                  <c:v>0.75</c:v>
                </c:pt>
                <c:pt idx="3">
                  <c:v>0.65</c:v>
                </c:pt>
                <c:pt idx="4">
                  <c:v>0.5</c:v>
                </c:pt>
                <c:pt idx="5">
                  <c:v>0.1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24D6-409F-9FED-EAF624ABEA15}"/>
            </c:ext>
          </c:extLst>
        </c:ser>
        <c:ser>
          <c:idx val="4"/>
          <c:order val="4"/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Tabelle1!$A$2:$A$8</c:f>
              <c:strCache>
                <c:ptCount val="7"/>
                <c:pt idx="0">
                  <c:v>Schritt 1</c:v>
                </c:pt>
                <c:pt idx="1">
                  <c:v>Schritt 2</c:v>
                </c:pt>
                <c:pt idx="2">
                  <c:v>Schritt 3</c:v>
                </c:pt>
                <c:pt idx="3">
                  <c:v>Schritt 4</c:v>
                </c:pt>
                <c:pt idx="4">
                  <c:v>Schritt 5</c:v>
                </c:pt>
                <c:pt idx="5">
                  <c:v>Schritt 6</c:v>
                </c:pt>
                <c:pt idx="6">
                  <c:v>Schritt 7</c:v>
                </c:pt>
              </c:strCache>
            </c:strRef>
          </c:cat>
          <c:val>
            <c:numRef>
              <c:f>Tabelle1!$F$2:$F$8</c:f>
              <c:numCache>
                <c:formatCode>General</c:formatCode>
                <c:ptCount val="7"/>
              </c:numCache>
            </c:numRef>
          </c:val>
          <c:extLst>
            <c:ext xmlns:c16="http://schemas.microsoft.com/office/drawing/2014/chart" uri="{C3380CC4-5D6E-409C-BE32-E72D297353CC}">
              <c16:uniqueId val="{0000000A-24D6-409F-9FED-EAF624ABEA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100"/>
        <c:axId val="238511816"/>
        <c:axId val="238511424"/>
      </c:barChart>
      <c:catAx>
        <c:axId val="238511816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238511424"/>
        <c:crosses val="autoZero"/>
        <c:auto val="1"/>
        <c:lblAlgn val="ctr"/>
        <c:lblOffset val="100"/>
        <c:noMultiLvlLbl val="0"/>
      </c:catAx>
      <c:valAx>
        <c:axId val="238511424"/>
        <c:scaling>
          <c:orientation val="minMax"/>
          <c:max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defRPr>
            </a:pPr>
            <a:endParaRPr lang="de-DE"/>
          </a:p>
        </c:txPr>
        <c:crossAx val="238511816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de-DE"/>
    </a:p>
  </c:txPr>
  <c:externalData r:id="rId2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2220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45947" y="0"/>
            <a:ext cx="2942220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1B8F0C-9838-430E-97D2-E5487A2FE125}" type="datetimeFigureOut">
              <a:rPr lang="de-DE" smtClean="0"/>
              <a:t>15.05.2024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85725" y="744538"/>
            <a:ext cx="6618288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78974" y="4716661"/>
            <a:ext cx="5431790" cy="446841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431599"/>
            <a:ext cx="2942220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45947" y="9431599"/>
            <a:ext cx="2942220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E9FB91-55F4-46ED-9C57-D9BAE92FFF18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41871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E9FB91-55F4-46ED-9C57-D9BAE92FFF18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635545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E9FB91-55F4-46ED-9C57-D9BAE92FFF18}" type="slidenum">
              <a:rPr lang="de-DE" smtClean="0"/>
              <a:t>49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04826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elfolie mit Bildmask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1">
              <a:alpha val="10000"/>
            </a:schemeClr>
          </a:solidFill>
          <a:ln w="285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de-CH" sz="1399" dirty="0">
              <a:solidFill>
                <a:schemeClr val="tx1"/>
              </a:solidFill>
            </a:endParaRPr>
          </a:p>
        </p:txBody>
      </p:sp>
      <p:sp>
        <p:nvSpPr>
          <p:cNvPr id="21" name="Freihandform 20"/>
          <p:cNvSpPr/>
          <p:nvPr/>
        </p:nvSpPr>
        <p:spPr>
          <a:xfrm>
            <a:off x="3973335" y="679932"/>
            <a:ext cx="8218666" cy="6187327"/>
          </a:xfrm>
          <a:custGeom>
            <a:avLst/>
            <a:gdLst>
              <a:gd name="connsiteX0" fmla="*/ 5924544 w 8222947"/>
              <a:gd name="connsiteY0" fmla="*/ 885 h 6187327"/>
              <a:gd name="connsiteX1" fmla="*/ 6308590 w 8222947"/>
              <a:gd name="connsiteY1" fmla="*/ 41571 h 6187327"/>
              <a:gd name="connsiteX2" fmla="*/ 8006972 w 8222947"/>
              <a:gd name="connsiteY2" fmla="*/ 1782211 h 6187327"/>
              <a:gd name="connsiteX3" fmla="*/ 8214187 w 8222947"/>
              <a:gd name="connsiteY3" fmla="*/ 2329511 h 6187327"/>
              <a:gd name="connsiteX4" fmla="*/ 8222947 w 8222947"/>
              <a:gd name="connsiteY4" fmla="*/ 2362752 h 6187327"/>
              <a:gd name="connsiteX5" fmla="*/ 8222947 w 8222947"/>
              <a:gd name="connsiteY5" fmla="*/ 4688892 h 6187327"/>
              <a:gd name="connsiteX6" fmla="*/ 8207914 w 8222947"/>
              <a:gd name="connsiteY6" fmla="*/ 4742881 h 6187327"/>
              <a:gd name="connsiteX7" fmla="*/ 7556423 w 8222947"/>
              <a:gd name="connsiteY7" fmla="*/ 6028617 h 6187327"/>
              <a:gd name="connsiteX8" fmla="*/ 7425161 w 8222947"/>
              <a:gd name="connsiteY8" fmla="*/ 6187327 h 6187327"/>
              <a:gd name="connsiteX9" fmla="*/ 1006577 w 8222947"/>
              <a:gd name="connsiteY9" fmla="*/ 6187327 h 6187327"/>
              <a:gd name="connsiteX10" fmla="*/ 850964 w 8222947"/>
              <a:gd name="connsiteY10" fmla="*/ 5995980 h 6187327"/>
              <a:gd name="connsiteX11" fmla="*/ 422250 w 8222947"/>
              <a:gd name="connsiteY11" fmla="*/ 5267019 h 6187327"/>
              <a:gd name="connsiteX12" fmla="*/ 142610 w 8222947"/>
              <a:gd name="connsiteY12" fmla="*/ 2830055 h 6187327"/>
              <a:gd name="connsiteX13" fmla="*/ 3539677 w 8222947"/>
              <a:gd name="connsiteY13" fmla="*/ 2265216 h 6187327"/>
              <a:gd name="connsiteX14" fmla="*/ 5924544 w 8222947"/>
              <a:gd name="connsiteY14" fmla="*/ 885 h 6187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222947" h="6187327">
                <a:moveTo>
                  <a:pt x="5924544" y="885"/>
                </a:moveTo>
                <a:cubicBezTo>
                  <a:pt x="6041007" y="-3625"/>
                  <a:pt x="6168271" y="8957"/>
                  <a:pt x="6308590" y="41571"/>
                </a:cubicBezTo>
                <a:cubicBezTo>
                  <a:pt x="6952725" y="190142"/>
                  <a:pt x="7634399" y="972436"/>
                  <a:pt x="8006972" y="1782211"/>
                </a:cubicBezTo>
                <a:cubicBezTo>
                  <a:pt x="8089782" y="1962218"/>
                  <a:pt x="8158705" y="2145053"/>
                  <a:pt x="8214187" y="2329511"/>
                </a:cubicBezTo>
                <a:lnTo>
                  <a:pt x="8222947" y="2362752"/>
                </a:lnTo>
                <a:lnTo>
                  <a:pt x="8222947" y="4688892"/>
                </a:lnTo>
                <a:lnTo>
                  <a:pt x="8207914" y="4742881"/>
                </a:lnTo>
                <a:cubicBezTo>
                  <a:pt x="8067235" y="5203851"/>
                  <a:pt x="7847382" y="5639692"/>
                  <a:pt x="7556423" y="6028617"/>
                </a:cubicBezTo>
                <a:lnTo>
                  <a:pt x="7425161" y="6187327"/>
                </a:lnTo>
                <a:lnTo>
                  <a:pt x="1006577" y="6187327"/>
                </a:lnTo>
                <a:lnTo>
                  <a:pt x="850964" y="5995980"/>
                </a:lnTo>
                <a:cubicBezTo>
                  <a:pt x="686863" y="5772304"/>
                  <a:pt x="542722" y="5528860"/>
                  <a:pt x="422250" y="5267019"/>
                </a:cubicBezTo>
                <a:cubicBezTo>
                  <a:pt x="50312" y="4458802"/>
                  <a:pt x="-155418" y="3502075"/>
                  <a:pt x="142610" y="2830055"/>
                </a:cubicBezTo>
                <a:cubicBezTo>
                  <a:pt x="788131" y="1375996"/>
                  <a:pt x="2271479" y="2908304"/>
                  <a:pt x="3539677" y="2265216"/>
                </a:cubicBezTo>
                <a:cubicBezTo>
                  <a:pt x="4682264" y="1685095"/>
                  <a:pt x="4798738" y="44473"/>
                  <a:pt x="5924544" y="885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285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de-CH" sz="1399" dirty="0">
              <a:solidFill>
                <a:schemeClr val="tx1"/>
              </a:solidFill>
            </a:endParaRPr>
          </a:p>
        </p:txBody>
      </p:sp>
      <p:sp>
        <p:nvSpPr>
          <p:cNvPr id="12" name="Freihandform 11"/>
          <p:cNvSpPr/>
          <p:nvPr/>
        </p:nvSpPr>
        <p:spPr>
          <a:xfrm>
            <a:off x="5639470" y="1910669"/>
            <a:ext cx="6552531" cy="4947333"/>
          </a:xfrm>
          <a:custGeom>
            <a:avLst/>
            <a:gdLst>
              <a:gd name="connsiteX0" fmla="*/ 4854063 w 6552531"/>
              <a:gd name="connsiteY0" fmla="*/ 7 h 4947333"/>
              <a:gd name="connsiteX1" fmla="*/ 5071206 w 6552531"/>
              <a:gd name="connsiteY1" fmla="*/ 27731 h 4947333"/>
              <a:gd name="connsiteX2" fmla="*/ 6551503 w 6552531"/>
              <a:gd name="connsiteY2" fmla="*/ 1809287 h 4947333"/>
              <a:gd name="connsiteX3" fmla="*/ 6552531 w 6552531"/>
              <a:gd name="connsiteY3" fmla="*/ 1812764 h 4947333"/>
              <a:gd name="connsiteX4" fmla="*/ 6552531 w 6552531"/>
              <a:gd name="connsiteY4" fmla="*/ 3922236 h 4947333"/>
              <a:gd name="connsiteX5" fmla="*/ 6508354 w 6552531"/>
              <a:gd name="connsiteY5" fmla="*/ 4056281 h 4947333"/>
              <a:gd name="connsiteX6" fmla="*/ 6167266 w 6552531"/>
              <a:gd name="connsiteY6" fmla="*/ 4753897 h 4947333"/>
              <a:gd name="connsiteX7" fmla="*/ 6033717 w 6552531"/>
              <a:gd name="connsiteY7" fmla="*/ 4947333 h 4947333"/>
              <a:gd name="connsiteX8" fmla="*/ 688221 w 6552531"/>
              <a:gd name="connsiteY8" fmla="*/ 4947333 h 4947333"/>
              <a:gd name="connsiteX9" fmla="*/ 669155 w 6552531"/>
              <a:gd name="connsiteY9" fmla="*/ 4921952 h 4947333"/>
              <a:gd name="connsiteX10" fmla="*/ 159446 w 6552531"/>
              <a:gd name="connsiteY10" fmla="*/ 3896401 h 4947333"/>
              <a:gd name="connsiteX11" fmla="*/ 44617 w 6552531"/>
              <a:gd name="connsiteY11" fmla="*/ 3440846 h 4947333"/>
              <a:gd name="connsiteX12" fmla="*/ 40529 w 6552531"/>
              <a:gd name="connsiteY12" fmla="*/ 3406626 h 4947333"/>
              <a:gd name="connsiteX13" fmla="*/ 39476 w 6552531"/>
              <a:gd name="connsiteY13" fmla="*/ 3401514 h 4947333"/>
              <a:gd name="connsiteX14" fmla="*/ 482859 w 6552531"/>
              <a:gd name="connsiteY14" fmla="*/ 1876033 h 4947333"/>
              <a:gd name="connsiteX15" fmla="*/ 896951 w 6552531"/>
              <a:gd name="connsiteY15" fmla="*/ 1759366 h 4947333"/>
              <a:gd name="connsiteX16" fmla="*/ 1369778 w 6552531"/>
              <a:gd name="connsiteY16" fmla="*/ 1839493 h 4947333"/>
              <a:gd name="connsiteX17" fmla="*/ 1408346 w 6552531"/>
              <a:gd name="connsiteY17" fmla="*/ 1854656 h 4947333"/>
              <a:gd name="connsiteX18" fmla="*/ 1515289 w 6552531"/>
              <a:gd name="connsiteY18" fmla="*/ 1876395 h 4947333"/>
              <a:gd name="connsiteX19" fmla="*/ 2860708 w 6552531"/>
              <a:gd name="connsiteY19" fmla="*/ 1855646 h 4947333"/>
              <a:gd name="connsiteX20" fmla="*/ 3877062 w 6552531"/>
              <a:gd name="connsiteY20" fmla="*/ 691198 h 4947333"/>
              <a:gd name="connsiteX21" fmla="*/ 4633989 w 6552531"/>
              <a:gd name="connsiteY21" fmla="*/ 13545 h 4947333"/>
              <a:gd name="connsiteX22" fmla="*/ 4683323 w 6552531"/>
              <a:gd name="connsiteY22" fmla="*/ 9490 h 4947333"/>
              <a:gd name="connsiteX23" fmla="*/ 4720135 w 6552531"/>
              <a:gd name="connsiteY23" fmla="*/ 11657 h 4947333"/>
              <a:gd name="connsiteX24" fmla="*/ 4746809 w 6552531"/>
              <a:gd name="connsiteY24" fmla="*/ 6469 h 4947333"/>
              <a:gd name="connsiteX25" fmla="*/ 4854063 w 6552531"/>
              <a:gd name="connsiteY25" fmla="*/ 7 h 4947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6552531" h="4947333">
                <a:moveTo>
                  <a:pt x="4854063" y="7"/>
                </a:moveTo>
                <a:cubicBezTo>
                  <a:pt x="4925952" y="311"/>
                  <a:pt x="4998520" y="9743"/>
                  <a:pt x="5071206" y="27731"/>
                </a:cubicBezTo>
                <a:cubicBezTo>
                  <a:pt x="5652694" y="171645"/>
                  <a:pt x="6241767" y="863160"/>
                  <a:pt x="6551503" y="1809287"/>
                </a:cubicBezTo>
                <a:lnTo>
                  <a:pt x="6552531" y="1812764"/>
                </a:lnTo>
                <a:lnTo>
                  <a:pt x="6552531" y="3922236"/>
                </a:lnTo>
                <a:lnTo>
                  <a:pt x="6508354" y="4056281"/>
                </a:lnTo>
                <a:cubicBezTo>
                  <a:pt x="6420252" y="4303320"/>
                  <a:pt x="6305352" y="4537096"/>
                  <a:pt x="6167266" y="4753897"/>
                </a:cubicBezTo>
                <a:lnTo>
                  <a:pt x="6033717" y="4947333"/>
                </a:lnTo>
                <a:lnTo>
                  <a:pt x="688221" y="4947333"/>
                </a:lnTo>
                <a:lnTo>
                  <a:pt x="669155" y="4921952"/>
                </a:lnTo>
                <a:cubicBezTo>
                  <a:pt x="462010" y="4623316"/>
                  <a:pt x="290452" y="4280274"/>
                  <a:pt x="159446" y="3896401"/>
                </a:cubicBezTo>
                <a:cubicBezTo>
                  <a:pt x="110759" y="3753734"/>
                  <a:pt x="70478" y="3595787"/>
                  <a:pt x="44617" y="3440846"/>
                </a:cubicBezTo>
                <a:lnTo>
                  <a:pt x="40529" y="3406626"/>
                </a:lnTo>
                <a:lnTo>
                  <a:pt x="39476" y="3401514"/>
                </a:lnTo>
                <a:cubicBezTo>
                  <a:pt x="-78551" y="2709645"/>
                  <a:pt x="67748" y="2122061"/>
                  <a:pt x="482859" y="1876033"/>
                </a:cubicBezTo>
                <a:cubicBezTo>
                  <a:pt x="607393" y="1802224"/>
                  <a:pt x="747277" y="1764396"/>
                  <a:pt x="896951" y="1759366"/>
                </a:cubicBezTo>
                <a:cubicBezTo>
                  <a:pt x="1046624" y="1754337"/>
                  <a:pt x="1206087" y="1782107"/>
                  <a:pt x="1369778" y="1839493"/>
                </a:cubicBezTo>
                <a:lnTo>
                  <a:pt x="1408346" y="1854656"/>
                </a:lnTo>
                <a:lnTo>
                  <a:pt x="1515289" y="1876395"/>
                </a:lnTo>
                <a:cubicBezTo>
                  <a:pt x="1867428" y="1960511"/>
                  <a:pt x="2467079" y="2053179"/>
                  <a:pt x="2860708" y="1855646"/>
                </a:cubicBezTo>
                <a:cubicBezTo>
                  <a:pt x="3254336" y="1658114"/>
                  <a:pt x="3625995" y="1062372"/>
                  <a:pt x="3877062" y="691198"/>
                </a:cubicBezTo>
                <a:cubicBezTo>
                  <a:pt x="4155238" y="279949"/>
                  <a:pt x="4374413" y="55026"/>
                  <a:pt x="4633989" y="13545"/>
                </a:cubicBezTo>
                <a:cubicBezTo>
                  <a:pt x="4650213" y="10953"/>
                  <a:pt x="4666671" y="9635"/>
                  <a:pt x="4683323" y="9490"/>
                </a:cubicBezTo>
                <a:lnTo>
                  <a:pt x="4720135" y="11657"/>
                </a:lnTo>
                <a:lnTo>
                  <a:pt x="4746809" y="6469"/>
                </a:lnTo>
                <a:cubicBezTo>
                  <a:pt x="4782344" y="1985"/>
                  <a:pt x="4818118" y="-145"/>
                  <a:pt x="4854063" y="7"/>
                </a:cubicBez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399"/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4836181" y="3239458"/>
            <a:ext cx="6787409" cy="1097269"/>
          </a:xfrm>
        </p:spPr>
        <p:txBody>
          <a:bodyPr lIns="0" tIns="0" bIns="0" anchor="b">
            <a:normAutofit/>
          </a:bodyPr>
          <a:lstStyle>
            <a:lvl1pPr>
              <a:lnSpc>
                <a:spcPct val="100000"/>
              </a:lnSpc>
              <a:defRPr sz="3198" baseline="0">
                <a:solidFill>
                  <a:schemeClr val="tx2"/>
                </a:solidFill>
              </a:defRPr>
            </a:lvl1pPr>
          </a:lstStyle>
          <a:p>
            <a:r>
              <a:rPr lang="de-DE" dirty="0"/>
              <a:t>Überschrift Titelfolie</a:t>
            </a:r>
            <a:endParaRPr lang="de-CH" dirty="0"/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3F2D6CD5-EBD8-4E95-8859-83C8D04BFA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21531" y="1533510"/>
            <a:ext cx="2690418" cy="1264388"/>
          </a:xfrm>
          <a:prstGeom prst="rect">
            <a:avLst/>
          </a:prstGeom>
        </p:spPr>
      </p:pic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830948" y="5641975"/>
            <a:ext cx="1444347" cy="184666"/>
          </a:xfrm>
          <a:prstGeom prst="rect">
            <a:avLst/>
          </a:prstGeom>
        </p:spPr>
        <p:txBody>
          <a:bodyPr wrap="square" lIns="0" tIns="0" rIns="0" bIns="0" anchor="t" anchorCtr="0">
            <a:spAutoFit/>
          </a:bodyPr>
          <a:lstStyle>
            <a:lvl1pPr algn="l">
              <a:defRPr sz="1199">
                <a:latin typeface="+mn-lt"/>
              </a:defRPr>
            </a:lvl1pPr>
          </a:lstStyle>
          <a:p>
            <a:fld id="{622A7083-D09B-473D-A18B-D3728B52374C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7" name="Rechteck 6">
            <a:extLst>
              <a:ext uri="{FF2B5EF4-FFF2-40B4-BE49-F238E27FC236}">
                <a16:creationId xmlns:a16="http://schemas.microsoft.com/office/drawing/2014/main" id="{269B772D-4EEB-40F5-B989-5B158C414958}"/>
              </a:ext>
            </a:extLst>
          </p:cNvPr>
          <p:cNvSpPr/>
          <p:nvPr/>
        </p:nvSpPr>
        <p:spPr>
          <a:xfrm>
            <a:off x="0" y="6723258"/>
            <a:ext cx="12192000" cy="144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399"/>
          </a:p>
        </p:txBody>
      </p:sp>
      <p:sp>
        <p:nvSpPr>
          <p:cNvPr id="16" name="Textplatzhalter 14">
            <a:extLst>
              <a:ext uri="{FF2B5EF4-FFF2-40B4-BE49-F238E27FC236}">
                <a16:creationId xmlns:a16="http://schemas.microsoft.com/office/drawing/2014/main" id="{2A818FE7-2817-4CCE-892B-6DE76AF6C55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836181" y="6200774"/>
            <a:ext cx="5538872" cy="421346"/>
          </a:xfrm>
          <a:prstGeom prst="rect">
            <a:avLst/>
          </a:prstGeom>
        </p:spPr>
        <p:txBody>
          <a:bodyPr wrap="none" lIns="0" tIns="0" rIns="0" bIns="0">
            <a:noAutofit/>
          </a:bodyPr>
          <a:lstStyle>
            <a:lvl1pPr marL="0" indent="0">
              <a:buNone/>
              <a:defRPr sz="1199">
                <a:latin typeface="+mn-lt"/>
              </a:defRPr>
            </a:lvl1pPr>
          </a:lstStyle>
          <a:p>
            <a:pPr lvl="0"/>
            <a:r>
              <a:rPr lang="de-CH" dirty="0"/>
              <a:t>Departement / Abteilung</a:t>
            </a:r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836181" y="4410389"/>
            <a:ext cx="6787409" cy="860307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None/>
              <a:defRPr sz="1999" b="1" baseline="0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19" name="Textplatzhalter 5"/>
          <p:cNvSpPr>
            <a:spLocks noGrp="1"/>
          </p:cNvSpPr>
          <p:nvPr>
            <p:ph type="body" sz="quarter" idx="20" hasCustomPrompt="1"/>
          </p:nvPr>
        </p:nvSpPr>
        <p:spPr>
          <a:xfrm>
            <a:off x="4830949" y="5342714"/>
            <a:ext cx="5544105" cy="184666"/>
          </a:xfrm>
          <a:prstGeom prst="rect">
            <a:avLst/>
          </a:prstGeom>
        </p:spPr>
        <p:txBody>
          <a:bodyPr wrap="none" lIns="0" tIns="0" rIns="0" bIns="0" anchor="b" anchorCtr="0">
            <a:noAutofit/>
          </a:bodyPr>
          <a:lstStyle>
            <a:lvl1pPr marL="0" marR="0" indent="0" algn="l" defTabSz="6094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99">
                <a:latin typeface="+mn-lt"/>
              </a:defRPr>
            </a:lvl1pPr>
            <a:lvl2pPr marL="360182" indent="0">
              <a:buNone/>
              <a:defRPr/>
            </a:lvl2pPr>
            <a:lvl3pPr marL="718778" indent="0">
              <a:buNone/>
              <a:defRPr/>
            </a:lvl3pPr>
            <a:lvl4pPr marL="1077373" indent="0">
              <a:buNone/>
              <a:defRPr/>
            </a:lvl4pPr>
            <a:lvl5pPr marL="1437556" indent="0">
              <a:buNone/>
              <a:defRPr/>
            </a:lvl5pPr>
          </a:lstStyle>
          <a:p>
            <a:pPr marL="0" marR="0" lvl="0" indent="0" algn="l" defTabSz="6094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CH" sz="1199" b="0" i="0" u="none" strike="noStrike" kern="1200" cap="none" spc="0" normalizeH="0" baseline="0" noProof="0" dirty="0">
                <a:ln>
                  <a:noFill/>
                </a:ln>
                <a:solidFill>
                  <a:srgbClr val="19191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Vorname Nachname</a:t>
            </a:r>
          </a:p>
        </p:txBody>
      </p:sp>
    </p:spTree>
    <p:extLst>
      <p:ext uri="{BB962C8B-B14F-4D97-AF65-F5344CB8AC3E}">
        <p14:creationId xmlns:p14="http://schemas.microsoft.com/office/powerpoint/2010/main" val="24436533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7335">
          <p15:clr>
            <a:srgbClr val="FBAE40"/>
          </p15:clr>
        </p15:guide>
        <p15:guide id="3" pos="304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elfolie mit Bil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3F2D6CD5-EBD8-4E95-8859-83C8D04BFA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96442" y="5947634"/>
            <a:ext cx="1557598" cy="732008"/>
          </a:xfrm>
          <a:prstGeom prst="rect">
            <a:avLst/>
          </a:prstGeom>
        </p:spPr>
      </p:pic>
      <p:sp>
        <p:nvSpPr>
          <p:cNvPr id="14" name="Bildplatzhalter 13" descr="Hier Titelbild einfügen" title="Titelbild">
            <a:extLst>
              <a:ext uri="{FF2B5EF4-FFF2-40B4-BE49-F238E27FC236}">
                <a16:creationId xmlns:a16="http://schemas.microsoft.com/office/drawing/2014/main" id="{1DE6A71F-9A5B-4F1D-A226-20EDC05C37D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2000" cy="5772670"/>
          </a:xfrm>
          <a:prstGeom prst="rect">
            <a:avLst/>
          </a:prstGeom>
          <a:solidFill>
            <a:schemeClr val="bg2"/>
          </a:solidFill>
        </p:spPr>
        <p:txBody>
          <a:bodyPr lIns="216000" tIns="108000" anchor="t" anchorCtr="0">
            <a:normAutofit/>
          </a:bodyPr>
          <a:lstStyle>
            <a:lvl1pPr marL="0" indent="0">
              <a:buNone/>
              <a:defRPr sz="1999" baseline="0"/>
            </a:lvl1pPr>
          </a:lstStyle>
          <a:p>
            <a:r>
              <a:rPr lang="de-CH" dirty="0"/>
              <a:t>Tipp: Zuerst das Bild einfügen (über das Bild-Icon), dann den Titel eingeben.</a:t>
            </a:r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335752" y="3427354"/>
            <a:ext cx="5954290" cy="797311"/>
          </a:xfrm>
          <a:solidFill>
            <a:srgbClr val="FFFFFF">
              <a:alpha val="80000"/>
            </a:srgbClr>
          </a:solidFill>
        </p:spPr>
        <p:txBody>
          <a:bodyPr wrap="square" lIns="108000" tIns="72000" rIns="108000" bIns="108000" anchor="b" anchorCtr="0">
            <a:spAutoFit/>
          </a:bodyPr>
          <a:lstStyle>
            <a:lvl1pPr algn="l">
              <a:lnSpc>
                <a:spcPct val="100000"/>
              </a:lnSpc>
              <a:defRPr sz="3998" b="1" baseline="0">
                <a:solidFill>
                  <a:schemeClr val="tx2"/>
                </a:solidFill>
              </a:defRPr>
            </a:lvl1pPr>
          </a:lstStyle>
          <a:p>
            <a:r>
              <a:rPr lang="de-DE" dirty="0"/>
              <a:t>Überschrift Titelfolie</a:t>
            </a:r>
            <a:endParaRPr lang="de-CH" dirty="0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6326069" y="6453188"/>
            <a:ext cx="3375587" cy="179387"/>
          </a:xfrm>
          <a:prstGeom prst="rect">
            <a:avLst/>
          </a:prstGeom>
        </p:spPr>
        <p:txBody>
          <a:bodyPr lIns="0" tIns="0" rIns="0" bIns="0" anchor="b" anchorCtr="0"/>
          <a:lstStyle>
            <a:lvl1pPr algn="l">
              <a:defRPr sz="1199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CA88D50A-9782-42BD-B298-D7FAC277EDA9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A08043DE-5E81-43FD-995B-4B17DF02652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225314" y="4224664"/>
            <a:ext cx="4061884" cy="489534"/>
          </a:xfrm>
          <a:prstGeom prst="rect">
            <a:avLst/>
          </a:prstGeom>
          <a:solidFill>
            <a:srgbClr val="D72864">
              <a:alpha val="80000"/>
            </a:srgbClr>
          </a:solidFill>
        </p:spPr>
        <p:txBody>
          <a:bodyPr wrap="square" lIns="108000" tIns="72000" rIns="108000" bIns="108000" anchor="t" anchorCtr="0">
            <a:spAutoFit/>
          </a:bodyPr>
          <a:lstStyle>
            <a:lvl1pPr marL="0" indent="0">
              <a:buNone/>
              <a:defRPr sz="1999" baseline="0">
                <a:solidFill>
                  <a:schemeClr val="bg1"/>
                </a:solidFill>
              </a:defRPr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4" hasCustomPrompt="1"/>
          </p:nvPr>
        </p:nvSpPr>
        <p:spPr>
          <a:xfrm>
            <a:off x="6326069" y="5949950"/>
            <a:ext cx="3363301" cy="5032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0" marR="0" indent="0" algn="l" defTabSz="6094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99"/>
            </a:lvl1pPr>
            <a:lvl2pPr marL="360182" indent="0">
              <a:buNone/>
              <a:defRPr/>
            </a:lvl2pPr>
            <a:lvl3pPr marL="718778" indent="0">
              <a:buNone/>
              <a:defRPr/>
            </a:lvl3pPr>
            <a:lvl4pPr marL="1077373" indent="0">
              <a:buNone/>
              <a:defRPr/>
            </a:lvl4pPr>
            <a:lvl5pPr marL="1437556" indent="0">
              <a:buNone/>
              <a:defRPr/>
            </a:lvl5pPr>
          </a:lstStyle>
          <a:p>
            <a:pPr marL="0" marR="0" lvl="0" indent="0" algn="l" defTabSz="6094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CH" sz="1199" b="0" i="0" u="none" strike="noStrike" kern="1200" cap="none" spc="0" normalizeH="0" baseline="0" noProof="0" dirty="0">
                <a:ln>
                  <a:noFill/>
                </a:ln>
                <a:solidFill>
                  <a:srgbClr val="19191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Vorname Nachname</a:t>
            </a:r>
          </a:p>
        </p:txBody>
      </p:sp>
      <p:sp>
        <p:nvSpPr>
          <p:cNvPr id="10" name="Textplatzhalter 14">
            <a:extLst>
              <a:ext uri="{FF2B5EF4-FFF2-40B4-BE49-F238E27FC236}">
                <a16:creationId xmlns:a16="http://schemas.microsoft.com/office/drawing/2014/main" id="{2A818FE7-2817-4CCE-892B-6DE76AF6C5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6031" y="5949950"/>
            <a:ext cx="4529722" cy="647700"/>
          </a:xfrm>
          <a:prstGeom prst="rect">
            <a:avLst/>
          </a:prstGeom>
        </p:spPr>
        <p:txBody>
          <a:bodyPr wrap="none" lIns="0" tIns="0" rIns="0" bIns="0">
            <a:noAutofit/>
          </a:bodyPr>
          <a:lstStyle>
            <a:lvl1pPr marL="0" indent="0">
              <a:buNone/>
              <a:defRPr sz="1199">
                <a:latin typeface="+mn-lt"/>
              </a:defRPr>
            </a:lvl1pPr>
          </a:lstStyle>
          <a:p>
            <a:pPr lvl="0"/>
            <a:r>
              <a:rPr lang="de-CH" dirty="0"/>
              <a:t>Departement / Abteilung</a:t>
            </a:r>
          </a:p>
        </p:txBody>
      </p:sp>
    </p:spTree>
    <p:extLst>
      <p:ext uri="{BB962C8B-B14F-4D97-AF65-F5344CB8AC3E}">
        <p14:creationId xmlns:p14="http://schemas.microsoft.com/office/powerpoint/2010/main" val="5539600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108">
          <p15:clr>
            <a:srgbClr val="FBAE40"/>
          </p15:clr>
        </p15:guide>
        <p15:guide id="2" pos="2663">
          <p15:clr>
            <a:srgbClr val="FBAE40"/>
          </p15:clr>
        </p15:guide>
        <p15:guide id="3" orient="horz" pos="2659">
          <p15:clr>
            <a:srgbClr val="FBAE40"/>
          </p15:clr>
        </p15:guide>
        <p15:guide id="8" pos="5223">
          <p15:clr>
            <a:srgbClr val="FBAE40"/>
          </p15:clr>
        </p15:guide>
        <p15:guide id="9" orient="horz" pos="3748">
          <p15:clr>
            <a:srgbClr val="FBAE40"/>
          </p15:clr>
        </p15:guide>
        <p15:guide id="10" pos="3366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bschnittsfolie ho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5E9F8-EE20-4A95-AF1E-384CDCCB2466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354707"/>
            <a:r>
              <a:rPr lang="de-DE"/>
              <a:t>Automation II</a:t>
            </a:r>
            <a:endParaRPr lang="de-DE" altLang="de-DE" dirty="0">
              <a:solidFill>
                <a:srgbClr val="D40032"/>
              </a:solidFill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C2C2-1EE4-4D60-B09F-2141F977BFAA}" type="slidenum">
              <a:rPr lang="de-DE" altLang="de-DE" smtClean="0"/>
              <a:pPr/>
              <a:t>‹Nr.›</a:t>
            </a:fld>
            <a:endParaRPr lang="de-DE" altLang="de-DE"/>
          </a:p>
        </p:txBody>
      </p:sp>
      <p:sp>
        <p:nvSpPr>
          <p:cNvPr id="8" name="Bildplatzhalter 7"/>
          <p:cNvSpPr>
            <a:spLocks noGrp="1"/>
          </p:cNvSpPr>
          <p:nvPr>
            <p:ph type="pic" sz="quarter" idx="20" hasCustomPrompt="1"/>
          </p:nvPr>
        </p:nvSpPr>
        <p:spPr>
          <a:xfrm>
            <a:off x="6491082" y="333375"/>
            <a:ext cx="5362958" cy="5867400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1999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06029" y="2213150"/>
            <a:ext cx="5361372" cy="1917733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11" name="Titel 1"/>
          <p:cNvSpPr>
            <a:spLocks noGrp="1"/>
          </p:cNvSpPr>
          <p:nvPr>
            <p:ph type="title" hasCustomPrompt="1"/>
          </p:nvPr>
        </p:nvSpPr>
        <p:spPr>
          <a:xfrm>
            <a:off x="806031" y="333375"/>
            <a:ext cx="5361371" cy="183515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3198" baseline="0"/>
            </a:lvl1pPr>
          </a:lstStyle>
          <a:p>
            <a:r>
              <a:rPr lang="de-DE" dirty="0"/>
              <a:t>Titel Abschnittsfolie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28700279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389">
          <p15:clr>
            <a:srgbClr val="FBAE40"/>
          </p15:clr>
        </p15:guide>
        <p15:guide id="2" orient="horz" pos="136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bschnittsfolie qu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ildplatzhalter 7"/>
          <p:cNvSpPr>
            <a:spLocks noGrp="1"/>
          </p:cNvSpPr>
          <p:nvPr>
            <p:ph type="pic" sz="quarter" idx="21" hasCustomPrompt="1"/>
          </p:nvPr>
        </p:nvSpPr>
        <p:spPr>
          <a:xfrm>
            <a:off x="0" y="3850783"/>
            <a:ext cx="12192000" cy="2349992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1999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806031" y="333375"/>
            <a:ext cx="11048009" cy="183515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3198"/>
            </a:lvl1pPr>
          </a:lstStyle>
          <a:p>
            <a:r>
              <a:rPr lang="de-DE" dirty="0"/>
              <a:t>Titel Abschnittsfolie</a:t>
            </a:r>
            <a:endParaRPr lang="de-CH" dirty="0"/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0D689-2FDB-4E42-B02F-171CCD2EB763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354707"/>
            <a:r>
              <a:rPr lang="de-DE"/>
              <a:t>Automation II</a:t>
            </a:r>
            <a:endParaRPr lang="de-DE" altLang="de-DE" dirty="0">
              <a:solidFill>
                <a:srgbClr val="D40032"/>
              </a:solidFill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C2C2-1EE4-4D60-B09F-2141F977BFAA}" type="slidenum">
              <a:rPr lang="de-DE" altLang="de-DE" smtClean="0"/>
              <a:pPr/>
              <a:t>‹Nr.›</a:t>
            </a:fld>
            <a:endParaRPr lang="de-DE" altLang="de-DE"/>
          </a:p>
        </p:txBody>
      </p:sp>
      <p:sp>
        <p:nvSpPr>
          <p:cNvPr id="6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06030" y="2213150"/>
            <a:ext cx="7367796" cy="1398501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</p:spTree>
    <p:extLst>
      <p:ext uri="{BB962C8B-B14F-4D97-AF65-F5344CB8AC3E}">
        <p14:creationId xmlns:p14="http://schemas.microsoft.com/office/powerpoint/2010/main" val="39614649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389">
          <p15:clr>
            <a:srgbClr val="FBAE40"/>
          </p15:clr>
        </p15:guide>
        <p15:guide id="2" orient="horz" pos="1366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3"/>
          <p:cNvSpPr>
            <a:spLocks noGrp="1"/>
          </p:cNvSpPr>
          <p:nvPr>
            <p:ph type="body" sz="quarter" idx="10" hasCustomPrompt="1"/>
          </p:nvPr>
        </p:nvSpPr>
        <p:spPr>
          <a:xfrm>
            <a:off x="806031" y="1449387"/>
            <a:ext cx="11048009" cy="4751387"/>
          </a:xfrm>
          <a:prstGeom prst="rect">
            <a:avLst/>
          </a:prstGeom>
        </p:spPr>
        <p:txBody>
          <a:bodyPr numCol="2" spcCol="288000">
            <a:normAutofit/>
          </a:bodyPr>
          <a:lstStyle>
            <a:lvl1pPr marL="342729" marR="0" indent="-342729" algn="l" defTabSz="609463" rtl="0" eaLnBrk="1" fontAlgn="auto" latinLnBrk="0" hangingPunct="1">
              <a:lnSpc>
                <a:spcPct val="120000"/>
              </a:lnSpc>
              <a:spcBef>
                <a:spcPts val="1199"/>
              </a:spcBef>
              <a:spcAft>
                <a:spcPts val="600"/>
              </a:spcAft>
              <a:buClr>
                <a:schemeClr val="tx2"/>
              </a:buClr>
              <a:buSzPct val="120000"/>
              <a:buFont typeface="Arial" panose="020B0604020202020204" pitchFamily="34" charset="0"/>
              <a:buChar char="•"/>
              <a:tabLst/>
              <a:defRPr sz="1999" baseline="0"/>
            </a:lvl1pPr>
            <a:lvl2pPr marL="360183" indent="-360183">
              <a:lnSpc>
                <a:spcPct val="120000"/>
              </a:lnSpc>
              <a:spcBef>
                <a:spcPts val="1199"/>
              </a:spcBef>
              <a:spcAft>
                <a:spcPts val="600"/>
              </a:spcAft>
              <a:buSzPct val="120000"/>
              <a:buFontTx/>
              <a:buBlip>
                <a:blip r:embed="rId2"/>
              </a:buBlip>
              <a:defRPr sz="1999" b="1" baseline="0"/>
            </a:lvl2pPr>
            <a:lvl3pPr marL="628336" indent="-26815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599" baseline="0"/>
            </a:lvl3pPr>
            <a:lvl4pPr marL="894902" indent="-206272">
              <a:spcBef>
                <a:spcPts val="400"/>
              </a:spcBef>
              <a:spcAft>
                <a:spcPts val="0"/>
              </a:spcAft>
              <a:defRPr/>
            </a:lvl4pPr>
            <a:lvl5pPr marL="1163056" indent="-230073">
              <a:spcBef>
                <a:spcPts val="400"/>
              </a:spcBef>
              <a:spcAft>
                <a:spcPts val="0"/>
              </a:spcAft>
              <a:defRPr/>
            </a:lvl5pPr>
          </a:lstStyle>
          <a:p>
            <a:pPr lvl="0"/>
            <a:r>
              <a:rPr lang="de-DE" dirty="0"/>
              <a:t>Thema 1 [Ebene 1]</a:t>
            </a:r>
          </a:p>
          <a:p>
            <a:pPr lvl="1"/>
            <a:r>
              <a:rPr lang="de-DE" dirty="0"/>
              <a:t>Thema 2 aktiv [Ebene 2]</a:t>
            </a:r>
          </a:p>
          <a:p>
            <a:pPr lvl="2"/>
            <a:r>
              <a:rPr lang="de-DE" dirty="0"/>
              <a:t>Unterthema 1 [Ebene 3]</a:t>
            </a:r>
          </a:p>
          <a:p>
            <a:pPr lvl="2"/>
            <a:r>
              <a:rPr lang="de-DE" dirty="0"/>
              <a:t>Unterthema 2 [Ebene 3]</a:t>
            </a:r>
          </a:p>
          <a:p>
            <a:pPr marL="342729" marR="0" lvl="0" indent="-342729" algn="l" defTabSz="609463" rtl="0" eaLnBrk="1" fontAlgn="auto" latinLnBrk="0" hangingPunct="1">
              <a:lnSpc>
                <a:spcPct val="120000"/>
              </a:lnSpc>
              <a:spcBef>
                <a:spcPts val="1199"/>
              </a:spcBef>
              <a:spcAft>
                <a:spcPts val="600"/>
              </a:spcAft>
              <a:buClr>
                <a:schemeClr val="tx2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lang="de-DE" dirty="0"/>
              <a:t>Thema 3 [Ebene 1]</a:t>
            </a:r>
          </a:p>
          <a:p>
            <a:pPr lvl="0"/>
            <a:endParaRPr lang="de-DE" dirty="0"/>
          </a:p>
          <a:p>
            <a:pPr lvl="2"/>
            <a:endParaRPr lang="de-DE" dirty="0"/>
          </a:p>
        </p:txBody>
      </p:sp>
      <p:sp>
        <p:nvSpPr>
          <p:cNvPr id="2" name="Datumsplatzhalter 1"/>
          <p:cNvSpPr>
            <a:spLocks noGrp="1"/>
          </p:cNvSpPr>
          <p:nvPr>
            <p:ph type="dt" sz="half" idx="2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9B90869-7BDA-4436-BADB-CCDE54257BEF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2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defTabSz="354707"/>
            <a:r>
              <a:rPr lang="de-DE"/>
              <a:t>Automation II</a:t>
            </a:r>
            <a:endParaRPr lang="de-DE" altLang="de-DE" dirty="0">
              <a:solidFill>
                <a:srgbClr val="D40032"/>
              </a:solidFill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3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1F2C2C2-1EE4-4D60-B09F-2141F977BFAA}" type="slidenum">
              <a:rPr lang="de-DE" altLang="de-DE" smtClean="0"/>
              <a:pPr/>
              <a:t>‹Nr.›</a:t>
            </a:fld>
            <a:endParaRPr lang="de-DE" altLang="de-DE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58E42ADF-F5B2-43B8-AB96-1EFC272BC70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2868" y="6244316"/>
            <a:ext cx="1339527" cy="629524"/>
          </a:xfrm>
          <a:prstGeom prst="rect">
            <a:avLst/>
          </a:prstGeom>
        </p:spPr>
      </p:pic>
      <p:sp>
        <p:nvSpPr>
          <p:cNvPr id="7" name="Titel 6"/>
          <p:cNvSpPr>
            <a:spLocks noGrp="1"/>
          </p:cNvSpPr>
          <p:nvPr>
            <p:ph type="title" hasCustomPrompt="1"/>
          </p:nvPr>
        </p:nvSpPr>
        <p:spPr>
          <a:xfrm>
            <a:off x="806031" y="333377"/>
            <a:ext cx="11048009" cy="287337"/>
          </a:xfrm>
        </p:spPr>
        <p:txBody>
          <a:bodyPr/>
          <a:lstStyle>
            <a:lvl1pPr>
              <a:defRPr lang="de-DE" sz="1999" b="1" kern="12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de-DE" dirty="0"/>
              <a:t>Agenda-Titel eingeben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79164140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 Inhal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FDAC165-76CB-4C9C-B7BE-4C26F8FAD35E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354707"/>
            <a:r>
              <a:rPr lang="de-DE"/>
              <a:t>Automation II</a:t>
            </a:r>
            <a:endParaRPr lang="de-DE" altLang="de-DE" dirty="0">
              <a:solidFill>
                <a:srgbClr val="D40032"/>
              </a:solidFill>
            </a:endParaRPr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61F2C2C2-1EE4-4D60-B09F-2141F977BFAA}" type="slidenum">
              <a:rPr lang="de-DE" altLang="de-DE" smtClean="0"/>
              <a:pPr/>
              <a:t>‹Nr.›</a:t>
            </a:fld>
            <a:endParaRPr lang="de-DE" altLang="de-DE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 dirty="0"/>
          </a:p>
        </p:txBody>
      </p:sp>
      <p:sp>
        <p:nvSpPr>
          <p:cNvPr id="5" name="Inhaltsplatzhalter 4"/>
          <p:cNvSpPr>
            <a:spLocks noGrp="1"/>
          </p:cNvSpPr>
          <p:nvPr>
            <p:ph sz="quarter" idx="21"/>
          </p:nvPr>
        </p:nvSpPr>
        <p:spPr>
          <a:xfrm>
            <a:off x="806031" y="1449389"/>
            <a:ext cx="11048009" cy="47513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 dirty="0"/>
          </a:p>
        </p:txBody>
      </p:sp>
      <p:sp>
        <p:nvSpPr>
          <p:cNvPr id="11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029" y="334040"/>
            <a:ext cx="11048010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</p:spTree>
    <p:extLst>
      <p:ext uri="{BB962C8B-B14F-4D97-AF65-F5344CB8AC3E}">
        <p14:creationId xmlns:p14="http://schemas.microsoft.com/office/powerpoint/2010/main" val="40660249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34BBD-0365-4F47-A136-7BD1DE63191E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354707"/>
            <a:r>
              <a:rPr lang="de-DE"/>
              <a:t>Automation II</a:t>
            </a:r>
            <a:endParaRPr lang="de-DE" altLang="de-DE" dirty="0">
              <a:solidFill>
                <a:srgbClr val="D40032"/>
              </a:solidFill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C2C2-1EE4-4D60-B09F-2141F977BFAA}" type="slidenum">
              <a:rPr lang="de-DE" altLang="de-DE" smtClean="0"/>
              <a:pPr/>
              <a:t>‹Nr.›</a:t>
            </a:fld>
            <a:endParaRPr lang="de-DE" altLang="de-DE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06031" y="692151"/>
            <a:ext cx="11048009" cy="684213"/>
          </a:xfrm>
        </p:spPr>
        <p:txBody>
          <a:bodyPr/>
          <a:lstStyle/>
          <a:p>
            <a:r>
              <a:rPr lang="de-DE"/>
              <a:t>Mastertitelformat bearbeiten</a:t>
            </a:r>
            <a:endParaRPr lang="de-CH" dirty="0"/>
          </a:p>
        </p:txBody>
      </p:sp>
      <p:sp>
        <p:nvSpPr>
          <p:cNvPr id="9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6029" y="334040"/>
            <a:ext cx="11048010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7" name="Inhaltsplatzhalter 6"/>
          <p:cNvSpPr>
            <a:spLocks noGrp="1"/>
          </p:cNvSpPr>
          <p:nvPr>
            <p:ph sz="quarter" idx="26"/>
          </p:nvPr>
        </p:nvSpPr>
        <p:spPr>
          <a:xfrm>
            <a:off x="806031" y="1449389"/>
            <a:ext cx="5361371" cy="47513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Inhaltsplatzhalter 6"/>
          <p:cNvSpPr>
            <a:spLocks noGrp="1"/>
          </p:cNvSpPr>
          <p:nvPr>
            <p:ph sz="quarter" idx="27"/>
          </p:nvPr>
        </p:nvSpPr>
        <p:spPr>
          <a:xfrm>
            <a:off x="6492669" y="1449389"/>
            <a:ext cx="5361371" cy="47513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60128173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gleich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E00B4F15-9BFE-45ED-9FB4-CD09A22E3A8E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354707"/>
            <a:r>
              <a:rPr lang="de-DE"/>
              <a:t>Automation II</a:t>
            </a:r>
            <a:endParaRPr lang="de-DE" altLang="de-DE" dirty="0">
              <a:solidFill>
                <a:srgbClr val="D40032"/>
              </a:solidFill>
            </a:endParaRPr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61F2C2C2-1EE4-4D60-B09F-2141F977BFAA}" type="slidenum">
              <a:rPr lang="de-DE" altLang="de-DE" smtClean="0"/>
              <a:pPr/>
              <a:t>‹Nr.›</a:t>
            </a:fld>
            <a:endParaRPr lang="de-DE" altLang="de-DE"/>
          </a:p>
        </p:txBody>
      </p:sp>
      <p:sp>
        <p:nvSpPr>
          <p:cNvPr id="14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6031" y="1449389"/>
            <a:ext cx="5361783" cy="358775"/>
          </a:xfrm>
          <a:prstGeom prst="rect">
            <a:avLst/>
          </a:prstGeom>
        </p:spPr>
        <p:txBody>
          <a:bodyPr t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1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501686" y="1449389"/>
            <a:ext cx="5351180" cy="358775"/>
          </a:xfrm>
          <a:prstGeom prst="rect">
            <a:avLst/>
          </a:prstGeom>
        </p:spPr>
        <p:txBody>
          <a:bodyPr t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029" y="334040"/>
            <a:ext cx="11048010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5" name="Inhaltsplatzhalter 4"/>
          <p:cNvSpPr>
            <a:spLocks noGrp="1"/>
          </p:cNvSpPr>
          <p:nvPr>
            <p:ph sz="quarter" idx="25"/>
          </p:nvPr>
        </p:nvSpPr>
        <p:spPr>
          <a:xfrm>
            <a:off x="806031" y="1881189"/>
            <a:ext cx="5361371" cy="43195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5" name="Inhaltsplatzhalter 4"/>
          <p:cNvSpPr>
            <a:spLocks noGrp="1"/>
          </p:cNvSpPr>
          <p:nvPr>
            <p:ph sz="quarter" idx="26"/>
          </p:nvPr>
        </p:nvSpPr>
        <p:spPr>
          <a:xfrm>
            <a:off x="6491083" y="1881189"/>
            <a:ext cx="5361371" cy="43195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8754424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185">
          <p15:clr>
            <a:srgbClr val="FBAE40"/>
          </p15:clr>
        </p15:guide>
        <p15:guide id="2" orient="horz" pos="1139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nhalt und Bild ho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Bildplatzhalter 7"/>
          <p:cNvSpPr>
            <a:spLocks noGrp="1"/>
          </p:cNvSpPr>
          <p:nvPr>
            <p:ph type="pic" sz="quarter" idx="21" hasCustomPrompt="1"/>
          </p:nvPr>
        </p:nvSpPr>
        <p:spPr>
          <a:xfrm>
            <a:off x="7427913" y="333375"/>
            <a:ext cx="4426127" cy="5867400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1999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8759E-3E4A-44F0-8EDF-C585E72D2B2A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354707"/>
            <a:r>
              <a:rPr lang="de-DE"/>
              <a:t>Automation II</a:t>
            </a:r>
            <a:endParaRPr lang="de-DE" altLang="de-DE" dirty="0">
              <a:solidFill>
                <a:srgbClr val="D40032"/>
              </a:solidFill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C2C2-1EE4-4D60-B09F-2141F977BFAA}" type="slidenum">
              <a:rPr lang="de-DE" altLang="de-DE" smtClean="0"/>
              <a:pPr/>
              <a:t>‹Nr.›</a:t>
            </a:fld>
            <a:endParaRPr lang="de-DE" altLang="de-DE"/>
          </a:p>
        </p:txBody>
      </p:sp>
      <p:sp>
        <p:nvSpPr>
          <p:cNvPr id="11" name="Inhaltsplatzhalter 10"/>
          <p:cNvSpPr>
            <a:spLocks noGrp="1"/>
          </p:cNvSpPr>
          <p:nvPr>
            <p:ph sz="quarter" idx="22"/>
          </p:nvPr>
        </p:nvSpPr>
        <p:spPr>
          <a:xfrm>
            <a:off x="806030" y="1449389"/>
            <a:ext cx="6334001" cy="47513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8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030" y="334040"/>
            <a:ext cx="6334002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06031" y="692151"/>
            <a:ext cx="6334001" cy="684213"/>
          </a:xfrm>
        </p:spPr>
        <p:txBody>
          <a:bodyPr/>
          <a:lstStyle>
            <a:lvl1pPr>
              <a:lnSpc>
                <a:spcPct val="100000"/>
              </a:lnSpc>
              <a:defRPr sz="2799"/>
            </a:lvl1pPr>
          </a:lstStyle>
          <a:p>
            <a:r>
              <a:rPr lang="de-DE"/>
              <a:t>Mastertitelformat bearbeiten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41751732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50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r Tite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51EA6909-7F7D-48D0-B1A6-2974E94EF144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354707"/>
            <a:r>
              <a:rPr lang="de-DE"/>
              <a:t>Automation II</a:t>
            </a:r>
            <a:endParaRPr lang="de-DE" altLang="de-DE" dirty="0">
              <a:solidFill>
                <a:srgbClr val="D40032"/>
              </a:solidFill>
            </a:endParaRPr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61F2C2C2-1EE4-4D60-B09F-2141F977BFAA}" type="slidenum">
              <a:rPr lang="de-DE" altLang="de-DE" smtClean="0"/>
              <a:pPr/>
              <a:t>‹Nr.›</a:t>
            </a:fld>
            <a:endParaRPr lang="de-DE" altLang="de-DE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029" y="334040"/>
            <a:ext cx="11048010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</p:spTree>
    <p:extLst>
      <p:ext uri="{BB962C8B-B14F-4D97-AF65-F5344CB8AC3E}">
        <p14:creationId xmlns:p14="http://schemas.microsoft.com/office/powerpoint/2010/main" val="246860602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e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4F013-9990-4C88-A7F7-AC58C2CDB4D7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6190324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ollbil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518C9-967D-4700-A65C-5B2D1B310796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354707"/>
            <a:r>
              <a:rPr lang="de-DE"/>
              <a:t>Automation II</a:t>
            </a:r>
            <a:endParaRPr lang="de-DE" altLang="de-DE" dirty="0">
              <a:solidFill>
                <a:srgbClr val="D40032"/>
              </a:solidFill>
            </a:endParaRP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C2C2-1EE4-4D60-B09F-2141F977BFAA}" type="slidenum">
              <a:rPr lang="de-DE" altLang="de-DE" smtClean="0"/>
              <a:pPr/>
              <a:t>‹Nr.›</a:t>
            </a:fld>
            <a:endParaRPr lang="de-DE" altLang="de-DE"/>
          </a:p>
        </p:txBody>
      </p:sp>
      <p:sp>
        <p:nvSpPr>
          <p:cNvPr id="7" name="Bildplatzhalter 7"/>
          <p:cNvSpPr>
            <a:spLocks noGrp="1"/>
          </p:cNvSpPr>
          <p:nvPr>
            <p:ph type="pic" sz="quarter" idx="20" hasCustomPrompt="1"/>
          </p:nvPr>
        </p:nvSpPr>
        <p:spPr>
          <a:xfrm>
            <a:off x="0" y="-1"/>
            <a:ext cx="12192000" cy="6200775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1999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</p:spTree>
    <p:extLst>
      <p:ext uri="{BB962C8B-B14F-4D97-AF65-F5344CB8AC3E}">
        <p14:creationId xmlns:p14="http://schemas.microsoft.com/office/powerpoint/2010/main" val="805211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HE_Text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platzhalter 2"/>
          <p:cNvSpPr>
            <a:spLocks noGrp="1"/>
          </p:cNvSpPr>
          <p:nvPr>
            <p:ph idx="1"/>
          </p:nvPr>
        </p:nvSpPr>
        <p:spPr>
          <a:xfrm>
            <a:off x="624418" y="1477433"/>
            <a:ext cx="8593668" cy="4832352"/>
          </a:xfrm>
          <a:prstGeom prst="rect">
            <a:avLst/>
          </a:prstGeom>
        </p:spPr>
        <p:txBody>
          <a:bodyPr vert="horz" lIns="0" tIns="45720" rIns="91440" bIns="45720" rtlCol="0">
            <a:noAutofit/>
          </a:bodyPr>
          <a:lstStyle>
            <a:lvl1pPr marL="0" indent="0">
              <a:buNone/>
              <a:defRPr sz="1788" baseline="0"/>
            </a:lvl1pPr>
            <a:lvl2pPr>
              <a:defRPr lang="de-DE" sz="1788" kern="1200" baseline="0" dirty="0" smtClean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2pPr>
            <a:lvl3pPr>
              <a:defRPr sz="1788" baseline="0"/>
            </a:lvl3pPr>
            <a:lvl4pPr>
              <a:defRPr sz="1788" baseline="0"/>
            </a:lvl4pPr>
            <a:lvl5pPr>
              <a:defRPr sz="1788" baseline="0"/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sp>
        <p:nvSpPr>
          <p:cNvPr id="14" name="Titel 13"/>
          <p:cNvSpPr>
            <a:spLocks noGrp="1"/>
          </p:cNvSpPr>
          <p:nvPr>
            <p:ph type="title"/>
          </p:nvPr>
        </p:nvSpPr>
        <p:spPr>
          <a:xfrm>
            <a:off x="624419" y="452967"/>
            <a:ext cx="9023349" cy="483296"/>
          </a:xfrm>
        </p:spPr>
        <p:txBody>
          <a:bodyPr/>
          <a:lstStyle/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20" name="Fußzeilenplatzhalter 19"/>
          <p:cNvSpPr>
            <a:spLocks noGrp="1"/>
          </p:cNvSpPr>
          <p:nvPr>
            <p:ph type="ftr" sz="quarter" idx="15"/>
          </p:nvPr>
        </p:nvSpPr>
        <p:spPr>
          <a:xfrm>
            <a:off x="839260" y="6461313"/>
            <a:ext cx="8593666" cy="21104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defTabSz="354707"/>
            <a:r>
              <a:rPr lang="de-DE"/>
              <a:t>Automation II</a:t>
            </a:r>
            <a:endParaRPr lang="de-DE" altLang="de-DE" dirty="0">
              <a:solidFill>
                <a:srgbClr val="D40032"/>
              </a:solidFill>
            </a:endParaRPr>
          </a:p>
        </p:txBody>
      </p:sp>
      <p:sp>
        <p:nvSpPr>
          <p:cNvPr id="21" name="Foliennummernplatzhalter 20"/>
          <p:cNvSpPr>
            <a:spLocks noGrp="1"/>
          </p:cNvSpPr>
          <p:nvPr>
            <p:ph type="sldNum" sz="quarter" idx="16"/>
          </p:nvPr>
        </p:nvSpPr>
        <p:spPr>
          <a:xfrm>
            <a:off x="0" y="6461313"/>
            <a:ext cx="767049" cy="211045"/>
          </a:xfrm>
        </p:spPr>
        <p:txBody>
          <a:bodyPr/>
          <a:lstStyle/>
          <a:p>
            <a:fld id="{61F2C2C2-1EE4-4D60-B09F-2141F977BFAA}" type="slidenum">
              <a:rPr lang="de-DE" altLang="de-DE" smtClean="0"/>
              <a:pPr/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3384671813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/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/>
              <a:t>Master-Untertitelformat bearbeiten</a:t>
            </a:r>
            <a:endParaRPr lang="de-CH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EE7E3-69FB-430A-9019-4BB48140542B}" type="datetime1">
              <a:rPr lang="de-CH" smtClean="0"/>
              <a:t>15.05.2024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065C8-95A9-46CE-8462-4ACAF4D5C6E3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911821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4D294-A238-48A0-97E7-AAA30633A164}" type="datetime1">
              <a:rPr lang="de-CH" smtClean="0"/>
              <a:t>15.05.2024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065C8-95A9-46CE-8462-4ACAF4D5C6E3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9569360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83E4-8A27-4A85-994E-A36B601D335C}" type="datetime1">
              <a:rPr lang="de-CH" smtClean="0"/>
              <a:t>15.05.2024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065C8-95A9-46CE-8462-4ACAF4D5C6E3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5921655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12F37-D371-4A1C-A5D1-DB5BC1E8DF61}" type="datetime1">
              <a:rPr lang="de-CH" smtClean="0"/>
              <a:t>15.05.2024</a:t>
            </a:fld>
            <a:endParaRPr lang="de-CH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065C8-95A9-46CE-8462-4ACAF4D5C6E3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5857090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56C4B-DE4D-4FC8-8199-C53E65205FCF}" type="datetime1">
              <a:rPr lang="de-CH" smtClean="0"/>
              <a:t>15.05.2024</a:t>
            </a:fld>
            <a:endParaRPr lang="de-CH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065C8-95A9-46CE-8462-4ACAF4D5C6E3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5302762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5DC4F-7EED-4ED1-B914-8A0A2E1878E9}" type="datetime1">
              <a:rPr lang="de-CH" smtClean="0"/>
              <a:t>15.05.2024</a:t>
            </a:fld>
            <a:endParaRPr lang="de-CH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065C8-95A9-46CE-8462-4ACAF4D5C6E3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355093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D892F-A241-4C5D-A124-759F3BDF23FB}" type="datetime1">
              <a:rPr lang="de-CH" smtClean="0"/>
              <a:t>15.05.2024</a:t>
            </a:fld>
            <a:endParaRPr lang="de-CH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065C8-95A9-46CE-8462-4ACAF4D5C6E3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5837670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234E3-A1BA-4494-9849-C0591217EF9B}" type="datetime1">
              <a:rPr lang="de-CH" smtClean="0"/>
              <a:t>15.05.2024</a:t>
            </a:fld>
            <a:endParaRPr lang="de-CH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065C8-95A9-46CE-8462-4ACAF4D5C6E3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2679627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de-DE"/>
              <a:t>Bild durch Klicken auf Symbol hinzufügen</a:t>
            </a:r>
            <a:endParaRPr lang="de-CH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12B67-C17F-4DCA-B7F6-85E9EBE54AF3}" type="datetime1">
              <a:rPr lang="de-CH" smtClean="0"/>
              <a:t>15.05.2024</a:t>
            </a:fld>
            <a:endParaRPr lang="de-CH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065C8-95A9-46CE-8462-4ACAF4D5C6E3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6071942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5D2D-F026-46BC-94F5-7162B6B53890}" type="datetime1">
              <a:rPr lang="de-CH" smtClean="0"/>
              <a:t>15.05.2024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065C8-95A9-46CE-8462-4ACAF4D5C6E3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81876628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638E-9EFB-4A34-9923-1AFB13108C61}" type="datetime1">
              <a:rPr lang="de-CH" smtClean="0"/>
              <a:t>15.05.2024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065C8-95A9-46CE-8462-4ACAF4D5C6E3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28658822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enutzerdefinierte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CCC53-302F-4E2F-9E67-E5FD5E85AF35}" type="datetime1">
              <a:rPr lang="de-CH" smtClean="0"/>
              <a:t>15.05.2024</a:t>
            </a:fld>
            <a:endParaRPr lang="de-CH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065C8-95A9-46CE-8462-4ACAF4D5C6E3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40293155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elfolie mit Bildmask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/>
          <p:cNvSpPr/>
          <p:nvPr userDrawn="1"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1">
              <a:alpha val="10000"/>
            </a:schemeClr>
          </a:solidFill>
          <a:ln w="285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de-CH" sz="1399" dirty="0">
              <a:solidFill>
                <a:schemeClr val="tx1"/>
              </a:solidFill>
            </a:endParaRPr>
          </a:p>
        </p:txBody>
      </p:sp>
      <p:sp>
        <p:nvSpPr>
          <p:cNvPr id="21" name="Freihandform 20"/>
          <p:cNvSpPr/>
          <p:nvPr/>
        </p:nvSpPr>
        <p:spPr>
          <a:xfrm>
            <a:off x="3973335" y="679932"/>
            <a:ext cx="8218666" cy="6187327"/>
          </a:xfrm>
          <a:custGeom>
            <a:avLst/>
            <a:gdLst>
              <a:gd name="connsiteX0" fmla="*/ 5924544 w 8222947"/>
              <a:gd name="connsiteY0" fmla="*/ 885 h 6187327"/>
              <a:gd name="connsiteX1" fmla="*/ 6308590 w 8222947"/>
              <a:gd name="connsiteY1" fmla="*/ 41571 h 6187327"/>
              <a:gd name="connsiteX2" fmla="*/ 8006972 w 8222947"/>
              <a:gd name="connsiteY2" fmla="*/ 1782211 h 6187327"/>
              <a:gd name="connsiteX3" fmla="*/ 8214187 w 8222947"/>
              <a:gd name="connsiteY3" fmla="*/ 2329511 h 6187327"/>
              <a:gd name="connsiteX4" fmla="*/ 8222947 w 8222947"/>
              <a:gd name="connsiteY4" fmla="*/ 2362752 h 6187327"/>
              <a:gd name="connsiteX5" fmla="*/ 8222947 w 8222947"/>
              <a:gd name="connsiteY5" fmla="*/ 4688892 h 6187327"/>
              <a:gd name="connsiteX6" fmla="*/ 8207914 w 8222947"/>
              <a:gd name="connsiteY6" fmla="*/ 4742881 h 6187327"/>
              <a:gd name="connsiteX7" fmla="*/ 7556423 w 8222947"/>
              <a:gd name="connsiteY7" fmla="*/ 6028617 h 6187327"/>
              <a:gd name="connsiteX8" fmla="*/ 7425161 w 8222947"/>
              <a:gd name="connsiteY8" fmla="*/ 6187327 h 6187327"/>
              <a:gd name="connsiteX9" fmla="*/ 1006577 w 8222947"/>
              <a:gd name="connsiteY9" fmla="*/ 6187327 h 6187327"/>
              <a:gd name="connsiteX10" fmla="*/ 850964 w 8222947"/>
              <a:gd name="connsiteY10" fmla="*/ 5995980 h 6187327"/>
              <a:gd name="connsiteX11" fmla="*/ 422250 w 8222947"/>
              <a:gd name="connsiteY11" fmla="*/ 5267019 h 6187327"/>
              <a:gd name="connsiteX12" fmla="*/ 142610 w 8222947"/>
              <a:gd name="connsiteY12" fmla="*/ 2830055 h 6187327"/>
              <a:gd name="connsiteX13" fmla="*/ 3539677 w 8222947"/>
              <a:gd name="connsiteY13" fmla="*/ 2265216 h 6187327"/>
              <a:gd name="connsiteX14" fmla="*/ 5924544 w 8222947"/>
              <a:gd name="connsiteY14" fmla="*/ 885 h 6187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222947" h="6187327">
                <a:moveTo>
                  <a:pt x="5924544" y="885"/>
                </a:moveTo>
                <a:cubicBezTo>
                  <a:pt x="6041007" y="-3625"/>
                  <a:pt x="6168271" y="8957"/>
                  <a:pt x="6308590" y="41571"/>
                </a:cubicBezTo>
                <a:cubicBezTo>
                  <a:pt x="6952725" y="190142"/>
                  <a:pt x="7634399" y="972436"/>
                  <a:pt x="8006972" y="1782211"/>
                </a:cubicBezTo>
                <a:cubicBezTo>
                  <a:pt x="8089782" y="1962218"/>
                  <a:pt x="8158705" y="2145053"/>
                  <a:pt x="8214187" y="2329511"/>
                </a:cubicBezTo>
                <a:lnTo>
                  <a:pt x="8222947" y="2362752"/>
                </a:lnTo>
                <a:lnTo>
                  <a:pt x="8222947" y="4688892"/>
                </a:lnTo>
                <a:lnTo>
                  <a:pt x="8207914" y="4742881"/>
                </a:lnTo>
                <a:cubicBezTo>
                  <a:pt x="8067235" y="5203851"/>
                  <a:pt x="7847382" y="5639692"/>
                  <a:pt x="7556423" y="6028617"/>
                </a:cubicBezTo>
                <a:lnTo>
                  <a:pt x="7425161" y="6187327"/>
                </a:lnTo>
                <a:lnTo>
                  <a:pt x="1006577" y="6187327"/>
                </a:lnTo>
                <a:lnTo>
                  <a:pt x="850964" y="5995980"/>
                </a:lnTo>
                <a:cubicBezTo>
                  <a:pt x="686863" y="5772304"/>
                  <a:pt x="542722" y="5528860"/>
                  <a:pt x="422250" y="5267019"/>
                </a:cubicBezTo>
                <a:cubicBezTo>
                  <a:pt x="50312" y="4458802"/>
                  <a:pt x="-155418" y="3502075"/>
                  <a:pt x="142610" y="2830055"/>
                </a:cubicBezTo>
                <a:cubicBezTo>
                  <a:pt x="788131" y="1375996"/>
                  <a:pt x="2271479" y="2908304"/>
                  <a:pt x="3539677" y="2265216"/>
                </a:cubicBezTo>
                <a:cubicBezTo>
                  <a:pt x="4682264" y="1685095"/>
                  <a:pt x="4798738" y="44473"/>
                  <a:pt x="5924544" y="885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285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de-CH" sz="1399" dirty="0">
              <a:solidFill>
                <a:schemeClr val="tx1"/>
              </a:solidFill>
            </a:endParaRPr>
          </a:p>
        </p:txBody>
      </p:sp>
      <p:sp>
        <p:nvSpPr>
          <p:cNvPr id="12" name="Freihandform 11"/>
          <p:cNvSpPr/>
          <p:nvPr/>
        </p:nvSpPr>
        <p:spPr>
          <a:xfrm>
            <a:off x="5639470" y="1910669"/>
            <a:ext cx="6552531" cy="4947333"/>
          </a:xfrm>
          <a:custGeom>
            <a:avLst/>
            <a:gdLst>
              <a:gd name="connsiteX0" fmla="*/ 4854063 w 6552531"/>
              <a:gd name="connsiteY0" fmla="*/ 7 h 4947333"/>
              <a:gd name="connsiteX1" fmla="*/ 5071206 w 6552531"/>
              <a:gd name="connsiteY1" fmla="*/ 27731 h 4947333"/>
              <a:gd name="connsiteX2" fmla="*/ 6551503 w 6552531"/>
              <a:gd name="connsiteY2" fmla="*/ 1809287 h 4947333"/>
              <a:gd name="connsiteX3" fmla="*/ 6552531 w 6552531"/>
              <a:gd name="connsiteY3" fmla="*/ 1812764 h 4947333"/>
              <a:gd name="connsiteX4" fmla="*/ 6552531 w 6552531"/>
              <a:gd name="connsiteY4" fmla="*/ 3922236 h 4947333"/>
              <a:gd name="connsiteX5" fmla="*/ 6508354 w 6552531"/>
              <a:gd name="connsiteY5" fmla="*/ 4056281 h 4947333"/>
              <a:gd name="connsiteX6" fmla="*/ 6167266 w 6552531"/>
              <a:gd name="connsiteY6" fmla="*/ 4753897 h 4947333"/>
              <a:gd name="connsiteX7" fmla="*/ 6033717 w 6552531"/>
              <a:gd name="connsiteY7" fmla="*/ 4947333 h 4947333"/>
              <a:gd name="connsiteX8" fmla="*/ 688221 w 6552531"/>
              <a:gd name="connsiteY8" fmla="*/ 4947333 h 4947333"/>
              <a:gd name="connsiteX9" fmla="*/ 669155 w 6552531"/>
              <a:gd name="connsiteY9" fmla="*/ 4921952 h 4947333"/>
              <a:gd name="connsiteX10" fmla="*/ 159446 w 6552531"/>
              <a:gd name="connsiteY10" fmla="*/ 3896401 h 4947333"/>
              <a:gd name="connsiteX11" fmla="*/ 44617 w 6552531"/>
              <a:gd name="connsiteY11" fmla="*/ 3440846 h 4947333"/>
              <a:gd name="connsiteX12" fmla="*/ 40529 w 6552531"/>
              <a:gd name="connsiteY12" fmla="*/ 3406626 h 4947333"/>
              <a:gd name="connsiteX13" fmla="*/ 39476 w 6552531"/>
              <a:gd name="connsiteY13" fmla="*/ 3401514 h 4947333"/>
              <a:gd name="connsiteX14" fmla="*/ 482859 w 6552531"/>
              <a:gd name="connsiteY14" fmla="*/ 1876033 h 4947333"/>
              <a:gd name="connsiteX15" fmla="*/ 896951 w 6552531"/>
              <a:gd name="connsiteY15" fmla="*/ 1759366 h 4947333"/>
              <a:gd name="connsiteX16" fmla="*/ 1369778 w 6552531"/>
              <a:gd name="connsiteY16" fmla="*/ 1839493 h 4947333"/>
              <a:gd name="connsiteX17" fmla="*/ 1408346 w 6552531"/>
              <a:gd name="connsiteY17" fmla="*/ 1854656 h 4947333"/>
              <a:gd name="connsiteX18" fmla="*/ 1515289 w 6552531"/>
              <a:gd name="connsiteY18" fmla="*/ 1876395 h 4947333"/>
              <a:gd name="connsiteX19" fmla="*/ 2860708 w 6552531"/>
              <a:gd name="connsiteY19" fmla="*/ 1855646 h 4947333"/>
              <a:gd name="connsiteX20" fmla="*/ 3877062 w 6552531"/>
              <a:gd name="connsiteY20" fmla="*/ 691198 h 4947333"/>
              <a:gd name="connsiteX21" fmla="*/ 4633989 w 6552531"/>
              <a:gd name="connsiteY21" fmla="*/ 13545 h 4947333"/>
              <a:gd name="connsiteX22" fmla="*/ 4683323 w 6552531"/>
              <a:gd name="connsiteY22" fmla="*/ 9490 h 4947333"/>
              <a:gd name="connsiteX23" fmla="*/ 4720135 w 6552531"/>
              <a:gd name="connsiteY23" fmla="*/ 11657 h 4947333"/>
              <a:gd name="connsiteX24" fmla="*/ 4746809 w 6552531"/>
              <a:gd name="connsiteY24" fmla="*/ 6469 h 4947333"/>
              <a:gd name="connsiteX25" fmla="*/ 4854063 w 6552531"/>
              <a:gd name="connsiteY25" fmla="*/ 7 h 4947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6552531" h="4947333">
                <a:moveTo>
                  <a:pt x="4854063" y="7"/>
                </a:moveTo>
                <a:cubicBezTo>
                  <a:pt x="4925952" y="311"/>
                  <a:pt x="4998520" y="9743"/>
                  <a:pt x="5071206" y="27731"/>
                </a:cubicBezTo>
                <a:cubicBezTo>
                  <a:pt x="5652694" y="171645"/>
                  <a:pt x="6241767" y="863160"/>
                  <a:pt x="6551503" y="1809287"/>
                </a:cubicBezTo>
                <a:lnTo>
                  <a:pt x="6552531" y="1812764"/>
                </a:lnTo>
                <a:lnTo>
                  <a:pt x="6552531" y="3922236"/>
                </a:lnTo>
                <a:lnTo>
                  <a:pt x="6508354" y="4056281"/>
                </a:lnTo>
                <a:cubicBezTo>
                  <a:pt x="6420252" y="4303320"/>
                  <a:pt x="6305352" y="4537096"/>
                  <a:pt x="6167266" y="4753897"/>
                </a:cubicBezTo>
                <a:lnTo>
                  <a:pt x="6033717" y="4947333"/>
                </a:lnTo>
                <a:lnTo>
                  <a:pt x="688221" y="4947333"/>
                </a:lnTo>
                <a:lnTo>
                  <a:pt x="669155" y="4921952"/>
                </a:lnTo>
                <a:cubicBezTo>
                  <a:pt x="462010" y="4623316"/>
                  <a:pt x="290452" y="4280274"/>
                  <a:pt x="159446" y="3896401"/>
                </a:cubicBezTo>
                <a:cubicBezTo>
                  <a:pt x="110759" y="3753734"/>
                  <a:pt x="70478" y="3595787"/>
                  <a:pt x="44617" y="3440846"/>
                </a:cubicBezTo>
                <a:lnTo>
                  <a:pt x="40529" y="3406626"/>
                </a:lnTo>
                <a:lnTo>
                  <a:pt x="39476" y="3401514"/>
                </a:lnTo>
                <a:cubicBezTo>
                  <a:pt x="-78551" y="2709645"/>
                  <a:pt x="67748" y="2122061"/>
                  <a:pt x="482859" y="1876033"/>
                </a:cubicBezTo>
                <a:cubicBezTo>
                  <a:pt x="607393" y="1802224"/>
                  <a:pt x="747277" y="1764396"/>
                  <a:pt x="896951" y="1759366"/>
                </a:cubicBezTo>
                <a:cubicBezTo>
                  <a:pt x="1046624" y="1754337"/>
                  <a:pt x="1206087" y="1782107"/>
                  <a:pt x="1369778" y="1839493"/>
                </a:cubicBezTo>
                <a:lnTo>
                  <a:pt x="1408346" y="1854656"/>
                </a:lnTo>
                <a:lnTo>
                  <a:pt x="1515289" y="1876395"/>
                </a:lnTo>
                <a:cubicBezTo>
                  <a:pt x="1867428" y="1960511"/>
                  <a:pt x="2467079" y="2053179"/>
                  <a:pt x="2860708" y="1855646"/>
                </a:cubicBezTo>
                <a:cubicBezTo>
                  <a:pt x="3254336" y="1658114"/>
                  <a:pt x="3625995" y="1062372"/>
                  <a:pt x="3877062" y="691198"/>
                </a:cubicBezTo>
                <a:cubicBezTo>
                  <a:pt x="4155238" y="279949"/>
                  <a:pt x="4374413" y="55026"/>
                  <a:pt x="4633989" y="13545"/>
                </a:cubicBezTo>
                <a:cubicBezTo>
                  <a:pt x="4650213" y="10953"/>
                  <a:pt x="4666671" y="9635"/>
                  <a:pt x="4683323" y="9490"/>
                </a:cubicBezTo>
                <a:lnTo>
                  <a:pt x="4720135" y="11657"/>
                </a:lnTo>
                <a:lnTo>
                  <a:pt x="4746809" y="6469"/>
                </a:lnTo>
                <a:cubicBezTo>
                  <a:pt x="4782344" y="1985"/>
                  <a:pt x="4818118" y="-145"/>
                  <a:pt x="4854063" y="7"/>
                </a:cubicBez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399"/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4836181" y="3239458"/>
            <a:ext cx="6787409" cy="1097269"/>
          </a:xfrm>
        </p:spPr>
        <p:txBody>
          <a:bodyPr lIns="0" tIns="0" bIns="0" anchor="b">
            <a:normAutofit/>
          </a:bodyPr>
          <a:lstStyle>
            <a:lvl1pPr>
              <a:lnSpc>
                <a:spcPct val="100000"/>
              </a:lnSpc>
              <a:defRPr sz="3198" baseline="0">
                <a:solidFill>
                  <a:schemeClr val="tx2"/>
                </a:solidFill>
              </a:defRPr>
            </a:lvl1pPr>
          </a:lstStyle>
          <a:p>
            <a:r>
              <a:rPr lang="de-DE" dirty="0"/>
              <a:t>Überschrift Titelfolie</a:t>
            </a:r>
            <a:endParaRPr lang="de-CH" dirty="0"/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3F2D6CD5-EBD8-4E95-8859-83C8D04BFA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21531" y="1533510"/>
            <a:ext cx="2690418" cy="1264388"/>
          </a:xfrm>
          <a:prstGeom prst="rect">
            <a:avLst/>
          </a:prstGeom>
        </p:spPr>
      </p:pic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830948" y="5641975"/>
            <a:ext cx="1444347" cy="184666"/>
          </a:xfrm>
          <a:prstGeom prst="rect">
            <a:avLst/>
          </a:prstGeom>
        </p:spPr>
        <p:txBody>
          <a:bodyPr wrap="square" lIns="0" tIns="0" rIns="0" bIns="0" anchor="t" anchorCtr="0">
            <a:spAutoFit/>
          </a:bodyPr>
          <a:lstStyle>
            <a:lvl1pPr algn="l">
              <a:defRPr sz="1199">
                <a:latin typeface="+mn-lt"/>
              </a:defRPr>
            </a:lvl1pPr>
          </a:lstStyle>
          <a:p>
            <a:fld id="{A1894588-1958-481A-8AAC-AAE0CC646E8D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7" name="Rechteck 6">
            <a:extLst>
              <a:ext uri="{FF2B5EF4-FFF2-40B4-BE49-F238E27FC236}">
                <a16:creationId xmlns:a16="http://schemas.microsoft.com/office/drawing/2014/main" id="{269B772D-4EEB-40F5-B989-5B158C414958}"/>
              </a:ext>
            </a:extLst>
          </p:cNvPr>
          <p:cNvSpPr/>
          <p:nvPr/>
        </p:nvSpPr>
        <p:spPr>
          <a:xfrm>
            <a:off x="0" y="6723258"/>
            <a:ext cx="12192000" cy="144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399"/>
          </a:p>
        </p:txBody>
      </p:sp>
      <p:sp>
        <p:nvSpPr>
          <p:cNvPr id="16" name="Textplatzhalter 14">
            <a:extLst>
              <a:ext uri="{FF2B5EF4-FFF2-40B4-BE49-F238E27FC236}">
                <a16:creationId xmlns:a16="http://schemas.microsoft.com/office/drawing/2014/main" id="{2A818FE7-2817-4CCE-892B-6DE76AF6C55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836181" y="6200774"/>
            <a:ext cx="5538872" cy="421346"/>
          </a:xfrm>
          <a:prstGeom prst="rect">
            <a:avLst/>
          </a:prstGeom>
        </p:spPr>
        <p:txBody>
          <a:bodyPr wrap="none" lIns="0" tIns="0" rIns="0" bIns="0">
            <a:noAutofit/>
          </a:bodyPr>
          <a:lstStyle>
            <a:lvl1pPr marL="0" indent="0">
              <a:buNone/>
              <a:defRPr sz="1199">
                <a:latin typeface="+mn-lt"/>
              </a:defRPr>
            </a:lvl1pPr>
          </a:lstStyle>
          <a:p>
            <a:pPr lvl="0"/>
            <a:r>
              <a:rPr lang="de-CH" dirty="0"/>
              <a:t>Departement / Abteilung</a:t>
            </a:r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836181" y="4410389"/>
            <a:ext cx="6787409" cy="860307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None/>
              <a:defRPr sz="1999" b="1" baseline="0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19" name="Textplatzhalter 5"/>
          <p:cNvSpPr>
            <a:spLocks noGrp="1"/>
          </p:cNvSpPr>
          <p:nvPr>
            <p:ph type="body" sz="quarter" idx="20" hasCustomPrompt="1"/>
          </p:nvPr>
        </p:nvSpPr>
        <p:spPr>
          <a:xfrm>
            <a:off x="4830949" y="5342714"/>
            <a:ext cx="5544105" cy="184666"/>
          </a:xfrm>
          <a:prstGeom prst="rect">
            <a:avLst/>
          </a:prstGeom>
        </p:spPr>
        <p:txBody>
          <a:bodyPr wrap="none" lIns="0" tIns="0" rIns="0" bIns="0" anchor="b" anchorCtr="0">
            <a:noAutofit/>
          </a:bodyPr>
          <a:lstStyle>
            <a:lvl1pPr marL="0" marR="0" indent="0" algn="l" defTabSz="6094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99">
                <a:latin typeface="+mn-lt"/>
              </a:defRPr>
            </a:lvl1pPr>
            <a:lvl2pPr marL="360182" indent="0">
              <a:buNone/>
              <a:defRPr/>
            </a:lvl2pPr>
            <a:lvl3pPr marL="718778" indent="0">
              <a:buNone/>
              <a:defRPr/>
            </a:lvl3pPr>
            <a:lvl4pPr marL="1077373" indent="0">
              <a:buNone/>
              <a:defRPr/>
            </a:lvl4pPr>
            <a:lvl5pPr marL="1437556" indent="0">
              <a:buNone/>
              <a:defRPr/>
            </a:lvl5pPr>
          </a:lstStyle>
          <a:p>
            <a:pPr marL="0" marR="0" lvl="0" indent="0" algn="l" defTabSz="6094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CH" sz="1199" b="0" i="0" u="none" strike="noStrike" kern="1200" cap="none" spc="0" normalizeH="0" baseline="0" noProof="0" dirty="0">
                <a:ln>
                  <a:noFill/>
                </a:ln>
                <a:solidFill>
                  <a:srgbClr val="19191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Vorname Nachname</a:t>
            </a:r>
          </a:p>
        </p:txBody>
      </p:sp>
    </p:spTree>
    <p:extLst>
      <p:ext uri="{BB962C8B-B14F-4D97-AF65-F5344CB8AC3E}">
        <p14:creationId xmlns:p14="http://schemas.microsoft.com/office/powerpoint/2010/main" val="7315048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7335">
          <p15:clr>
            <a:srgbClr val="FBAE40"/>
          </p15:clr>
        </p15:guide>
        <p15:guide id="3" pos="3048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 mit Bil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3F2D6CD5-EBD8-4E95-8859-83C8D04BFA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96442" y="5947634"/>
            <a:ext cx="1557598" cy="732008"/>
          </a:xfrm>
          <a:prstGeom prst="rect">
            <a:avLst/>
          </a:prstGeom>
        </p:spPr>
      </p:pic>
      <p:sp>
        <p:nvSpPr>
          <p:cNvPr id="14" name="Bildplatzhalter 13" descr="Hier Titelbild einfügen" title="Titelbild">
            <a:extLst>
              <a:ext uri="{FF2B5EF4-FFF2-40B4-BE49-F238E27FC236}">
                <a16:creationId xmlns:a16="http://schemas.microsoft.com/office/drawing/2014/main" id="{1DE6A71F-9A5B-4F1D-A226-20EDC05C37D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2000" cy="5772670"/>
          </a:xfrm>
          <a:prstGeom prst="rect">
            <a:avLst/>
          </a:prstGeom>
          <a:solidFill>
            <a:schemeClr val="bg2"/>
          </a:solidFill>
        </p:spPr>
        <p:txBody>
          <a:bodyPr lIns="216000" tIns="108000" anchor="t" anchorCtr="0">
            <a:normAutofit/>
          </a:bodyPr>
          <a:lstStyle>
            <a:lvl1pPr marL="0" indent="0">
              <a:buNone/>
              <a:defRPr sz="1999" baseline="0"/>
            </a:lvl1pPr>
          </a:lstStyle>
          <a:p>
            <a:r>
              <a:rPr lang="de-CH" dirty="0"/>
              <a:t>Tipp: Zuerst das Bild einfügen (über das Bild-Icon), dann den Titel eingeben.</a:t>
            </a:r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335752" y="3427354"/>
            <a:ext cx="5954290" cy="797311"/>
          </a:xfrm>
          <a:solidFill>
            <a:srgbClr val="FFFFFF">
              <a:alpha val="80000"/>
            </a:srgbClr>
          </a:solidFill>
        </p:spPr>
        <p:txBody>
          <a:bodyPr wrap="square" lIns="108000" tIns="72000" rIns="108000" bIns="108000" anchor="b" anchorCtr="0">
            <a:spAutoFit/>
          </a:bodyPr>
          <a:lstStyle>
            <a:lvl1pPr algn="l">
              <a:lnSpc>
                <a:spcPct val="100000"/>
              </a:lnSpc>
              <a:defRPr sz="3998" b="1" baseline="0">
                <a:solidFill>
                  <a:schemeClr val="tx2"/>
                </a:solidFill>
              </a:defRPr>
            </a:lvl1pPr>
          </a:lstStyle>
          <a:p>
            <a:r>
              <a:rPr lang="de-DE" dirty="0"/>
              <a:t>Überschrift Titelfolie</a:t>
            </a:r>
            <a:endParaRPr lang="de-CH" dirty="0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6326069" y="6453188"/>
            <a:ext cx="3375587" cy="179387"/>
          </a:xfrm>
          <a:prstGeom prst="rect">
            <a:avLst/>
          </a:prstGeom>
        </p:spPr>
        <p:txBody>
          <a:bodyPr lIns="0" tIns="0" rIns="0" bIns="0" anchor="b" anchorCtr="0"/>
          <a:lstStyle>
            <a:lvl1pPr algn="l">
              <a:defRPr sz="1199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97A0727B-B3D8-48D4-9216-B119AA4594FD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A08043DE-5E81-43FD-995B-4B17DF02652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225314" y="4224664"/>
            <a:ext cx="4061884" cy="489534"/>
          </a:xfrm>
          <a:prstGeom prst="rect">
            <a:avLst/>
          </a:prstGeom>
          <a:solidFill>
            <a:srgbClr val="D72864">
              <a:alpha val="80000"/>
            </a:srgbClr>
          </a:solidFill>
        </p:spPr>
        <p:txBody>
          <a:bodyPr wrap="square" lIns="108000" tIns="72000" rIns="108000" bIns="108000" anchor="t" anchorCtr="0">
            <a:spAutoFit/>
          </a:bodyPr>
          <a:lstStyle>
            <a:lvl1pPr marL="0" indent="0">
              <a:buNone/>
              <a:defRPr sz="1999" baseline="0">
                <a:solidFill>
                  <a:schemeClr val="bg1"/>
                </a:solidFill>
              </a:defRPr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4" hasCustomPrompt="1"/>
          </p:nvPr>
        </p:nvSpPr>
        <p:spPr>
          <a:xfrm>
            <a:off x="6326069" y="5949950"/>
            <a:ext cx="3363301" cy="5032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0" marR="0" indent="0" algn="l" defTabSz="6094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199"/>
            </a:lvl1pPr>
            <a:lvl2pPr marL="360182" indent="0">
              <a:buNone/>
              <a:defRPr/>
            </a:lvl2pPr>
            <a:lvl3pPr marL="718778" indent="0">
              <a:buNone/>
              <a:defRPr/>
            </a:lvl3pPr>
            <a:lvl4pPr marL="1077373" indent="0">
              <a:buNone/>
              <a:defRPr/>
            </a:lvl4pPr>
            <a:lvl5pPr marL="1437556" indent="0">
              <a:buNone/>
              <a:defRPr/>
            </a:lvl5pPr>
          </a:lstStyle>
          <a:p>
            <a:pPr marL="0" marR="0" lvl="0" indent="0" algn="l" defTabSz="60946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CH" sz="1199" b="0" i="0" u="none" strike="noStrike" kern="1200" cap="none" spc="0" normalizeH="0" baseline="0" noProof="0" dirty="0">
                <a:ln>
                  <a:noFill/>
                </a:ln>
                <a:solidFill>
                  <a:srgbClr val="19191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Vorname Nachname</a:t>
            </a:r>
          </a:p>
        </p:txBody>
      </p:sp>
      <p:sp>
        <p:nvSpPr>
          <p:cNvPr id="10" name="Textplatzhalter 14">
            <a:extLst>
              <a:ext uri="{FF2B5EF4-FFF2-40B4-BE49-F238E27FC236}">
                <a16:creationId xmlns:a16="http://schemas.microsoft.com/office/drawing/2014/main" id="{2A818FE7-2817-4CCE-892B-6DE76AF6C5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6031" y="5949950"/>
            <a:ext cx="4529722" cy="647700"/>
          </a:xfrm>
          <a:prstGeom prst="rect">
            <a:avLst/>
          </a:prstGeom>
        </p:spPr>
        <p:txBody>
          <a:bodyPr wrap="none" lIns="0" tIns="0" rIns="0" bIns="0">
            <a:noAutofit/>
          </a:bodyPr>
          <a:lstStyle>
            <a:lvl1pPr marL="0" indent="0">
              <a:buNone/>
              <a:defRPr sz="1199">
                <a:latin typeface="+mn-lt"/>
              </a:defRPr>
            </a:lvl1pPr>
          </a:lstStyle>
          <a:p>
            <a:pPr lvl="0"/>
            <a:r>
              <a:rPr lang="de-CH" dirty="0"/>
              <a:t>Departement / Abteilung</a:t>
            </a:r>
          </a:p>
        </p:txBody>
      </p:sp>
    </p:spTree>
    <p:extLst>
      <p:ext uri="{BB962C8B-B14F-4D97-AF65-F5344CB8AC3E}">
        <p14:creationId xmlns:p14="http://schemas.microsoft.com/office/powerpoint/2010/main" val="15369249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108">
          <p15:clr>
            <a:srgbClr val="FBAE40"/>
          </p15:clr>
        </p15:guide>
        <p15:guide id="2" pos="2663">
          <p15:clr>
            <a:srgbClr val="FBAE40"/>
          </p15:clr>
        </p15:guide>
        <p15:guide id="3" orient="horz" pos="2659">
          <p15:clr>
            <a:srgbClr val="FBAE40"/>
          </p15:clr>
        </p15:guide>
        <p15:guide id="8" pos="5223">
          <p15:clr>
            <a:srgbClr val="FBAE40"/>
          </p15:clr>
        </p15:guide>
        <p15:guide id="9" orient="horz" pos="3748">
          <p15:clr>
            <a:srgbClr val="FBAE40"/>
          </p15:clr>
        </p15:guide>
        <p15:guide id="10" pos="3366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bschnittsfolie ho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0CE48-1CF3-4153-91A8-20938C5B82E6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8" name="Bildplatzhalter 7"/>
          <p:cNvSpPr>
            <a:spLocks noGrp="1"/>
          </p:cNvSpPr>
          <p:nvPr>
            <p:ph type="pic" sz="quarter" idx="20" hasCustomPrompt="1"/>
          </p:nvPr>
        </p:nvSpPr>
        <p:spPr>
          <a:xfrm>
            <a:off x="6491082" y="333375"/>
            <a:ext cx="5362958" cy="5867400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1999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06029" y="2213150"/>
            <a:ext cx="5361372" cy="1917733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11" name="Titel 1"/>
          <p:cNvSpPr>
            <a:spLocks noGrp="1"/>
          </p:cNvSpPr>
          <p:nvPr>
            <p:ph type="title" hasCustomPrompt="1"/>
          </p:nvPr>
        </p:nvSpPr>
        <p:spPr>
          <a:xfrm>
            <a:off x="806031" y="333375"/>
            <a:ext cx="5361371" cy="183515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3198" baseline="0"/>
            </a:lvl1pPr>
          </a:lstStyle>
          <a:p>
            <a:r>
              <a:rPr lang="de-DE" dirty="0"/>
              <a:t>Titel Abschnittsfolie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772559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389">
          <p15:clr>
            <a:srgbClr val="FBAE40"/>
          </p15:clr>
        </p15:guide>
        <p15:guide id="2" orient="horz" pos="1366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bschnittsfolie qu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ildplatzhalter 7"/>
          <p:cNvSpPr>
            <a:spLocks noGrp="1"/>
          </p:cNvSpPr>
          <p:nvPr>
            <p:ph type="pic" sz="quarter" idx="21" hasCustomPrompt="1"/>
          </p:nvPr>
        </p:nvSpPr>
        <p:spPr>
          <a:xfrm>
            <a:off x="0" y="3850783"/>
            <a:ext cx="12192000" cy="2349992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1999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806031" y="333375"/>
            <a:ext cx="11048009" cy="183515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3198"/>
            </a:lvl1pPr>
          </a:lstStyle>
          <a:p>
            <a:r>
              <a:rPr lang="de-DE" dirty="0"/>
              <a:t>Titel Abschnittsfolie</a:t>
            </a:r>
            <a:endParaRPr lang="de-CH" dirty="0"/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EFAF6-4916-4EBA-BB0F-A5B70E5BC057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6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06030" y="2213150"/>
            <a:ext cx="7367796" cy="1398501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</p:spTree>
    <p:extLst>
      <p:ext uri="{BB962C8B-B14F-4D97-AF65-F5344CB8AC3E}">
        <p14:creationId xmlns:p14="http://schemas.microsoft.com/office/powerpoint/2010/main" val="15916715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389">
          <p15:clr>
            <a:srgbClr val="FBAE40"/>
          </p15:clr>
        </p15:guide>
        <p15:guide id="2" orient="horz" pos="1366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3"/>
          <p:cNvSpPr>
            <a:spLocks noGrp="1"/>
          </p:cNvSpPr>
          <p:nvPr>
            <p:ph type="body" sz="quarter" idx="10" hasCustomPrompt="1"/>
          </p:nvPr>
        </p:nvSpPr>
        <p:spPr>
          <a:xfrm>
            <a:off x="806031" y="1449387"/>
            <a:ext cx="11048009" cy="4751387"/>
          </a:xfrm>
          <a:prstGeom prst="rect">
            <a:avLst/>
          </a:prstGeom>
        </p:spPr>
        <p:txBody>
          <a:bodyPr numCol="2" spcCol="288000">
            <a:normAutofit/>
          </a:bodyPr>
          <a:lstStyle>
            <a:lvl1pPr marL="342729" marR="0" indent="-342729" algn="l" defTabSz="609463" rtl="0" eaLnBrk="1" fontAlgn="auto" latinLnBrk="0" hangingPunct="1">
              <a:lnSpc>
                <a:spcPct val="120000"/>
              </a:lnSpc>
              <a:spcBef>
                <a:spcPts val="1199"/>
              </a:spcBef>
              <a:spcAft>
                <a:spcPts val="600"/>
              </a:spcAft>
              <a:buClr>
                <a:schemeClr val="tx2"/>
              </a:buClr>
              <a:buSzPct val="120000"/>
              <a:buFont typeface="Arial" panose="020B0604020202020204" pitchFamily="34" charset="0"/>
              <a:buChar char="•"/>
              <a:tabLst/>
              <a:defRPr sz="1999" baseline="0"/>
            </a:lvl1pPr>
            <a:lvl2pPr marL="360183" indent="-360183">
              <a:lnSpc>
                <a:spcPct val="120000"/>
              </a:lnSpc>
              <a:spcBef>
                <a:spcPts val="1199"/>
              </a:spcBef>
              <a:spcAft>
                <a:spcPts val="600"/>
              </a:spcAft>
              <a:buSzPct val="120000"/>
              <a:buFontTx/>
              <a:buBlip>
                <a:blip r:embed="rId2"/>
              </a:buBlip>
              <a:defRPr sz="1999" b="1" baseline="0"/>
            </a:lvl2pPr>
            <a:lvl3pPr marL="628336" indent="-26815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599" baseline="0"/>
            </a:lvl3pPr>
            <a:lvl4pPr marL="894902" indent="-206272">
              <a:spcBef>
                <a:spcPts val="400"/>
              </a:spcBef>
              <a:spcAft>
                <a:spcPts val="0"/>
              </a:spcAft>
              <a:defRPr/>
            </a:lvl4pPr>
            <a:lvl5pPr marL="1163056" indent="-230073">
              <a:spcBef>
                <a:spcPts val="400"/>
              </a:spcBef>
              <a:spcAft>
                <a:spcPts val="0"/>
              </a:spcAft>
              <a:defRPr/>
            </a:lvl5pPr>
          </a:lstStyle>
          <a:p>
            <a:pPr lvl="0"/>
            <a:r>
              <a:rPr lang="de-DE" dirty="0"/>
              <a:t>Thema 1 [Ebene 1]</a:t>
            </a:r>
          </a:p>
          <a:p>
            <a:pPr lvl="1"/>
            <a:r>
              <a:rPr lang="de-DE" dirty="0"/>
              <a:t>Thema 2 aktiv [Ebene 2]</a:t>
            </a:r>
          </a:p>
          <a:p>
            <a:pPr lvl="2"/>
            <a:r>
              <a:rPr lang="de-DE" dirty="0"/>
              <a:t>Unterthema 1 [Ebene 3]</a:t>
            </a:r>
          </a:p>
          <a:p>
            <a:pPr lvl="2"/>
            <a:r>
              <a:rPr lang="de-DE" dirty="0"/>
              <a:t>Unterthema 2 [Ebene 3]</a:t>
            </a:r>
          </a:p>
          <a:p>
            <a:pPr marL="342729" marR="0" lvl="0" indent="-342729" algn="l" defTabSz="609463" rtl="0" eaLnBrk="1" fontAlgn="auto" latinLnBrk="0" hangingPunct="1">
              <a:lnSpc>
                <a:spcPct val="120000"/>
              </a:lnSpc>
              <a:spcBef>
                <a:spcPts val="1199"/>
              </a:spcBef>
              <a:spcAft>
                <a:spcPts val="600"/>
              </a:spcAft>
              <a:buClr>
                <a:schemeClr val="tx2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lang="de-DE" dirty="0"/>
              <a:t>Thema 3 [Ebene 1]</a:t>
            </a:r>
          </a:p>
          <a:p>
            <a:pPr lvl="0"/>
            <a:endParaRPr lang="de-DE" dirty="0"/>
          </a:p>
          <a:p>
            <a:pPr lvl="2"/>
            <a:endParaRPr lang="de-DE" dirty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58E42ADF-F5B2-43B8-AB96-1EFC272BC70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2868" y="6244316"/>
            <a:ext cx="1339527" cy="629524"/>
          </a:xfrm>
          <a:prstGeom prst="rect">
            <a:avLst/>
          </a:prstGeom>
        </p:spPr>
      </p:pic>
      <p:sp>
        <p:nvSpPr>
          <p:cNvPr id="7" name="Titel 6"/>
          <p:cNvSpPr>
            <a:spLocks noGrp="1"/>
          </p:cNvSpPr>
          <p:nvPr>
            <p:ph type="title" hasCustomPrompt="1"/>
          </p:nvPr>
        </p:nvSpPr>
        <p:spPr>
          <a:xfrm>
            <a:off x="806031" y="333377"/>
            <a:ext cx="11048009" cy="287337"/>
          </a:xfrm>
        </p:spPr>
        <p:txBody>
          <a:bodyPr/>
          <a:lstStyle>
            <a:lvl1pPr>
              <a:defRPr lang="de-DE" sz="1999" b="1" kern="12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de-DE" dirty="0"/>
              <a:t>Agenda-Titel eingeben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78976640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Inhal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EC95DD5-0849-40F1-BA66-B0014218A94A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 dirty="0"/>
          </a:p>
        </p:txBody>
      </p:sp>
      <p:sp>
        <p:nvSpPr>
          <p:cNvPr id="5" name="Inhaltsplatzhalter 4"/>
          <p:cNvSpPr>
            <a:spLocks noGrp="1"/>
          </p:cNvSpPr>
          <p:nvPr>
            <p:ph sz="quarter" idx="21"/>
          </p:nvPr>
        </p:nvSpPr>
        <p:spPr>
          <a:xfrm>
            <a:off x="806031" y="1449389"/>
            <a:ext cx="11048009" cy="47513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 dirty="0"/>
          </a:p>
        </p:txBody>
      </p:sp>
      <p:sp>
        <p:nvSpPr>
          <p:cNvPr id="11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029" y="334040"/>
            <a:ext cx="11048010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</p:spTree>
    <p:extLst>
      <p:ext uri="{BB962C8B-B14F-4D97-AF65-F5344CB8AC3E}">
        <p14:creationId xmlns:p14="http://schemas.microsoft.com/office/powerpoint/2010/main" val="191953850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CFADF-D4A6-4A91-B62F-1DE1BE645EB9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06031" y="692151"/>
            <a:ext cx="11048009" cy="684213"/>
          </a:xfrm>
        </p:spPr>
        <p:txBody>
          <a:bodyPr/>
          <a:lstStyle/>
          <a:p>
            <a:r>
              <a:rPr lang="de-DE"/>
              <a:t>Mastertitelformat bearbeiten</a:t>
            </a:r>
            <a:endParaRPr lang="de-CH" dirty="0"/>
          </a:p>
        </p:txBody>
      </p:sp>
      <p:sp>
        <p:nvSpPr>
          <p:cNvPr id="9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6029" y="334040"/>
            <a:ext cx="11048010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7" name="Inhaltsplatzhalter 6"/>
          <p:cNvSpPr>
            <a:spLocks noGrp="1"/>
          </p:cNvSpPr>
          <p:nvPr>
            <p:ph sz="quarter" idx="26"/>
          </p:nvPr>
        </p:nvSpPr>
        <p:spPr>
          <a:xfrm>
            <a:off x="806031" y="1449389"/>
            <a:ext cx="5361371" cy="47513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1" name="Inhaltsplatzhalter 6"/>
          <p:cNvSpPr>
            <a:spLocks noGrp="1"/>
          </p:cNvSpPr>
          <p:nvPr>
            <p:ph sz="quarter" idx="27"/>
          </p:nvPr>
        </p:nvSpPr>
        <p:spPr>
          <a:xfrm>
            <a:off x="6492669" y="1449389"/>
            <a:ext cx="5361371" cy="47513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86575066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gleich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4DCC152-19D5-4F8D-A66C-9EE9F42D68BB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14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6031" y="1449389"/>
            <a:ext cx="5361783" cy="358775"/>
          </a:xfrm>
          <a:prstGeom prst="rect">
            <a:avLst/>
          </a:prstGeom>
        </p:spPr>
        <p:txBody>
          <a:bodyPr t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1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501686" y="1449389"/>
            <a:ext cx="5351180" cy="358775"/>
          </a:xfrm>
          <a:prstGeom prst="rect">
            <a:avLst/>
          </a:prstGeom>
        </p:spPr>
        <p:txBody>
          <a:bodyPr t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029" y="334040"/>
            <a:ext cx="11048010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5" name="Inhaltsplatzhalter 4"/>
          <p:cNvSpPr>
            <a:spLocks noGrp="1"/>
          </p:cNvSpPr>
          <p:nvPr>
            <p:ph sz="quarter" idx="25"/>
          </p:nvPr>
        </p:nvSpPr>
        <p:spPr>
          <a:xfrm>
            <a:off x="806031" y="1881189"/>
            <a:ext cx="5361371" cy="43195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15" name="Inhaltsplatzhalter 4"/>
          <p:cNvSpPr>
            <a:spLocks noGrp="1"/>
          </p:cNvSpPr>
          <p:nvPr>
            <p:ph sz="quarter" idx="26"/>
          </p:nvPr>
        </p:nvSpPr>
        <p:spPr>
          <a:xfrm>
            <a:off x="6491083" y="1881189"/>
            <a:ext cx="5361371" cy="43195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40481697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185">
          <p15:clr>
            <a:srgbClr val="FBAE40"/>
          </p15:clr>
        </p15:guide>
        <p15:guide id="2" orient="horz" pos="1139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und Bild ho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Bildplatzhalter 7"/>
          <p:cNvSpPr>
            <a:spLocks noGrp="1"/>
          </p:cNvSpPr>
          <p:nvPr>
            <p:ph type="pic" sz="quarter" idx="21" hasCustomPrompt="1"/>
          </p:nvPr>
        </p:nvSpPr>
        <p:spPr>
          <a:xfrm>
            <a:off x="7427913" y="333375"/>
            <a:ext cx="4426127" cy="5867400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1999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772B8-4528-4408-9191-59B846A56A88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11" name="Inhaltsplatzhalter 10"/>
          <p:cNvSpPr>
            <a:spLocks noGrp="1"/>
          </p:cNvSpPr>
          <p:nvPr>
            <p:ph sz="quarter" idx="22"/>
          </p:nvPr>
        </p:nvSpPr>
        <p:spPr>
          <a:xfrm>
            <a:off x="806030" y="1449389"/>
            <a:ext cx="6334001" cy="475138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8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030" y="334040"/>
            <a:ext cx="6334002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06031" y="692151"/>
            <a:ext cx="6334001" cy="684213"/>
          </a:xfrm>
        </p:spPr>
        <p:txBody>
          <a:bodyPr/>
          <a:lstStyle>
            <a:lvl1pPr>
              <a:lnSpc>
                <a:spcPct val="100000"/>
              </a:lnSpc>
              <a:defRPr sz="2799"/>
            </a:lvl1pPr>
          </a:lstStyle>
          <a:p>
            <a:r>
              <a:rPr lang="de-DE"/>
              <a:t>Mastertitelformat bearbeiten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230431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500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r Tite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77D4186-B662-4E69-A4F7-B50A63B8A28E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029" y="334040"/>
            <a:ext cx="11048010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1999" b="1"/>
            </a:lvl1pPr>
            <a:lvl2pPr marL="456971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</p:spTree>
    <p:extLst>
      <p:ext uri="{BB962C8B-B14F-4D97-AF65-F5344CB8AC3E}">
        <p14:creationId xmlns:p14="http://schemas.microsoft.com/office/powerpoint/2010/main" val="9809356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e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904FB-EE5A-4018-8925-1659F378B46A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4515412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ollbil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5E16-E010-424C-81E5-FFD537356E9D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sp>
        <p:nvSpPr>
          <p:cNvPr id="7" name="Bildplatzhalter 7"/>
          <p:cNvSpPr>
            <a:spLocks noGrp="1"/>
          </p:cNvSpPr>
          <p:nvPr>
            <p:ph type="pic" sz="quarter" idx="20" hasCustomPrompt="1"/>
          </p:nvPr>
        </p:nvSpPr>
        <p:spPr>
          <a:xfrm>
            <a:off x="0" y="-1"/>
            <a:ext cx="12192000" cy="6200775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1999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</p:spTree>
    <p:extLst>
      <p:ext uri="{BB962C8B-B14F-4D97-AF65-F5344CB8AC3E}">
        <p14:creationId xmlns:p14="http://schemas.microsoft.com/office/powerpoint/2010/main" val="10827783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elplatzhalter 1"/>
          <p:cNvSpPr>
            <a:spLocks noGrp="1"/>
          </p:cNvSpPr>
          <p:nvPr>
            <p:ph type="title"/>
          </p:nvPr>
        </p:nvSpPr>
        <p:spPr>
          <a:xfrm>
            <a:off x="806031" y="692151"/>
            <a:ext cx="11048009" cy="684213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/>
          <a:p>
            <a:r>
              <a:rPr lang="de-DE" dirty="0"/>
              <a:t>Titel Inhaltsfolie einzeilig</a:t>
            </a:r>
            <a:endParaRPr lang="de-CH" dirty="0"/>
          </a:p>
        </p:txBody>
      </p:sp>
      <p:cxnSp>
        <p:nvCxnSpPr>
          <p:cNvPr id="49" name="Gerader Verbinder 48">
            <a:extLst>
              <a:ext uri="{FF2B5EF4-FFF2-40B4-BE49-F238E27FC236}">
                <a16:creationId xmlns:a16="http://schemas.microsoft.com/office/drawing/2014/main" id="{DCCF8EB6-970F-4B91-8E46-5B6411EAA2E4}"/>
              </a:ext>
            </a:extLst>
          </p:cNvPr>
          <p:cNvCxnSpPr>
            <a:cxnSpLocks/>
          </p:cNvCxnSpPr>
          <p:nvPr/>
        </p:nvCxnSpPr>
        <p:spPr>
          <a:xfrm>
            <a:off x="802540" y="6454846"/>
            <a:ext cx="5872" cy="403155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Datumsplatzhalter 2">
            <a:extLst>
              <a:ext uri="{FF2B5EF4-FFF2-40B4-BE49-F238E27FC236}">
                <a16:creationId xmlns:a16="http://schemas.microsoft.com/office/drawing/2014/main" id="{DD859570-9479-4CD6-9E5E-B8BCB591EF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91083" y="6453187"/>
            <a:ext cx="3374892" cy="179388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1199"/>
            </a:lvl1pPr>
          </a:lstStyle>
          <a:p>
            <a:fld id="{F92AE9A8-F44B-4200-8E80-F632F59A9070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52" name="Fußzeilenplatzhalter 3">
            <a:extLst>
              <a:ext uri="{FF2B5EF4-FFF2-40B4-BE49-F238E27FC236}">
                <a16:creationId xmlns:a16="http://schemas.microsoft.com/office/drawing/2014/main" id="{2A1BCD4E-392B-40D0-9259-9419E76355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6031" y="6454846"/>
            <a:ext cx="5361371" cy="332663"/>
          </a:xfrm>
          <a:prstGeom prst="rect">
            <a:avLst/>
          </a:prstGeom>
        </p:spPr>
        <p:txBody>
          <a:bodyPr lIns="108000" tIns="0" rIns="0" bIns="0"/>
          <a:lstStyle>
            <a:lvl1pPr algn="l">
              <a:defRPr sz="1199"/>
            </a:lvl1pPr>
          </a:lstStyle>
          <a:p>
            <a:pPr defTabSz="354707"/>
            <a:r>
              <a:rPr lang="de-DE"/>
              <a:t>Automation II</a:t>
            </a:r>
            <a:endParaRPr lang="de-DE" altLang="de-DE" dirty="0">
              <a:solidFill>
                <a:srgbClr val="D40032"/>
              </a:solidFill>
            </a:endParaRPr>
          </a:p>
        </p:txBody>
      </p:sp>
      <p:sp>
        <p:nvSpPr>
          <p:cNvPr id="53" name="Foliennummernplatzhalter 4">
            <a:extLst>
              <a:ext uri="{FF2B5EF4-FFF2-40B4-BE49-F238E27FC236}">
                <a16:creationId xmlns:a16="http://schemas.microsoft.com/office/drawing/2014/main" id="{F6E723C3-915C-402C-9570-E97A66A840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68856" y="6453188"/>
            <a:ext cx="537174" cy="179387"/>
          </a:xfrm>
          <a:prstGeom prst="rect">
            <a:avLst/>
          </a:prstGeom>
        </p:spPr>
        <p:txBody>
          <a:bodyPr lIns="0" tIns="0" rIns="108000" bIns="0"/>
          <a:lstStyle>
            <a:lvl1pPr algn="r">
              <a:defRPr sz="1199">
                <a:solidFill>
                  <a:schemeClr val="tx1"/>
                </a:solidFill>
              </a:defRPr>
            </a:lvl1pPr>
          </a:lstStyle>
          <a:p>
            <a:fld id="{61F2C2C2-1EE4-4D60-B09F-2141F977BFAA}" type="slidenum">
              <a:rPr lang="de-DE" altLang="de-DE" smtClean="0"/>
              <a:pPr/>
              <a:t>‹Nr.›</a:t>
            </a:fld>
            <a:endParaRPr lang="de-DE" altLang="de-DE"/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58E42ADF-F5B2-43B8-AB96-1EFC272BC700}"/>
              </a:ext>
            </a:extLst>
          </p:cNvPr>
          <p:cNvPicPr>
            <a:picLocks noChangeAspect="1"/>
          </p:cNvPicPr>
          <p:nvPr/>
        </p:nvPicPr>
        <p:blipFill>
          <a:blip r:embed="rId1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2868" y="6244316"/>
            <a:ext cx="1339527" cy="629524"/>
          </a:xfrm>
          <a:prstGeom prst="rect">
            <a:avLst/>
          </a:prstGeom>
        </p:spPr>
      </p:pic>
      <p:sp>
        <p:nvSpPr>
          <p:cNvPr id="2" name="Textplatzhalter 1"/>
          <p:cNvSpPr>
            <a:spLocks noGrp="1"/>
          </p:cNvSpPr>
          <p:nvPr>
            <p:ph type="body" idx="1"/>
          </p:nvPr>
        </p:nvSpPr>
        <p:spPr>
          <a:xfrm>
            <a:off x="802540" y="1449389"/>
            <a:ext cx="11051498" cy="4751387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de-DE" dirty="0"/>
              <a:t>Erste Ebene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  <a:p>
            <a:pPr lvl="5"/>
            <a:r>
              <a:rPr lang="de-DE" dirty="0"/>
              <a:t>Sechste Ebene</a:t>
            </a:r>
          </a:p>
          <a:p>
            <a:pPr lvl="6"/>
            <a:r>
              <a:rPr lang="de-DE" dirty="0"/>
              <a:t>Siebte Ebene</a:t>
            </a:r>
          </a:p>
          <a:p>
            <a:pPr lvl="4"/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006175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2" r:id="rId13"/>
  </p:sldLayoutIdLst>
  <p:transition spd="slow">
    <p:wipe/>
  </p:transition>
  <p:hf hdr="0" dt="0"/>
  <p:txStyles>
    <p:titleStyle>
      <a:lvl1pPr algn="l" defTabSz="609463" rtl="0" eaLnBrk="1" latinLnBrk="0" hangingPunct="1">
        <a:lnSpc>
          <a:spcPct val="120000"/>
        </a:lnSpc>
        <a:spcBef>
          <a:spcPct val="0"/>
        </a:spcBef>
        <a:buNone/>
        <a:defRPr sz="3198" b="1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51874" indent="-251874" algn="l" defTabSz="609463" rtl="0" eaLnBrk="1" latinLnBrk="0" hangingPunct="1">
        <a:spcBef>
          <a:spcPts val="1799"/>
        </a:spcBef>
        <a:buClr>
          <a:schemeClr val="tx2"/>
        </a:buClr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1pPr>
      <a:lvl2pPr marL="503748" indent="-251874" algn="l" defTabSz="609463" rtl="0" eaLnBrk="1" latinLnBrk="0" hangingPunct="1">
        <a:spcBef>
          <a:spcPts val="1199"/>
        </a:spcBef>
        <a:buClr>
          <a:schemeClr val="tx1"/>
        </a:buClr>
        <a:buSzPct val="80000"/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755622" indent="-251874" algn="l" defTabSz="609463" rtl="0" eaLnBrk="1" latinLnBrk="0" hangingPunct="1">
        <a:spcBef>
          <a:spcPts val="999"/>
        </a:spcBef>
        <a:buSzPct val="90000"/>
        <a:buFont typeface="Symbol" panose="05050102010706020507" pitchFamily="18" charset="2"/>
        <a:buChar char="-"/>
        <a:defRPr sz="1599" kern="1200">
          <a:solidFill>
            <a:schemeClr val="tx1"/>
          </a:solidFill>
          <a:latin typeface="+mn-lt"/>
          <a:ea typeface="+mn-ea"/>
          <a:cs typeface="+mn-cs"/>
        </a:defRPr>
      </a:lvl3pPr>
      <a:lvl4pPr marL="1007496" indent="-251874" algn="l" defTabSz="609463" rtl="0" eaLnBrk="1" latinLnBrk="0" hangingPunct="1">
        <a:spcBef>
          <a:spcPts val="600"/>
        </a:spcBef>
        <a:buFont typeface="Symbol" panose="05050102010706020507" pitchFamily="18" charset="2"/>
        <a:buChar char="-"/>
        <a:defRPr sz="1599" kern="1200">
          <a:solidFill>
            <a:schemeClr val="tx1"/>
          </a:solidFill>
          <a:latin typeface="+mn-lt"/>
          <a:ea typeface="+mn-ea"/>
          <a:cs typeface="+mn-cs"/>
        </a:defRPr>
      </a:lvl4pPr>
      <a:lvl5pPr marL="1259370" marR="0" indent="-251874" algn="l" defTabSz="609463" rtl="0" eaLnBrk="1" fontAlgn="auto" latinLnBrk="0" hangingPunct="1">
        <a:lnSpc>
          <a:spcPct val="120000"/>
        </a:lnSpc>
        <a:spcBef>
          <a:spcPts val="600"/>
        </a:spcBef>
        <a:spcAft>
          <a:spcPts val="0"/>
        </a:spcAft>
        <a:buClrTx/>
        <a:buSzTx/>
        <a:buFont typeface="Symbol" panose="05050102010706020507" pitchFamily="18" charset="2"/>
        <a:buChar char="-"/>
        <a:tabLst/>
        <a:defRPr sz="1599" kern="1200">
          <a:solidFill>
            <a:schemeClr val="tx1"/>
          </a:solidFill>
          <a:latin typeface="+mn-lt"/>
          <a:ea typeface="+mn-ea"/>
          <a:cs typeface="+mn-cs"/>
        </a:defRPr>
      </a:lvl5pPr>
      <a:lvl6pPr marL="1511244" indent="-251874" algn="l" defTabSz="610882" rtl="0" eaLnBrk="1" latinLnBrk="0" hangingPunct="1">
        <a:lnSpc>
          <a:spcPct val="120000"/>
        </a:lnSpc>
        <a:spcBef>
          <a:spcPts val="600"/>
        </a:spcBef>
        <a:buFont typeface="Symbol" panose="05050102010706020507" pitchFamily="18" charset="2"/>
        <a:buChar char="-"/>
        <a:defRPr sz="1599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63118" indent="-251874" algn="l" defTabSz="609463" rtl="0" eaLnBrk="1" latinLnBrk="0" hangingPunct="1">
        <a:lnSpc>
          <a:spcPct val="120000"/>
        </a:lnSpc>
        <a:spcBef>
          <a:spcPts val="600"/>
        </a:spcBef>
        <a:buFont typeface="Symbol" panose="05050102010706020507" pitchFamily="18" charset="2"/>
        <a:buChar char="-"/>
        <a:defRPr sz="1599" kern="1200">
          <a:solidFill>
            <a:schemeClr val="tx1"/>
          </a:solidFill>
          <a:latin typeface="+mn-lt"/>
          <a:ea typeface="+mn-ea"/>
          <a:cs typeface="+mn-cs"/>
        </a:defRPr>
      </a:lvl7pPr>
      <a:lvl8pPr marL="4570970" indent="-304732" algn="l" defTabSz="609463" rtl="0" eaLnBrk="1" latinLnBrk="0" hangingPunct="1">
        <a:spcBef>
          <a:spcPct val="20000"/>
        </a:spcBef>
        <a:buFont typeface="Arial"/>
        <a:buChar char="•"/>
        <a:defRPr sz="2699" kern="1200">
          <a:solidFill>
            <a:schemeClr val="tx1"/>
          </a:solidFill>
          <a:latin typeface="+mn-lt"/>
          <a:ea typeface="+mn-ea"/>
          <a:cs typeface="+mn-cs"/>
        </a:defRPr>
      </a:lvl8pPr>
      <a:lvl9pPr marL="5180433" indent="-304732" algn="l" defTabSz="609463" rtl="0" eaLnBrk="1" latinLnBrk="0" hangingPunct="1">
        <a:spcBef>
          <a:spcPct val="20000"/>
        </a:spcBef>
        <a:buFont typeface="Arial"/>
        <a:buChar char="•"/>
        <a:defRPr sz="26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1pPr>
      <a:lvl2pPr marL="609463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2pPr>
      <a:lvl3pPr marL="1218925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3pPr>
      <a:lvl4pPr marL="1828388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4pPr>
      <a:lvl5pPr marL="2437851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5pPr>
      <a:lvl6pPr marL="3047314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6pPr>
      <a:lvl7pPr marL="3656777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7pPr>
      <a:lvl8pPr marL="4266239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8pPr>
      <a:lvl9pPr marL="4875702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6" pos="508">
          <p15:clr>
            <a:srgbClr val="547EBF"/>
          </p15:clr>
        </p15:guide>
        <p15:guide id="7" pos="7471">
          <p15:clr>
            <a:srgbClr val="547EBF"/>
          </p15:clr>
        </p15:guide>
        <p15:guide id="8" orient="horz" pos="210">
          <p15:clr>
            <a:srgbClr val="547EBF"/>
          </p15:clr>
        </p15:guide>
        <p15:guide id="9" orient="horz" pos="4065">
          <p15:clr>
            <a:srgbClr val="C35EA4"/>
          </p15:clr>
        </p15:guide>
        <p15:guide id="10" orient="horz" pos="4156">
          <p15:clr>
            <a:srgbClr val="547EBF"/>
          </p15:clr>
        </p15:guide>
        <p15:guide id="12" orient="horz" pos="391">
          <p15:clr>
            <a:srgbClr val="C35EA4"/>
          </p15:clr>
        </p15:guide>
        <p15:guide id="13" orient="horz" pos="913">
          <p15:clr>
            <a:srgbClr val="C35EA4"/>
          </p15:clr>
        </p15:guide>
        <p15:guide id="14" orient="horz" pos="3906">
          <p15:clr>
            <a:srgbClr val="C35EA4"/>
          </p15:clr>
        </p15:guide>
        <p15:guide id="15" pos="3987">
          <p15:clr>
            <a:srgbClr val="9FCC3B"/>
          </p15:clr>
        </p15:guide>
        <p15:guide id="16" pos="4091">
          <p15:clr>
            <a:srgbClr val="C35EA4"/>
          </p15:clr>
        </p15:guide>
        <p15:guide id="17" pos="3887">
          <p15:clr>
            <a:srgbClr val="C35EA4"/>
          </p15:clr>
        </p15:guide>
        <p15:guide id="18" orient="horz" pos="867">
          <p15:clr>
            <a:srgbClr val="C35EA4"/>
          </p15:clr>
        </p15:guide>
        <p15:guide id="19" orient="horz" pos="436">
          <p15:clr>
            <a:srgbClr val="C35EA4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Titelmasterformat durch Klicken bearbeiten</a:t>
            </a:r>
            <a:endParaRPr lang="de-CH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5742BC-7E5A-4839-B51D-350F4D0BFD08}" type="datetime1">
              <a:rPr lang="de-CH" smtClean="0"/>
              <a:t>15.05.2024</a:t>
            </a:fld>
            <a:endParaRPr lang="de-CH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de-CH"/>
              <a:t>Automation II</a:t>
            </a:r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065C8-95A9-46CE-8462-4ACAF4D5C6E3}" type="slidenum">
              <a:rPr lang="de-CH" smtClean="0"/>
              <a:t>‹Nr.›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4157549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elplatzhalter 1"/>
          <p:cNvSpPr>
            <a:spLocks noGrp="1"/>
          </p:cNvSpPr>
          <p:nvPr>
            <p:ph type="title"/>
          </p:nvPr>
        </p:nvSpPr>
        <p:spPr>
          <a:xfrm>
            <a:off x="806031" y="692151"/>
            <a:ext cx="11048009" cy="684213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/>
          <a:p>
            <a:r>
              <a:rPr lang="de-DE" dirty="0"/>
              <a:t>Titel Inhaltsfolie einzeilig</a:t>
            </a:r>
            <a:endParaRPr lang="de-CH" dirty="0"/>
          </a:p>
        </p:txBody>
      </p:sp>
      <p:cxnSp>
        <p:nvCxnSpPr>
          <p:cNvPr id="49" name="Gerader Verbinder 48">
            <a:extLst>
              <a:ext uri="{FF2B5EF4-FFF2-40B4-BE49-F238E27FC236}">
                <a16:creationId xmlns:a16="http://schemas.microsoft.com/office/drawing/2014/main" id="{DCCF8EB6-970F-4B91-8E46-5B6411EAA2E4}"/>
              </a:ext>
            </a:extLst>
          </p:cNvPr>
          <p:cNvCxnSpPr>
            <a:cxnSpLocks/>
          </p:cNvCxnSpPr>
          <p:nvPr/>
        </p:nvCxnSpPr>
        <p:spPr>
          <a:xfrm>
            <a:off x="802540" y="6454846"/>
            <a:ext cx="5872" cy="403155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Datumsplatzhalter 2">
            <a:extLst>
              <a:ext uri="{FF2B5EF4-FFF2-40B4-BE49-F238E27FC236}">
                <a16:creationId xmlns:a16="http://schemas.microsoft.com/office/drawing/2014/main" id="{DD859570-9479-4CD6-9E5E-B8BCB591EF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91083" y="6453187"/>
            <a:ext cx="3374892" cy="179388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1199"/>
            </a:lvl1pPr>
          </a:lstStyle>
          <a:p>
            <a:fld id="{EE8ECC77-F4A7-4A88-AC60-FF04BDDB030B}" type="datetime1">
              <a:rPr lang="de-CH" smtClean="0"/>
              <a:t>15.05.2024</a:t>
            </a:fld>
            <a:endParaRPr lang="de-CH" dirty="0"/>
          </a:p>
        </p:txBody>
      </p:sp>
      <p:sp>
        <p:nvSpPr>
          <p:cNvPr id="52" name="Fußzeilenplatzhalter 3">
            <a:extLst>
              <a:ext uri="{FF2B5EF4-FFF2-40B4-BE49-F238E27FC236}">
                <a16:creationId xmlns:a16="http://schemas.microsoft.com/office/drawing/2014/main" id="{2A1BCD4E-392B-40D0-9259-9419E76355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6031" y="6454846"/>
            <a:ext cx="5361371" cy="332663"/>
          </a:xfrm>
          <a:prstGeom prst="rect">
            <a:avLst/>
          </a:prstGeom>
        </p:spPr>
        <p:txBody>
          <a:bodyPr lIns="108000" tIns="0" rIns="0" bIns="0"/>
          <a:lstStyle>
            <a:lvl1pPr algn="l">
              <a:defRPr sz="1199"/>
            </a:lvl1pPr>
          </a:lstStyle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53" name="Foliennummernplatzhalter 4">
            <a:extLst>
              <a:ext uri="{FF2B5EF4-FFF2-40B4-BE49-F238E27FC236}">
                <a16:creationId xmlns:a16="http://schemas.microsoft.com/office/drawing/2014/main" id="{F6E723C3-915C-402C-9570-E97A66A840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68856" y="6453188"/>
            <a:ext cx="537174" cy="179387"/>
          </a:xfrm>
          <a:prstGeom prst="rect">
            <a:avLst/>
          </a:prstGeom>
        </p:spPr>
        <p:txBody>
          <a:bodyPr lIns="0" tIns="0" rIns="108000" bIns="0"/>
          <a:lstStyle>
            <a:lvl1pPr algn="r">
              <a:defRPr sz="1199">
                <a:solidFill>
                  <a:schemeClr val="tx1"/>
                </a:solidFill>
              </a:defRPr>
            </a:lvl1pPr>
          </a:lstStyle>
          <a:p>
            <a:fld id="{4EAC321B-7500-4259-A00F-915439A35E15}" type="slidenum">
              <a:rPr lang="de-CH" smtClean="0"/>
              <a:pPr/>
              <a:t>‹Nr.›</a:t>
            </a:fld>
            <a:endParaRPr lang="de-CH" dirty="0"/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58E42ADF-F5B2-43B8-AB96-1EFC272BC700}"/>
              </a:ext>
            </a:extLst>
          </p:cNvPr>
          <p:cNvPicPr>
            <a:picLocks noChangeAspect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2868" y="6244316"/>
            <a:ext cx="1339527" cy="629524"/>
          </a:xfrm>
          <a:prstGeom prst="rect">
            <a:avLst/>
          </a:prstGeom>
        </p:spPr>
      </p:pic>
      <p:sp>
        <p:nvSpPr>
          <p:cNvPr id="2" name="Textplatzhalter 1"/>
          <p:cNvSpPr>
            <a:spLocks noGrp="1"/>
          </p:cNvSpPr>
          <p:nvPr>
            <p:ph type="body" idx="1"/>
          </p:nvPr>
        </p:nvSpPr>
        <p:spPr>
          <a:xfrm>
            <a:off x="802540" y="1449389"/>
            <a:ext cx="11051498" cy="4751387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de-DE" dirty="0"/>
              <a:t>Erste Ebene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  <a:p>
            <a:pPr lvl="5"/>
            <a:r>
              <a:rPr lang="de-DE" dirty="0"/>
              <a:t>Sechste Ebene</a:t>
            </a:r>
          </a:p>
          <a:p>
            <a:pPr lvl="6"/>
            <a:r>
              <a:rPr lang="de-DE" dirty="0"/>
              <a:t>Siebte Ebene</a:t>
            </a:r>
          </a:p>
          <a:p>
            <a:pPr lvl="4"/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602465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</p:sldLayoutIdLst>
  <p:hf hdr="0" dt="0"/>
  <p:txStyles>
    <p:titleStyle>
      <a:lvl1pPr algn="l" defTabSz="609463" rtl="0" eaLnBrk="1" latinLnBrk="0" hangingPunct="1">
        <a:lnSpc>
          <a:spcPct val="120000"/>
        </a:lnSpc>
        <a:spcBef>
          <a:spcPct val="0"/>
        </a:spcBef>
        <a:buNone/>
        <a:defRPr sz="3198" b="1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51874" indent="-251874" algn="l" defTabSz="609463" rtl="0" eaLnBrk="1" latinLnBrk="0" hangingPunct="1">
        <a:lnSpc>
          <a:spcPct val="110000"/>
        </a:lnSpc>
        <a:spcBef>
          <a:spcPts val="1199"/>
        </a:spcBef>
        <a:spcAft>
          <a:spcPts val="0"/>
        </a:spcAft>
        <a:buClr>
          <a:schemeClr val="tx2"/>
        </a:buClr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1pPr>
      <a:lvl2pPr marL="503748" indent="-251874" algn="l" defTabSz="609463" rtl="0" eaLnBrk="1" latinLnBrk="0" hangingPunct="1">
        <a:lnSpc>
          <a:spcPct val="110000"/>
        </a:lnSpc>
        <a:spcBef>
          <a:spcPts val="1199"/>
        </a:spcBef>
        <a:spcAft>
          <a:spcPts val="0"/>
        </a:spcAft>
        <a:buClr>
          <a:schemeClr val="tx1"/>
        </a:buClr>
        <a:buSzPct val="80000"/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755622" indent="-251874" algn="l" defTabSz="609463" rtl="0" eaLnBrk="1" latinLnBrk="0" hangingPunct="1">
        <a:lnSpc>
          <a:spcPct val="110000"/>
        </a:lnSpc>
        <a:spcBef>
          <a:spcPts val="1199"/>
        </a:spcBef>
        <a:spcAft>
          <a:spcPts val="0"/>
        </a:spcAft>
        <a:buSzPct val="90000"/>
        <a:buFont typeface="Symbol" panose="05050102010706020507" pitchFamily="18" charset="2"/>
        <a:buChar char="-"/>
        <a:defRPr sz="1599" kern="1200">
          <a:solidFill>
            <a:schemeClr val="tx1"/>
          </a:solidFill>
          <a:latin typeface="+mn-lt"/>
          <a:ea typeface="+mn-ea"/>
          <a:cs typeface="+mn-cs"/>
        </a:defRPr>
      </a:lvl3pPr>
      <a:lvl4pPr marL="1007496" indent="-251874" algn="l" defTabSz="609463" rtl="0" eaLnBrk="1" latinLnBrk="0" hangingPunct="1">
        <a:lnSpc>
          <a:spcPct val="110000"/>
        </a:lnSpc>
        <a:spcBef>
          <a:spcPts val="1199"/>
        </a:spcBef>
        <a:spcAft>
          <a:spcPts val="0"/>
        </a:spcAft>
        <a:buFont typeface="Symbol" panose="05050102010706020507" pitchFamily="18" charset="2"/>
        <a:buChar char="-"/>
        <a:defRPr sz="1599" kern="1200">
          <a:solidFill>
            <a:schemeClr val="tx1"/>
          </a:solidFill>
          <a:latin typeface="+mn-lt"/>
          <a:ea typeface="+mn-ea"/>
          <a:cs typeface="+mn-cs"/>
        </a:defRPr>
      </a:lvl4pPr>
      <a:lvl5pPr marL="1259370" marR="0" indent="-251874" algn="l" defTabSz="609463" rtl="0" eaLnBrk="1" fontAlgn="auto" latinLnBrk="0" hangingPunct="1">
        <a:lnSpc>
          <a:spcPct val="110000"/>
        </a:lnSpc>
        <a:spcBef>
          <a:spcPts val="1199"/>
        </a:spcBef>
        <a:spcAft>
          <a:spcPts val="0"/>
        </a:spcAft>
        <a:buClrTx/>
        <a:buSzTx/>
        <a:buFont typeface="Symbol" panose="05050102010706020507" pitchFamily="18" charset="2"/>
        <a:buChar char="-"/>
        <a:tabLst/>
        <a:defRPr sz="1599" kern="1200">
          <a:solidFill>
            <a:schemeClr val="tx1"/>
          </a:solidFill>
          <a:latin typeface="+mn-lt"/>
          <a:ea typeface="+mn-ea"/>
          <a:cs typeface="+mn-cs"/>
        </a:defRPr>
      </a:lvl5pPr>
      <a:lvl6pPr marL="1511244" indent="-251874" algn="l" defTabSz="610882" rtl="0" eaLnBrk="1" latinLnBrk="0" hangingPunct="1">
        <a:lnSpc>
          <a:spcPct val="110000"/>
        </a:lnSpc>
        <a:spcBef>
          <a:spcPts val="1199"/>
        </a:spcBef>
        <a:spcAft>
          <a:spcPts val="0"/>
        </a:spcAft>
        <a:buFont typeface="Symbol" panose="05050102010706020507" pitchFamily="18" charset="2"/>
        <a:buChar char="-"/>
        <a:defRPr sz="1599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63118" indent="-251874" algn="l" defTabSz="609463" rtl="0" eaLnBrk="1" latinLnBrk="0" hangingPunct="1">
        <a:lnSpc>
          <a:spcPct val="110000"/>
        </a:lnSpc>
        <a:spcBef>
          <a:spcPts val="1199"/>
        </a:spcBef>
        <a:spcAft>
          <a:spcPts val="0"/>
        </a:spcAft>
        <a:buFont typeface="Symbol" panose="05050102010706020507" pitchFamily="18" charset="2"/>
        <a:buChar char="-"/>
        <a:defRPr sz="1599" kern="1200">
          <a:solidFill>
            <a:schemeClr val="tx1"/>
          </a:solidFill>
          <a:latin typeface="+mn-lt"/>
          <a:ea typeface="+mn-ea"/>
          <a:cs typeface="+mn-cs"/>
        </a:defRPr>
      </a:lvl7pPr>
      <a:lvl8pPr marL="4570970" indent="-304732" algn="l" defTabSz="609463" rtl="0" eaLnBrk="1" latinLnBrk="0" hangingPunct="1">
        <a:spcBef>
          <a:spcPct val="20000"/>
        </a:spcBef>
        <a:buFont typeface="Arial"/>
        <a:buChar char="•"/>
        <a:defRPr sz="2699" kern="1200">
          <a:solidFill>
            <a:schemeClr val="tx1"/>
          </a:solidFill>
          <a:latin typeface="+mn-lt"/>
          <a:ea typeface="+mn-ea"/>
          <a:cs typeface="+mn-cs"/>
        </a:defRPr>
      </a:lvl8pPr>
      <a:lvl9pPr marL="5180433" indent="-304732" algn="l" defTabSz="609463" rtl="0" eaLnBrk="1" latinLnBrk="0" hangingPunct="1">
        <a:spcBef>
          <a:spcPct val="20000"/>
        </a:spcBef>
        <a:buFont typeface="Arial"/>
        <a:buChar char="•"/>
        <a:defRPr sz="26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1pPr>
      <a:lvl2pPr marL="609463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2pPr>
      <a:lvl3pPr marL="1218925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3pPr>
      <a:lvl4pPr marL="1828388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4pPr>
      <a:lvl5pPr marL="2437851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5pPr>
      <a:lvl6pPr marL="3047314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6pPr>
      <a:lvl7pPr marL="3656777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7pPr>
      <a:lvl8pPr marL="4266239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8pPr>
      <a:lvl9pPr marL="4875702" algn="l" defTabSz="609463" rtl="0" eaLnBrk="1" latinLnBrk="0" hangingPunct="1">
        <a:defRPr sz="13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6" pos="508">
          <p15:clr>
            <a:srgbClr val="547EBF"/>
          </p15:clr>
        </p15:guide>
        <p15:guide id="7" pos="7471">
          <p15:clr>
            <a:srgbClr val="547EBF"/>
          </p15:clr>
        </p15:guide>
        <p15:guide id="8" orient="horz" pos="210">
          <p15:clr>
            <a:srgbClr val="547EBF"/>
          </p15:clr>
        </p15:guide>
        <p15:guide id="9" orient="horz" pos="4065">
          <p15:clr>
            <a:srgbClr val="C35EA4"/>
          </p15:clr>
        </p15:guide>
        <p15:guide id="10" orient="horz" pos="4156">
          <p15:clr>
            <a:srgbClr val="547EBF"/>
          </p15:clr>
        </p15:guide>
        <p15:guide id="12" orient="horz" pos="391">
          <p15:clr>
            <a:srgbClr val="C35EA4"/>
          </p15:clr>
        </p15:guide>
        <p15:guide id="13" orient="horz" pos="913">
          <p15:clr>
            <a:srgbClr val="C35EA4"/>
          </p15:clr>
        </p15:guide>
        <p15:guide id="14" orient="horz" pos="3906">
          <p15:clr>
            <a:srgbClr val="C35EA4"/>
          </p15:clr>
        </p15:guide>
        <p15:guide id="15" pos="3987">
          <p15:clr>
            <a:srgbClr val="9FCC3B"/>
          </p15:clr>
        </p15:guide>
        <p15:guide id="16" pos="4091">
          <p15:clr>
            <a:srgbClr val="C35EA4"/>
          </p15:clr>
        </p15:guide>
        <p15:guide id="17" pos="3887">
          <p15:clr>
            <a:srgbClr val="C35EA4"/>
          </p15:clr>
        </p15:guide>
        <p15:guide id="18" orient="horz" pos="867">
          <p15:clr>
            <a:srgbClr val="C35EA4"/>
          </p15:clr>
        </p15:guide>
        <p15:guide id="19" orient="horz" pos="436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4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18.png"/><Relationship Id="rId11" Type="http://schemas.microsoft.com/office/2007/relationships/hdphoto" Target="../media/hdphoto2.wdp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Relationship Id="rId14" Type="http://schemas.openxmlformats.org/officeDocument/2006/relationships/image" Target="../media/image2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tags" Target="../tags/tag4.xml"/><Relationship Id="rId7" Type="http://schemas.openxmlformats.org/officeDocument/2006/relationships/image" Target="../media/image32.jpeg"/><Relationship Id="rId12" Type="http://schemas.microsoft.com/office/2007/relationships/hdphoto" Target="../media/hdphoto2.wdp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slideLayout" Target="../slideLayouts/slideLayout31.xml"/><Relationship Id="rId10" Type="http://schemas.openxmlformats.org/officeDocument/2006/relationships/image" Target="../media/image35.png"/><Relationship Id="rId4" Type="http://schemas.openxmlformats.org/officeDocument/2006/relationships/tags" Target="../tags/tag5.xml"/><Relationship Id="rId9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49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hyperlink" Target="Videos/Bei%20Ford%20arbeiten%20Mensch%20und%20Roboter%20Hand%20in%20Hand.mp4" TargetMode="External"/><Relationship Id="rId3" Type="http://schemas.microsoft.com/office/2007/relationships/media" Target="../media/media2.mp4"/><Relationship Id="rId7" Type="http://schemas.openxmlformats.org/officeDocument/2006/relationships/slideLayout" Target="../slideLayouts/slideLayout31.xml"/><Relationship Id="rId12" Type="http://schemas.openxmlformats.org/officeDocument/2006/relationships/image" Target="../media/image55.png"/><Relationship Id="rId17" Type="http://schemas.openxmlformats.org/officeDocument/2006/relationships/hyperlink" Target="Videos/The%20Breakfast%20Machine.mp4" TargetMode="External"/><Relationship Id="rId2" Type="http://schemas.openxmlformats.org/officeDocument/2006/relationships/video" Target="../media/media1.mp4"/><Relationship Id="rId16" Type="http://schemas.openxmlformats.org/officeDocument/2006/relationships/image" Target="../media/image58.png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11" Type="http://schemas.openxmlformats.org/officeDocument/2006/relationships/image" Target="../media/image54.png"/><Relationship Id="rId5" Type="http://schemas.microsoft.com/office/2007/relationships/media" Target="../media/media3.mp4"/><Relationship Id="rId15" Type="http://schemas.openxmlformats.org/officeDocument/2006/relationships/image" Target="../media/image57.png"/><Relationship Id="rId10" Type="http://schemas.openxmlformats.org/officeDocument/2006/relationships/image" Target="../media/image53.png"/><Relationship Id="rId4" Type="http://schemas.openxmlformats.org/officeDocument/2006/relationships/video" Target="../media/media2.mp4"/><Relationship Id="rId9" Type="http://schemas.openxmlformats.org/officeDocument/2006/relationships/image" Target="../media/image52.png"/><Relationship Id="rId14" Type="http://schemas.openxmlformats.org/officeDocument/2006/relationships/image" Target="../media/image5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5" Type="http://schemas.openxmlformats.org/officeDocument/2006/relationships/image" Target="../media/image62.wmf"/><Relationship Id="rId4" Type="http://schemas.openxmlformats.org/officeDocument/2006/relationships/image" Target="../media/image6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jpeg"/><Relationship Id="rId3" Type="http://schemas.microsoft.com/office/2007/relationships/media" Target="../media/media5.mp4"/><Relationship Id="rId7" Type="http://schemas.openxmlformats.org/officeDocument/2006/relationships/image" Target="../media/image70.png"/><Relationship Id="rId12" Type="http://schemas.openxmlformats.org/officeDocument/2006/relationships/image" Target="../media/image73.jpe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69.png"/><Relationship Id="rId11" Type="http://schemas.openxmlformats.org/officeDocument/2006/relationships/image" Target="../media/image72.jpeg"/><Relationship Id="rId5" Type="http://schemas.openxmlformats.org/officeDocument/2006/relationships/slideLayout" Target="../slideLayouts/slideLayout33.xml"/><Relationship Id="rId10" Type="http://schemas.openxmlformats.org/officeDocument/2006/relationships/image" Target="../media/image56.png"/><Relationship Id="rId4" Type="http://schemas.openxmlformats.org/officeDocument/2006/relationships/video" Target="../media/media5.mp4"/><Relationship Id="rId9" Type="http://schemas.openxmlformats.org/officeDocument/2006/relationships/hyperlink" Target="Videos/gleichzeitig_u_r&#228;umliche_Trennung.wmv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microsoft.com/office/2007/relationships/media" Target="../media/media7.wmv"/><Relationship Id="rId7" Type="http://schemas.openxmlformats.org/officeDocument/2006/relationships/image" Target="../media/image56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hyperlink" Target="Videos/gleichzeitig_u_r&#228;umliche_Trennung.wmv" TargetMode="External"/><Relationship Id="rId5" Type="http://schemas.openxmlformats.org/officeDocument/2006/relationships/slideLayout" Target="../slideLayouts/slideLayout33.xml"/><Relationship Id="rId10" Type="http://schemas.openxmlformats.org/officeDocument/2006/relationships/image" Target="../media/image76.jpeg"/><Relationship Id="rId4" Type="http://schemas.openxmlformats.org/officeDocument/2006/relationships/video" Target="../media/media7.wmv"/><Relationship Id="rId9" Type="http://schemas.openxmlformats.org/officeDocument/2006/relationships/image" Target="../media/image7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7" Type="http://schemas.openxmlformats.org/officeDocument/2006/relationships/image" Target="../media/image78.jp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77.png"/><Relationship Id="rId5" Type="http://schemas.openxmlformats.org/officeDocument/2006/relationships/image" Target="../media/image56.png"/><Relationship Id="rId4" Type="http://schemas.openxmlformats.org/officeDocument/2006/relationships/hyperlink" Target="Videos/gleichzeitig_u_r&#228;umliche_Trennung.wmv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jpg"/><Relationship Id="rId3" Type="http://schemas.openxmlformats.org/officeDocument/2006/relationships/image" Target="../media/image80.jpg"/><Relationship Id="rId7" Type="http://schemas.openxmlformats.org/officeDocument/2006/relationships/image" Target="../media/image84.jp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Relationship Id="rId9" Type="http://schemas.openxmlformats.org/officeDocument/2006/relationships/image" Target="../media/image86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3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90.emf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7" Type="http://schemas.openxmlformats.org/officeDocument/2006/relationships/image" Target="../media/image100.pn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99.png"/><Relationship Id="rId5" Type="http://schemas.openxmlformats.org/officeDocument/2006/relationships/image" Target="../media/image98.png"/><Relationship Id="rId4" Type="http://schemas.openxmlformats.org/officeDocument/2006/relationships/image" Target="../media/image97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png"/><Relationship Id="rId3" Type="http://schemas.microsoft.com/office/2007/relationships/hdphoto" Target="../media/hdphoto3.wdp"/><Relationship Id="rId7" Type="http://schemas.openxmlformats.org/officeDocument/2006/relationships/image" Target="file:///D:\F&amp;E%20I\Abb\Aufsteckmutter.emf" TargetMode="External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103.emf"/><Relationship Id="rId5" Type="http://schemas.openxmlformats.org/officeDocument/2006/relationships/image" Target="file:///D:\F&amp;E%20I\Abb\Schraube_BMW.emf" TargetMode="External"/><Relationship Id="rId10" Type="http://schemas.openxmlformats.org/officeDocument/2006/relationships/image" Target="../media/image105.jpeg"/><Relationship Id="rId4" Type="http://schemas.openxmlformats.org/officeDocument/2006/relationships/image" Target="../media/image102.emf"/><Relationship Id="rId9" Type="http://schemas.microsoft.com/office/2007/relationships/hdphoto" Target="../media/hdphoto4.wdp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106.png"/><Relationship Id="rId5" Type="http://schemas.openxmlformats.org/officeDocument/2006/relationships/image" Target="../media/image92.png"/><Relationship Id="rId4" Type="http://schemas.openxmlformats.org/officeDocument/2006/relationships/image" Target="../media/image90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10.png"/><Relationship Id="rId4" Type="http://schemas.openxmlformats.org/officeDocument/2006/relationships/image" Target="../media/image109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ostch-my.sharepoint.com/personal/matthias_scholer_ost_ch/Documents/Desktop/Issues/ZeMA/Unterbodenmontage%20ZeMA.mp4" TargetMode="External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56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14.jpg"/><Relationship Id="rId4" Type="http://schemas.openxmlformats.org/officeDocument/2006/relationships/image" Target="../media/image11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g"/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117.jp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image" Target="../media/image89.png"/><Relationship Id="rId7" Type="http://schemas.openxmlformats.org/officeDocument/2006/relationships/image" Target="../media/image81.png"/><Relationship Id="rId12" Type="http://schemas.openxmlformats.org/officeDocument/2006/relationships/image" Target="../media/image86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80.jpg"/><Relationship Id="rId11" Type="http://schemas.openxmlformats.org/officeDocument/2006/relationships/image" Target="../media/image85.jpg"/><Relationship Id="rId5" Type="http://schemas.openxmlformats.org/officeDocument/2006/relationships/image" Target="../media/image79.jpeg"/><Relationship Id="rId10" Type="http://schemas.openxmlformats.org/officeDocument/2006/relationships/image" Target="../media/image84.jpg"/><Relationship Id="rId4" Type="http://schemas.openxmlformats.org/officeDocument/2006/relationships/image" Target="../media/image90.emf"/><Relationship Id="rId9" Type="http://schemas.openxmlformats.org/officeDocument/2006/relationships/image" Target="../media/image8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7" Type="http://schemas.openxmlformats.org/officeDocument/2006/relationships/image" Target="../media/image90.emf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118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119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122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8.jpeg"/><Relationship Id="rId13" Type="http://schemas.openxmlformats.org/officeDocument/2006/relationships/image" Target="../media/image133.png"/><Relationship Id="rId18" Type="http://schemas.openxmlformats.org/officeDocument/2006/relationships/image" Target="../media/image138.png"/><Relationship Id="rId3" Type="http://schemas.openxmlformats.org/officeDocument/2006/relationships/image" Target="../media/image124.png"/><Relationship Id="rId21" Type="http://schemas.openxmlformats.org/officeDocument/2006/relationships/image" Target="../media/image140.png"/><Relationship Id="rId7" Type="http://schemas.openxmlformats.org/officeDocument/2006/relationships/image" Target="../media/image127.png"/><Relationship Id="rId12" Type="http://schemas.openxmlformats.org/officeDocument/2006/relationships/image" Target="../media/image132.png"/><Relationship Id="rId17" Type="http://schemas.openxmlformats.org/officeDocument/2006/relationships/image" Target="../media/image137.jpeg"/><Relationship Id="rId25" Type="http://schemas.openxmlformats.org/officeDocument/2006/relationships/image" Target="../media/image144.png"/><Relationship Id="rId2" Type="http://schemas.openxmlformats.org/officeDocument/2006/relationships/image" Target="../media/image123.jpeg"/><Relationship Id="rId16" Type="http://schemas.openxmlformats.org/officeDocument/2006/relationships/image" Target="../media/image136.png"/><Relationship Id="rId20" Type="http://schemas.microsoft.com/office/2007/relationships/hdphoto" Target="../media/hdphoto6.wdp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126.png"/><Relationship Id="rId11" Type="http://schemas.openxmlformats.org/officeDocument/2006/relationships/image" Target="../media/image131.png"/><Relationship Id="rId24" Type="http://schemas.openxmlformats.org/officeDocument/2006/relationships/image" Target="../media/image143.png"/><Relationship Id="rId5" Type="http://schemas.openxmlformats.org/officeDocument/2006/relationships/image" Target="../media/image125.png"/><Relationship Id="rId15" Type="http://schemas.openxmlformats.org/officeDocument/2006/relationships/image" Target="../media/image135.png"/><Relationship Id="rId23" Type="http://schemas.openxmlformats.org/officeDocument/2006/relationships/image" Target="../media/image142.png"/><Relationship Id="rId10" Type="http://schemas.openxmlformats.org/officeDocument/2006/relationships/image" Target="../media/image130.png"/><Relationship Id="rId19" Type="http://schemas.openxmlformats.org/officeDocument/2006/relationships/image" Target="../media/image139.png"/><Relationship Id="rId4" Type="http://schemas.microsoft.com/office/2007/relationships/hdphoto" Target="../media/hdphoto2.wdp"/><Relationship Id="rId9" Type="http://schemas.openxmlformats.org/officeDocument/2006/relationships/image" Target="../media/image129.jpeg"/><Relationship Id="rId14" Type="http://schemas.openxmlformats.org/officeDocument/2006/relationships/image" Target="../media/image134.png"/><Relationship Id="rId22" Type="http://schemas.openxmlformats.org/officeDocument/2006/relationships/image" Target="../media/image141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7" Type="http://schemas.openxmlformats.org/officeDocument/2006/relationships/image" Target="../media/image148.png"/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147.jpeg"/><Relationship Id="rId5" Type="http://schemas.openxmlformats.org/officeDocument/2006/relationships/image" Target="../media/image126.png"/><Relationship Id="rId4" Type="http://schemas.openxmlformats.org/officeDocument/2006/relationships/image" Target="../media/image146.pn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EBDEA89-7970-39B5-FB7D-E8A78DC83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CH" sz="3600" dirty="0"/>
              <a:t>LERNEINHEIT 3:</a:t>
            </a:r>
            <a:endParaRPr lang="de-CH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25683B8D-F1F5-BE3F-CBF8-5E82B666473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de-CH" dirty="0"/>
              <a:t>Automation II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501DC283-ED45-EC2B-F441-094DFC02720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836181" y="4408443"/>
            <a:ext cx="6787409" cy="860307"/>
          </a:xfrm>
        </p:spPr>
        <p:txBody>
          <a:bodyPr>
            <a:normAutofit/>
          </a:bodyPr>
          <a:lstStyle/>
          <a:p>
            <a:r>
              <a:rPr lang="de-CH" sz="2000" dirty="0"/>
              <a:t>Mensch-Roboter Kooperation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A587C262-82FC-2230-44CF-DDAFEE12D3C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de-CH" dirty="0"/>
              <a:t>Prof. Dr.-Ing. Matthias Scholer</a:t>
            </a:r>
          </a:p>
        </p:txBody>
      </p:sp>
    </p:spTree>
    <p:extLst>
      <p:ext uri="{BB962C8B-B14F-4D97-AF65-F5344CB8AC3E}">
        <p14:creationId xmlns:p14="http://schemas.microsoft.com/office/powerpoint/2010/main" val="625374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Planung und Themen der Vorlesung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defTabSz="354530"/>
            <a:r>
              <a:rPr lang="de-DE"/>
              <a:t>Automation II</a:t>
            </a:r>
            <a:endParaRPr lang="de-DE" altLang="de-DE" dirty="0">
              <a:solidFill>
                <a:srgbClr val="D40032"/>
              </a:solidFill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61F2C2C2-1EE4-4D60-B09F-2141F977BFAA}" type="slidenum">
              <a:rPr lang="de-DE" altLang="de-DE" smtClean="0"/>
              <a:pPr/>
              <a:t>2</a:t>
            </a:fld>
            <a:endParaRPr lang="de-DE" altLang="de-DE"/>
          </a:p>
        </p:txBody>
      </p:sp>
      <p:graphicFrame>
        <p:nvGraphicFramePr>
          <p:cNvPr id="2" name="Tabel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2811418"/>
              </p:ext>
            </p:extLst>
          </p:nvPr>
        </p:nvGraphicFramePr>
        <p:xfrm>
          <a:off x="627265" y="1359763"/>
          <a:ext cx="8815243" cy="399565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815243">
                  <a:extLst>
                    <a:ext uri="{9D8B030D-6E8A-4147-A177-3AD203B41FA5}">
                      <a16:colId xmlns:a16="http://schemas.microsoft.com/office/drawing/2014/main" val="2184603255"/>
                    </a:ext>
                  </a:extLst>
                </a:gridCol>
              </a:tblGrid>
              <a:tr h="570808">
                <a:tc>
                  <a:txBody>
                    <a:bodyPr/>
                    <a:lstStyle/>
                    <a:p>
                      <a:r>
                        <a:rPr lang="de-DE" sz="1800" b="1" dirty="0"/>
                        <a:t>Lerneinheit 1:</a:t>
                      </a:r>
                      <a:r>
                        <a:rPr lang="de-DE" sz="1800" b="1" baseline="0" dirty="0"/>
                        <a:t> </a:t>
                      </a:r>
                      <a:r>
                        <a:rPr lang="de-DE" sz="1800" b="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Grundlagen der Robotik</a:t>
                      </a:r>
                    </a:p>
                  </a:txBody>
                  <a:tcPr marL="91392" marR="91392" marT="45696" marB="45696" anchor="ctr"/>
                </a:tc>
                <a:extLst>
                  <a:ext uri="{0D108BD9-81ED-4DB2-BD59-A6C34878D82A}">
                    <a16:rowId xmlns:a16="http://schemas.microsoft.com/office/drawing/2014/main" val="1119921043"/>
                  </a:ext>
                </a:extLst>
              </a:tr>
              <a:tr h="570808">
                <a:tc>
                  <a:txBody>
                    <a:bodyPr/>
                    <a:lstStyle/>
                    <a:p>
                      <a:r>
                        <a:rPr lang="de-DE" sz="1800" b="1" dirty="0"/>
                        <a:t>Lerneinheit 2: </a:t>
                      </a:r>
                      <a:r>
                        <a:rPr lang="de-DE" sz="1800" b="0" dirty="0"/>
                        <a:t>Roboter Programmierung und Werkzeuge</a:t>
                      </a:r>
                    </a:p>
                  </a:txBody>
                  <a:tcPr marL="91392" marR="91392" marT="45696" marB="45696" anchor="ctr"/>
                </a:tc>
                <a:extLst>
                  <a:ext uri="{0D108BD9-81ED-4DB2-BD59-A6C34878D82A}">
                    <a16:rowId xmlns:a16="http://schemas.microsoft.com/office/drawing/2014/main" val="1773966886"/>
                  </a:ext>
                </a:extLst>
              </a:tr>
              <a:tr h="570808">
                <a:tc>
                  <a:txBody>
                    <a:bodyPr/>
                    <a:lstStyle/>
                    <a:p>
                      <a:pPr marL="0" marR="0" lvl="0" indent="0" algn="l" defTabSz="37146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dirty="0"/>
                        <a:t>Lerneinheit 3: </a:t>
                      </a:r>
                      <a:r>
                        <a:rPr lang="de-CH" sz="1800" b="1" kern="1200" baseline="0" dirty="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Mensch-Roboter Kooperation</a:t>
                      </a:r>
                      <a:endParaRPr lang="de-DE" sz="1800" b="1" kern="1200" baseline="0" dirty="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392" marR="91392" marT="45696" marB="45696" anchor="ctr"/>
                </a:tc>
                <a:extLst>
                  <a:ext uri="{0D108BD9-81ED-4DB2-BD59-A6C34878D82A}">
                    <a16:rowId xmlns:a16="http://schemas.microsoft.com/office/drawing/2014/main" val="259308731"/>
                  </a:ext>
                </a:extLst>
              </a:tr>
              <a:tr h="570808">
                <a:tc>
                  <a:txBody>
                    <a:bodyPr/>
                    <a:lstStyle/>
                    <a:p>
                      <a:r>
                        <a:rPr lang="de-DE" sz="1800" b="1" dirty="0"/>
                        <a:t>Lerneinheit</a:t>
                      </a:r>
                      <a:r>
                        <a:rPr lang="de-DE" sz="1800" b="1" baseline="0" dirty="0"/>
                        <a:t> 4: </a:t>
                      </a:r>
                      <a:r>
                        <a:rPr lang="de-DE" sz="1800" dirty="0"/>
                        <a:t>Sicherheit in der Automatisierungstechnik und Robotik</a:t>
                      </a:r>
                      <a:endParaRPr lang="de-DE" sz="1800" b="0" dirty="0"/>
                    </a:p>
                  </a:txBody>
                  <a:tcPr marL="91392" marR="91392" marT="45696" marB="45696" anchor="ctr"/>
                </a:tc>
                <a:extLst>
                  <a:ext uri="{0D108BD9-81ED-4DB2-BD59-A6C34878D82A}">
                    <a16:rowId xmlns:a16="http://schemas.microsoft.com/office/drawing/2014/main" val="2801140450"/>
                  </a:ext>
                </a:extLst>
              </a:tr>
              <a:tr h="570808">
                <a:tc>
                  <a:txBody>
                    <a:bodyPr/>
                    <a:lstStyle/>
                    <a:p>
                      <a:r>
                        <a:rPr lang="de-DE" sz="1800" b="1" dirty="0"/>
                        <a:t>Lerneinheit 5: </a:t>
                      </a:r>
                      <a:r>
                        <a:rPr lang="de-DE" sz="1800" dirty="0"/>
                        <a:t>Intelligente und Sensitive Robotik</a:t>
                      </a:r>
                      <a:endParaRPr lang="de-DE" sz="1800" b="0" dirty="0"/>
                    </a:p>
                  </a:txBody>
                  <a:tcPr marL="91392" marR="91392" marT="45696" marB="45696" anchor="ctr"/>
                </a:tc>
                <a:extLst>
                  <a:ext uri="{0D108BD9-81ED-4DB2-BD59-A6C34878D82A}">
                    <a16:rowId xmlns:a16="http://schemas.microsoft.com/office/drawing/2014/main" val="3179442932"/>
                  </a:ext>
                </a:extLst>
              </a:tr>
              <a:tr h="570808">
                <a:tc>
                  <a:txBody>
                    <a:bodyPr/>
                    <a:lstStyle/>
                    <a:p>
                      <a:pPr marL="0" marR="0" lvl="0" indent="0" algn="l" defTabSz="37146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dirty="0"/>
                        <a:t>Lerneinheit 6: </a:t>
                      </a:r>
                      <a:r>
                        <a:rPr lang="de-CH" sz="1800" dirty="0"/>
                        <a:t>Digitale Produktion</a:t>
                      </a:r>
                      <a:endParaRPr lang="de-DE" sz="1800" b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1392" marR="91392" marT="45696" marB="45696" anchor="ctr"/>
                </a:tc>
                <a:extLst>
                  <a:ext uri="{0D108BD9-81ED-4DB2-BD59-A6C34878D82A}">
                    <a16:rowId xmlns:a16="http://schemas.microsoft.com/office/drawing/2014/main" val="1237825800"/>
                  </a:ext>
                </a:extLst>
              </a:tr>
              <a:tr h="570808">
                <a:tc>
                  <a:txBody>
                    <a:bodyPr/>
                    <a:lstStyle/>
                    <a:p>
                      <a:r>
                        <a:rPr lang="de-DE" sz="1800" b="1" dirty="0"/>
                        <a:t>Lerneinheit 7: </a:t>
                      </a:r>
                      <a:r>
                        <a:rPr lang="de-DE" sz="1800" b="0" dirty="0"/>
                        <a:t>Robotik außerhalb der Fabrik</a:t>
                      </a:r>
                    </a:p>
                  </a:txBody>
                  <a:tcPr marL="91392" marR="91392" marT="45696" marB="45696" anchor="ctr"/>
                </a:tc>
                <a:extLst>
                  <a:ext uri="{0D108BD9-81ED-4DB2-BD59-A6C34878D82A}">
                    <a16:rowId xmlns:a16="http://schemas.microsoft.com/office/drawing/2014/main" val="16368760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7473984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>
            <a:extLst>
              <a:ext uri="{FF2B5EF4-FFF2-40B4-BE49-F238E27FC236}">
                <a16:creationId xmlns:a16="http://schemas.microsoft.com/office/drawing/2014/main" id="{431DD53F-D2F1-4127-941B-FDEAD3614DA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de-DE" b="1" dirty="0">
                <a:solidFill>
                  <a:schemeClr val="tx1"/>
                </a:solidFill>
              </a:rPr>
              <a:t>Einführung und Überblick Mensch-Roboter Kooperation</a:t>
            </a:r>
          </a:p>
          <a:p>
            <a:r>
              <a:rPr lang="de-DE" dirty="0"/>
              <a:t>Formen der Zusammenarbeit zwischen Mensch und Roboter</a:t>
            </a:r>
          </a:p>
          <a:p>
            <a:r>
              <a:rPr lang="de-DE" dirty="0"/>
              <a:t>Dynamische Aufgabenteilung zwischen Mensch und Roboter</a:t>
            </a:r>
          </a:p>
          <a:p>
            <a:r>
              <a:rPr lang="de-DE" dirty="0"/>
              <a:t>Eigenschaften und Beispiele am Markt erhältlicher MRK-fähiger Robotersysteme</a:t>
            </a:r>
          </a:p>
          <a:p>
            <a:endParaRPr lang="de-DE" b="1" dirty="0"/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endParaRPr lang="de-CH" dirty="0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9AE9C5EA-CBDF-4868-8CA4-1CD5F9A37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Umsetzung einer Mensch-Roboter Kooperation </a:t>
            </a:r>
          </a:p>
        </p:txBody>
      </p:sp>
    </p:spTree>
    <p:extLst>
      <p:ext uri="{BB962C8B-B14F-4D97-AF65-F5344CB8AC3E}">
        <p14:creationId xmlns:p14="http://schemas.microsoft.com/office/powerpoint/2010/main" val="2526617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4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ts val="3478"/>
              </a:lnSpc>
            </a:pPr>
            <a:r>
              <a:rPr lang="de-DE" dirty="0"/>
              <a:t>Herausforderungen für Unternehmen und Ihre Manuellen Produktionsprozesse</a:t>
            </a:r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1346685E-B518-47B3-AB04-26BE366CC78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fontScale="92500"/>
          </a:bodyPr>
          <a:lstStyle/>
          <a:p>
            <a:r>
              <a:rPr lang="de-CH" dirty="0"/>
              <a:t>Grundlagen Mensch-Roboter Kooperation</a:t>
            </a:r>
          </a:p>
        </p:txBody>
      </p: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A8830F07-32E6-49F7-BA2C-8A5D19CA445C}"/>
              </a:ext>
            </a:extLst>
          </p:cNvPr>
          <p:cNvGrpSpPr/>
          <p:nvPr/>
        </p:nvGrpSpPr>
        <p:grpSpPr>
          <a:xfrm>
            <a:off x="1463031" y="1580340"/>
            <a:ext cx="7902082" cy="3374962"/>
            <a:chOff x="2072259" y="1837139"/>
            <a:chExt cx="6641767" cy="2836684"/>
          </a:xfrm>
        </p:grpSpPr>
        <p:pic>
          <p:nvPicPr>
            <p:cNvPr id="11" name="Grafik 10">
              <a:extLst>
                <a:ext uri="{FF2B5EF4-FFF2-40B4-BE49-F238E27FC236}">
                  <a16:creationId xmlns:a16="http://schemas.microsoft.com/office/drawing/2014/main" id="{495FDFF9-7C56-4D3D-AD51-67BB2F8268C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52029" y="2455994"/>
              <a:ext cx="1739051" cy="1739051"/>
            </a:xfrm>
            <a:prstGeom prst="rect">
              <a:avLst/>
            </a:prstGeom>
          </p:spPr>
        </p:pic>
        <p:grpSp>
          <p:nvGrpSpPr>
            <p:cNvPr id="12" name="Gruppieren 11">
              <a:extLst>
                <a:ext uri="{FF2B5EF4-FFF2-40B4-BE49-F238E27FC236}">
                  <a16:creationId xmlns:a16="http://schemas.microsoft.com/office/drawing/2014/main" id="{6A6E5CEF-EEF3-4BB0-80B0-4974E929644B}"/>
                </a:ext>
              </a:extLst>
            </p:cNvPr>
            <p:cNvGrpSpPr/>
            <p:nvPr/>
          </p:nvGrpSpPr>
          <p:grpSpPr>
            <a:xfrm>
              <a:off x="2771569" y="3856296"/>
              <a:ext cx="2006188" cy="810000"/>
              <a:chOff x="1014008" y="3483155"/>
              <a:chExt cx="2674917" cy="1080000"/>
            </a:xfrm>
          </p:grpSpPr>
          <p:pic>
            <p:nvPicPr>
              <p:cNvPr id="13" name="Grafik 12">
                <a:extLst>
                  <a:ext uri="{FF2B5EF4-FFF2-40B4-BE49-F238E27FC236}">
                    <a16:creationId xmlns:a16="http://schemas.microsoft.com/office/drawing/2014/main" id="{C46BB9B3-8716-4629-B47C-B441C449099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608925" y="3483155"/>
                <a:ext cx="1080000" cy="1080000"/>
              </a:xfrm>
              <a:prstGeom prst="rect">
                <a:avLst/>
              </a:prstGeom>
            </p:spPr>
          </p:pic>
          <p:sp>
            <p:nvSpPr>
              <p:cNvPr id="14" name="Textfeld 13">
                <a:extLst>
                  <a:ext uri="{FF2B5EF4-FFF2-40B4-BE49-F238E27FC236}">
                    <a16:creationId xmlns:a16="http://schemas.microsoft.com/office/drawing/2014/main" id="{F4343641-4986-405F-98CC-9131FFF2CFB2}"/>
                  </a:ext>
                </a:extLst>
              </p:cNvPr>
              <p:cNvSpPr txBox="1"/>
              <p:nvPr/>
            </p:nvSpPr>
            <p:spPr>
              <a:xfrm>
                <a:off x="1014008" y="3762907"/>
                <a:ext cx="1655106" cy="5860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 defTabSz="456971"/>
                <a:r>
                  <a:rPr lang="de-DE" sz="1399" dirty="0">
                    <a:solidFill>
                      <a:srgbClr val="002D58"/>
                    </a:solidFill>
                    <a:latin typeface="Arial" panose="020B0604020202020204"/>
                  </a:rPr>
                  <a:t>Technologischer</a:t>
                </a:r>
              </a:p>
              <a:p>
                <a:pPr algn="ctr" defTabSz="456971"/>
                <a:r>
                  <a:rPr lang="de-DE" sz="1399" dirty="0">
                    <a:solidFill>
                      <a:srgbClr val="002D58"/>
                    </a:solidFill>
                    <a:latin typeface="Arial" panose="020B0604020202020204"/>
                  </a:rPr>
                  <a:t>Fortschritt</a:t>
                </a:r>
              </a:p>
            </p:txBody>
          </p:sp>
        </p:grpSp>
        <p:sp>
          <p:nvSpPr>
            <p:cNvPr id="15" name="Ellipse 14">
              <a:extLst>
                <a:ext uri="{FF2B5EF4-FFF2-40B4-BE49-F238E27FC236}">
                  <a16:creationId xmlns:a16="http://schemas.microsoft.com/office/drawing/2014/main" id="{1EB72068-078D-41DA-88EE-59DB7310D535}"/>
                </a:ext>
              </a:extLst>
            </p:cNvPr>
            <p:cNvSpPr/>
            <p:nvPr/>
          </p:nvSpPr>
          <p:spPr>
            <a:xfrm>
              <a:off x="4003582" y="1837139"/>
              <a:ext cx="801118" cy="801118"/>
            </a:xfrm>
            <a:prstGeom prst="ellipse">
              <a:avLst/>
            </a:prstGeom>
            <a:solidFill>
              <a:srgbClr val="00AADC">
                <a:lumMod val="75000"/>
              </a:srgbClr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algn="ctr" defTabSz="456971">
                <a:defRPr/>
              </a:pPr>
              <a:endParaRPr lang="de-DE" sz="1999" kern="0">
                <a:solidFill>
                  <a:prstClr val="white"/>
                </a:solidFill>
                <a:latin typeface="Arial" panose="020B0604020202020204"/>
              </a:endParaRPr>
            </a:p>
          </p:txBody>
        </p: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477E89D2-327F-431B-9E23-1FF62F87E777}"/>
                </a:ext>
              </a:extLst>
            </p:cNvPr>
            <p:cNvSpPr txBox="1"/>
            <p:nvPr/>
          </p:nvSpPr>
          <p:spPr>
            <a:xfrm>
              <a:off x="2198730" y="2119622"/>
              <a:ext cx="1762801" cy="25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456971"/>
              <a:r>
                <a:rPr lang="de-DE" sz="1399" dirty="0">
                  <a:solidFill>
                    <a:srgbClr val="002D58"/>
                  </a:solidFill>
                  <a:latin typeface="Arial" panose="020B0604020202020204"/>
                </a:rPr>
                <a:t>Demografischer Wandel</a:t>
              </a:r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833275DB-0AF6-429B-A7DE-26AEBA7B3A63}"/>
                </a:ext>
              </a:extLst>
            </p:cNvPr>
            <p:cNvSpPr txBox="1"/>
            <p:nvPr/>
          </p:nvSpPr>
          <p:spPr>
            <a:xfrm>
              <a:off x="2072259" y="3066585"/>
              <a:ext cx="1691644" cy="25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456971"/>
              <a:r>
                <a:rPr lang="de-DE" sz="1399" dirty="0">
                  <a:solidFill>
                    <a:srgbClr val="002D58"/>
                  </a:solidFill>
                  <a:latin typeface="Arial" panose="020B0604020202020204"/>
                </a:rPr>
                <a:t>Mangel an Fachkräften</a:t>
              </a:r>
            </a:p>
          </p:txBody>
        </p:sp>
        <p:sp>
          <p:nvSpPr>
            <p:cNvPr id="18" name="Ellipse 17">
              <a:extLst>
                <a:ext uri="{FF2B5EF4-FFF2-40B4-BE49-F238E27FC236}">
                  <a16:creationId xmlns:a16="http://schemas.microsoft.com/office/drawing/2014/main" id="{ADA12B00-D0DB-400E-B8A6-DCB6D7B252C5}"/>
                </a:ext>
              </a:extLst>
            </p:cNvPr>
            <p:cNvSpPr/>
            <p:nvPr/>
          </p:nvSpPr>
          <p:spPr bwMode="auto">
            <a:xfrm>
              <a:off x="3690378" y="2857063"/>
              <a:ext cx="817527" cy="817527"/>
            </a:xfrm>
            <a:prstGeom prst="ellipse">
              <a:avLst/>
            </a:prstGeom>
            <a:solidFill>
              <a:srgbClr val="002D58">
                <a:lumMod val="10000"/>
                <a:lumOff val="90000"/>
              </a:srgbClr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0" spcFirstLastPara="0" vertOverflow="overflow" horzOverflow="overflow" vert="horz" wrap="square" lIns="68544" tIns="34272" rIns="68544" bIns="3427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68545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sz="1399" kern="0">
                <a:solidFill>
                  <a:srgbClr val="002D58"/>
                </a:solidFill>
                <a:latin typeface="Arial" panose="020B0604020202020204"/>
              </a:endParaRPr>
            </a:p>
          </p:txBody>
        </p:sp>
        <p:pic>
          <p:nvPicPr>
            <p:cNvPr id="19" name="Grafik 18">
              <a:extLst>
                <a:ext uri="{FF2B5EF4-FFF2-40B4-BE49-F238E27FC236}">
                  <a16:creationId xmlns:a16="http://schemas.microsoft.com/office/drawing/2014/main" id="{10E49090-0F2C-412D-BE2A-892EDA2C04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22907" y="2989591"/>
              <a:ext cx="552470" cy="552470"/>
            </a:xfrm>
            <a:prstGeom prst="rect">
              <a:avLst/>
            </a:prstGeom>
          </p:spPr>
        </p:pic>
        <p:grpSp>
          <p:nvGrpSpPr>
            <p:cNvPr id="20" name="Gruppieren 19">
              <a:extLst>
                <a:ext uri="{FF2B5EF4-FFF2-40B4-BE49-F238E27FC236}">
                  <a16:creationId xmlns:a16="http://schemas.microsoft.com/office/drawing/2014/main" id="{63A2FF07-BCFC-481D-A974-53F738336BFC}"/>
                </a:ext>
              </a:extLst>
            </p:cNvPr>
            <p:cNvGrpSpPr/>
            <p:nvPr/>
          </p:nvGrpSpPr>
          <p:grpSpPr>
            <a:xfrm>
              <a:off x="6339248" y="2846157"/>
              <a:ext cx="2374778" cy="817527"/>
              <a:chOff x="6241345" y="2196852"/>
              <a:chExt cx="3166366" cy="1090036"/>
            </a:xfrm>
          </p:grpSpPr>
          <p:sp>
            <p:nvSpPr>
              <p:cNvPr id="21" name="Textfeld 20">
                <a:extLst>
                  <a:ext uri="{FF2B5EF4-FFF2-40B4-BE49-F238E27FC236}">
                    <a16:creationId xmlns:a16="http://schemas.microsoft.com/office/drawing/2014/main" id="{A4F86557-D6A9-49D1-9962-353A464E35FB}"/>
                  </a:ext>
                </a:extLst>
              </p:cNvPr>
              <p:cNvSpPr txBox="1"/>
              <p:nvPr/>
            </p:nvSpPr>
            <p:spPr>
              <a:xfrm>
                <a:off x="7495132" y="2434091"/>
                <a:ext cx="1912579" cy="5860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 defTabSz="456971">
                  <a:defRPr/>
                </a:pPr>
                <a:r>
                  <a:rPr lang="de-DE" sz="1399" kern="0" dirty="0">
                    <a:solidFill>
                      <a:srgbClr val="002D58"/>
                    </a:solidFill>
                    <a:latin typeface="Arial" panose="020B0604020202020204"/>
                  </a:rPr>
                  <a:t>Zunehmende</a:t>
                </a:r>
              </a:p>
              <a:p>
                <a:pPr algn="ctr" defTabSz="456971">
                  <a:defRPr/>
                </a:pPr>
                <a:r>
                  <a:rPr lang="de-DE" sz="1399" kern="0" dirty="0">
                    <a:solidFill>
                      <a:srgbClr val="002D58"/>
                    </a:solidFill>
                    <a:latin typeface="Arial" panose="020B0604020202020204"/>
                  </a:rPr>
                  <a:t>Produktkomplexität</a:t>
                </a:r>
              </a:p>
            </p:txBody>
          </p:sp>
          <p:grpSp>
            <p:nvGrpSpPr>
              <p:cNvPr id="22" name="Gruppieren 21">
                <a:extLst>
                  <a:ext uri="{FF2B5EF4-FFF2-40B4-BE49-F238E27FC236}">
                    <a16:creationId xmlns:a16="http://schemas.microsoft.com/office/drawing/2014/main" id="{7E9991EF-4C1A-440D-9074-75CF2A8BC8C8}"/>
                  </a:ext>
                </a:extLst>
              </p:cNvPr>
              <p:cNvGrpSpPr/>
              <p:nvPr/>
            </p:nvGrpSpPr>
            <p:grpSpPr>
              <a:xfrm>
                <a:off x="6241345" y="2196852"/>
                <a:ext cx="1090036" cy="1090036"/>
                <a:chOff x="6241345" y="2196852"/>
                <a:chExt cx="1090036" cy="1090036"/>
              </a:xfrm>
            </p:grpSpPr>
            <p:sp>
              <p:nvSpPr>
                <p:cNvPr id="23" name="Ellipse 22">
                  <a:extLst>
                    <a:ext uri="{FF2B5EF4-FFF2-40B4-BE49-F238E27FC236}">
                      <a16:creationId xmlns:a16="http://schemas.microsoft.com/office/drawing/2014/main" id="{CE6AD93F-23D5-4535-A4D2-10BC80DD9382}"/>
                    </a:ext>
                  </a:extLst>
                </p:cNvPr>
                <p:cNvSpPr/>
                <p:nvPr/>
              </p:nvSpPr>
              <p:spPr bwMode="auto">
                <a:xfrm>
                  <a:off x="6241345" y="2196852"/>
                  <a:ext cx="1090036" cy="1090036"/>
                </a:xfrm>
                <a:prstGeom prst="ellipse">
                  <a:avLst/>
                </a:prstGeom>
                <a:solidFill>
                  <a:srgbClr val="C8C8C8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rot="0" spcFirstLastPara="0" vertOverflow="overflow" horzOverflow="overflow" vert="horz" wrap="square" lIns="68544" tIns="34272" rIns="68544" bIns="34272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defTabSz="685457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399" kern="0">
                    <a:solidFill>
                      <a:srgbClr val="002D58"/>
                    </a:solidFill>
                    <a:latin typeface="Arial" panose="020B0604020202020204"/>
                  </a:endParaRPr>
                </a:p>
              </p:txBody>
            </p:sp>
            <p:pic>
              <p:nvPicPr>
                <p:cNvPr id="24" name="Grafik 23">
                  <a:extLst>
                    <a:ext uri="{FF2B5EF4-FFF2-40B4-BE49-F238E27FC236}">
                      <a16:creationId xmlns:a16="http://schemas.microsoft.com/office/drawing/2014/main" id="{409249F3-6081-4C95-8C05-A3B204F3524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418599" y="2324842"/>
                  <a:ext cx="735528" cy="735528"/>
                </a:xfrm>
                <a:prstGeom prst="rect">
                  <a:avLst/>
                </a:prstGeom>
              </p:spPr>
            </p:pic>
          </p:grpSp>
        </p:grpSp>
        <p:sp>
          <p:nvSpPr>
            <p:cNvPr id="25" name="Textfeld 24">
              <a:extLst>
                <a:ext uri="{FF2B5EF4-FFF2-40B4-BE49-F238E27FC236}">
                  <a16:creationId xmlns:a16="http://schemas.microsoft.com/office/drawing/2014/main" id="{14C54D99-0DD8-4E40-8537-3A3A0D51E1AE}"/>
                </a:ext>
              </a:extLst>
            </p:cNvPr>
            <p:cNvSpPr txBox="1"/>
            <p:nvPr/>
          </p:nvSpPr>
          <p:spPr>
            <a:xfrm>
              <a:off x="6652389" y="2031053"/>
              <a:ext cx="1460023" cy="43954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456971"/>
              <a:r>
                <a:rPr lang="de-DE" sz="1399" dirty="0">
                  <a:solidFill>
                    <a:srgbClr val="002D58"/>
                  </a:solidFill>
                  <a:latin typeface="Arial" panose="020B0604020202020204"/>
                </a:rPr>
                <a:t>Kundenindividuelle </a:t>
              </a:r>
            </a:p>
            <a:p>
              <a:pPr algn="ctr" defTabSz="456971"/>
              <a:r>
                <a:rPr lang="de-DE" sz="1399" dirty="0">
                  <a:solidFill>
                    <a:srgbClr val="002D58"/>
                  </a:solidFill>
                  <a:latin typeface="Arial" panose="020B0604020202020204"/>
                </a:rPr>
                <a:t>Produktion</a:t>
              </a:r>
            </a:p>
          </p:txBody>
        </p:sp>
        <p:sp>
          <p:nvSpPr>
            <p:cNvPr id="26" name="Ellipse 25">
              <a:extLst>
                <a:ext uri="{FF2B5EF4-FFF2-40B4-BE49-F238E27FC236}">
                  <a16:creationId xmlns:a16="http://schemas.microsoft.com/office/drawing/2014/main" id="{3683E002-D655-4890-BB71-8A8F0042DE5C}"/>
                </a:ext>
              </a:extLst>
            </p:cNvPr>
            <p:cNvSpPr/>
            <p:nvPr/>
          </p:nvSpPr>
          <p:spPr bwMode="auto">
            <a:xfrm>
              <a:off x="5876252" y="1841580"/>
              <a:ext cx="817527" cy="817527"/>
            </a:xfrm>
            <a:prstGeom prst="ellipse">
              <a:avLst/>
            </a:prstGeom>
            <a:solidFill>
              <a:srgbClr val="002D58">
                <a:lumMod val="40000"/>
                <a:lumOff val="60000"/>
              </a:srgbClr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68544" tIns="34272" rIns="68544" bIns="3427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68545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sz="1399" kern="0">
                <a:solidFill>
                  <a:srgbClr val="002D58"/>
                </a:solidFill>
                <a:latin typeface="Arial" panose="020B0604020202020204"/>
              </a:endParaRPr>
            </a:p>
          </p:txBody>
        </p:sp>
        <p:pic>
          <p:nvPicPr>
            <p:cNvPr id="27" name="Grafik 26">
              <a:extLst>
                <a:ext uri="{FF2B5EF4-FFF2-40B4-BE49-F238E27FC236}">
                  <a16:creationId xmlns:a16="http://schemas.microsoft.com/office/drawing/2014/main" id="{B59647A0-6B4F-46BF-813F-AD2DA785879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08781" y="1953371"/>
              <a:ext cx="552470" cy="552470"/>
            </a:xfrm>
            <a:prstGeom prst="rect">
              <a:avLst/>
            </a:prstGeom>
          </p:spPr>
        </p:pic>
        <p:grpSp>
          <p:nvGrpSpPr>
            <p:cNvPr id="28" name="Gruppieren 27">
              <a:extLst>
                <a:ext uri="{FF2B5EF4-FFF2-40B4-BE49-F238E27FC236}">
                  <a16:creationId xmlns:a16="http://schemas.microsoft.com/office/drawing/2014/main" id="{D0DDD9F9-E395-4E97-B7FA-6A820C88F534}"/>
                </a:ext>
              </a:extLst>
            </p:cNvPr>
            <p:cNvGrpSpPr/>
            <p:nvPr/>
          </p:nvGrpSpPr>
          <p:grpSpPr>
            <a:xfrm>
              <a:off x="6029669" y="3856296"/>
              <a:ext cx="2115621" cy="817527"/>
              <a:chOff x="5729519" y="3543704"/>
              <a:chExt cx="2820828" cy="1090036"/>
            </a:xfrm>
          </p:grpSpPr>
          <p:sp>
            <p:nvSpPr>
              <p:cNvPr id="29" name="Textfeld 28">
                <a:extLst>
                  <a:ext uri="{FF2B5EF4-FFF2-40B4-BE49-F238E27FC236}">
                    <a16:creationId xmlns:a16="http://schemas.microsoft.com/office/drawing/2014/main" id="{C60B9582-9912-49C8-B109-63FF8AD3E3B3}"/>
                  </a:ext>
                </a:extLst>
              </p:cNvPr>
              <p:cNvSpPr txBox="1"/>
              <p:nvPr/>
            </p:nvSpPr>
            <p:spPr>
              <a:xfrm>
                <a:off x="6759859" y="3796335"/>
                <a:ext cx="1790488" cy="5860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 defTabSz="456971">
                  <a:defRPr/>
                </a:pPr>
                <a:r>
                  <a:rPr lang="de-DE" sz="1399" kern="0" dirty="0">
                    <a:solidFill>
                      <a:srgbClr val="002D58"/>
                    </a:solidFill>
                    <a:latin typeface="Arial" panose="020B0604020202020204"/>
                  </a:rPr>
                  <a:t>Hohe Komplexität</a:t>
                </a:r>
              </a:p>
              <a:p>
                <a:pPr algn="ctr" defTabSz="456971">
                  <a:defRPr/>
                </a:pPr>
                <a:r>
                  <a:rPr lang="de-DE" sz="1399" kern="0" dirty="0">
                    <a:solidFill>
                      <a:srgbClr val="002D58"/>
                    </a:solidFill>
                    <a:latin typeface="Arial" panose="020B0604020202020204"/>
                  </a:rPr>
                  <a:t> der Prozesse</a:t>
                </a:r>
              </a:p>
            </p:txBody>
          </p:sp>
          <p:grpSp>
            <p:nvGrpSpPr>
              <p:cNvPr id="30" name="Gruppieren 29">
                <a:extLst>
                  <a:ext uri="{FF2B5EF4-FFF2-40B4-BE49-F238E27FC236}">
                    <a16:creationId xmlns:a16="http://schemas.microsoft.com/office/drawing/2014/main" id="{A44B313F-4954-4B4E-9EF5-7D2B81180D14}"/>
                  </a:ext>
                </a:extLst>
              </p:cNvPr>
              <p:cNvGrpSpPr/>
              <p:nvPr/>
            </p:nvGrpSpPr>
            <p:grpSpPr>
              <a:xfrm>
                <a:off x="5729519" y="3543704"/>
                <a:ext cx="1090036" cy="1090036"/>
                <a:chOff x="5729519" y="3543704"/>
                <a:chExt cx="1090036" cy="1090036"/>
              </a:xfrm>
            </p:grpSpPr>
            <p:sp>
              <p:nvSpPr>
                <p:cNvPr id="31" name="Ellipse 30">
                  <a:extLst>
                    <a:ext uri="{FF2B5EF4-FFF2-40B4-BE49-F238E27FC236}">
                      <a16:creationId xmlns:a16="http://schemas.microsoft.com/office/drawing/2014/main" id="{2751DF20-E949-4507-8A8D-D8BD6AF9BF46}"/>
                    </a:ext>
                  </a:extLst>
                </p:cNvPr>
                <p:cNvSpPr/>
                <p:nvPr/>
              </p:nvSpPr>
              <p:spPr bwMode="auto">
                <a:xfrm>
                  <a:off x="5729519" y="3543704"/>
                  <a:ext cx="1090036" cy="1090036"/>
                </a:xfrm>
                <a:prstGeom prst="ellipse">
                  <a:avLst/>
                </a:prstGeom>
                <a:solidFill>
                  <a:srgbClr val="D7193C">
                    <a:lumMod val="40000"/>
                    <a:lumOff val="60000"/>
                  </a:srgbClr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rot="0" spcFirstLastPara="0" vertOverflow="overflow" horzOverflow="overflow" vert="horz" wrap="square" lIns="68544" tIns="34272" rIns="68544" bIns="34272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defTabSz="685457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399" kern="0">
                    <a:solidFill>
                      <a:srgbClr val="002D58"/>
                    </a:solidFill>
                    <a:latin typeface="Arial" panose="020B0604020202020204"/>
                  </a:endParaRPr>
                </a:p>
              </p:txBody>
            </p:sp>
            <p:pic>
              <p:nvPicPr>
                <p:cNvPr id="32" name="Grafik 31">
                  <a:extLst>
                    <a:ext uri="{FF2B5EF4-FFF2-40B4-BE49-F238E27FC236}">
                      <a16:creationId xmlns:a16="http://schemas.microsoft.com/office/drawing/2014/main" id="{9CC4A62D-EC68-42C9-9175-9855F22A1E1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906773" y="3755595"/>
                  <a:ext cx="735528" cy="735528"/>
                </a:xfrm>
                <a:prstGeom prst="rect">
                  <a:avLst/>
                </a:prstGeom>
              </p:spPr>
            </p:pic>
          </p:grpSp>
        </p:grpSp>
        <p:pic>
          <p:nvPicPr>
            <p:cNvPr id="34" name="Grafik 33">
              <a:extLst>
                <a:ext uri="{FF2B5EF4-FFF2-40B4-BE49-F238E27FC236}">
                  <a16:creationId xmlns:a16="http://schemas.microsoft.com/office/drawing/2014/main" id="{5AE86C8F-2CAA-420A-9AB5-F8DBDA86AA0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7906" y="1981886"/>
              <a:ext cx="552470" cy="552470"/>
            </a:xfrm>
            <a:prstGeom prst="rect">
              <a:avLst/>
            </a:prstGeom>
          </p:spPr>
        </p:pic>
        <p:sp>
          <p:nvSpPr>
            <p:cNvPr id="35" name="Multiplizieren 18">
              <a:extLst>
                <a:ext uri="{FF2B5EF4-FFF2-40B4-BE49-F238E27FC236}">
                  <a16:creationId xmlns:a16="http://schemas.microsoft.com/office/drawing/2014/main" id="{A704839D-428C-4EFC-9D6A-7A5AC769A5BA}"/>
                </a:ext>
              </a:extLst>
            </p:cNvPr>
            <p:cNvSpPr/>
            <p:nvPr/>
          </p:nvSpPr>
          <p:spPr>
            <a:xfrm>
              <a:off x="3712725" y="2879409"/>
              <a:ext cx="772834" cy="772834"/>
            </a:xfrm>
            <a:prstGeom prst="mathMultiply">
              <a:avLst>
                <a:gd name="adj1" fmla="val 9600"/>
              </a:avLst>
            </a:prstGeom>
            <a:solidFill>
              <a:srgbClr val="D7193C">
                <a:alpha val="72000"/>
              </a:srgbClr>
            </a:solidFill>
            <a:ln w="9525" cap="flat" cmpd="sng" algn="ctr">
              <a:noFill/>
              <a:prstDash val="solid"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txBody>
            <a:bodyPr rtlCol="0" anchor="ctr"/>
            <a:lstStyle/>
            <a:p>
              <a:pPr algn="ctr" defTabSz="456971">
                <a:defRPr/>
              </a:pPr>
              <a:endParaRPr lang="de-DE" sz="1999" kern="0">
                <a:solidFill>
                  <a:prstClr val="white"/>
                </a:solidFill>
                <a:latin typeface="Arial" panose="020B060402020202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71964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5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990" y="683490"/>
            <a:ext cx="11048009" cy="68385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Vollautomation und Überautomatisierung als Sackgasse früherer Ansätze</a:t>
            </a:r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1346685E-B518-47B3-AB04-26BE366CC78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fontScale="92500"/>
          </a:bodyPr>
          <a:lstStyle/>
          <a:p>
            <a:r>
              <a:rPr lang="de-CH" dirty="0"/>
              <a:t>Grundlagen Mensch-Roboter Kooperation</a:t>
            </a:r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769A0D08-478D-41E7-9A0B-203E5DA08A7C}"/>
              </a:ext>
            </a:extLst>
          </p:cNvPr>
          <p:cNvSpPr txBox="1">
            <a:spLocks/>
          </p:cNvSpPr>
          <p:nvPr/>
        </p:nvSpPr>
        <p:spPr>
          <a:xfrm>
            <a:off x="806028" y="1566863"/>
            <a:ext cx="7381067" cy="3622377"/>
          </a:xfrm>
          <a:prstGeom prst="rect">
            <a:avLst/>
          </a:prstGeom>
        </p:spPr>
        <p:txBody>
          <a:bodyPr vert="horz" lIns="0" tIns="45696" rIns="91392" bIns="45696" rtlCol="0">
            <a:noAutofit/>
          </a:bodyPr>
          <a:lstStyle>
            <a:lvl1pPr marL="0" indent="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None/>
              <a:defRPr sz="1650" kern="1200" baseline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1pPr>
            <a:lvl2pPr marL="0" indent="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None/>
              <a:defRPr lang="de-DE" sz="1650" kern="1200" baseline="0" dirty="0" smtClean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2pPr>
            <a:lvl3pPr marL="0" indent="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None/>
              <a:defRPr sz="1650" kern="1200" baseline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3pPr>
            <a:lvl4pPr marL="0" indent="-25650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Char char="I"/>
              <a:defRPr sz="1650" kern="1200" baseline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4pPr>
            <a:lvl5pPr marL="0" indent="-25650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Char char="I"/>
              <a:defRPr sz="1650" kern="1200" baseline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364" indent="-171364" defTabSz="342729">
              <a:spcAft>
                <a:spcPts val="300"/>
              </a:spcAft>
              <a:buFont typeface="Wingdings" panose="05000000000000000000" pitchFamily="2" charset="2"/>
              <a:buChar char="§"/>
              <a:defRPr/>
            </a:pPr>
            <a:r>
              <a:rPr lang="de-DE" sz="1599" dirty="0">
                <a:latin typeface="Arial" panose="020B0604020202020204"/>
              </a:rPr>
              <a:t>Etwa zwischen 1980 und 1990 begann eine Phase der Hochautomatisierung. CIM, die rechnerintegrierte Produktion (Computer Integrated Manufacturing), schien die Lösung für alle Probleme der produzierenden Unternehmen zu sein. </a:t>
            </a:r>
          </a:p>
          <a:p>
            <a:pPr marL="171364" indent="-171364" defTabSz="342729">
              <a:spcAft>
                <a:spcPts val="300"/>
              </a:spcAft>
              <a:buFont typeface="Wingdings" panose="05000000000000000000" pitchFamily="2" charset="2"/>
              <a:buChar char="§"/>
              <a:defRPr/>
            </a:pPr>
            <a:r>
              <a:rPr lang="de-DE" sz="1599" dirty="0">
                <a:latin typeface="Arial" panose="020B0604020202020204"/>
              </a:rPr>
              <a:t>Der CIM-Ansatz sah eine menschenarme, automatisierte und computerintegrierte Produktion vor, in welcher der Faktor Mensch schlichtweg ausgegrenzt wurde.</a:t>
            </a:r>
          </a:p>
          <a:p>
            <a:pPr marL="171364" indent="-171364" defTabSz="342729"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de-DE" sz="1599" dirty="0">
                <a:latin typeface="Arial" panose="020B0604020202020204"/>
              </a:rPr>
              <a:t>Die erhofften Produktionssteigerungen blieben oft aus oder wurden zu teuer erkauft. </a:t>
            </a:r>
          </a:p>
          <a:p>
            <a:pPr defTabSz="180885">
              <a:defRPr/>
            </a:pPr>
            <a:r>
              <a:rPr lang="de-DE" sz="1599" dirty="0">
                <a:latin typeface="Arial" panose="020B0604020202020204"/>
                <a:sym typeface="Wingdings" panose="05000000000000000000" pitchFamily="2" charset="2"/>
              </a:rPr>
              <a:t></a:t>
            </a:r>
            <a:r>
              <a:rPr lang="de-DE" sz="1599" b="1" dirty="0">
                <a:latin typeface="Arial" panose="020B0604020202020204"/>
                <a:sym typeface="Wingdings" panose="05000000000000000000" pitchFamily="2" charset="2"/>
              </a:rPr>
              <a:t>Ü</a:t>
            </a:r>
            <a:r>
              <a:rPr lang="de-DE" sz="1599" b="1" dirty="0">
                <a:latin typeface="Arial" panose="020B0604020202020204"/>
              </a:rPr>
              <a:t>berzogene Automatisierung um jeden Preis kann nicht zum Ziel führen</a:t>
            </a:r>
          </a:p>
        </p:txBody>
      </p:sp>
      <p:sp>
        <p:nvSpPr>
          <p:cNvPr id="13" name="Inhaltsplatzhalter 2">
            <a:extLst>
              <a:ext uri="{FF2B5EF4-FFF2-40B4-BE49-F238E27FC236}">
                <a16:creationId xmlns:a16="http://schemas.microsoft.com/office/drawing/2014/main" id="{30490237-1B8A-40F4-996C-0BC73C4A0346}"/>
              </a:ext>
            </a:extLst>
          </p:cNvPr>
          <p:cNvSpPr txBox="1">
            <a:spLocks/>
          </p:cNvSpPr>
          <p:nvPr/>
        </p:nvSpPr>
        <p:spPr>
          <a:xfrm>
            <a:off x="806028" y="3880164"/>
            <a:ext cx="7608164" cy="1930117"/>
          </a:xfrm>
          <a:prstGeom prst="rect">
            <a:avLst/>
          </a:prstGeom>
        </p:spPr>
        <p:txBody>
          <a:bodyPr vert="horz" lIns="0" tIns="45696" rIns="91392" bIns="45696" rtlCol="0">
            <a:noAutofit/>
          </a:bodyPr>
          <a:lstStyle>
            <a:lvl1pPr marL="0" indent="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None/>
              <a:defRPr sz="1650" kern="1200" baseline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1pPr>
            <a:lvl2pPr marL="0" indent="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None/>
              <a:defRPr lang="de-DE" sz="1650" kern="1200" baseline="0" dirty="0" smtClean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2pPr>
            <a:lvl3pPr marL="0" indent="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None/>
              <a:defRPr sz="1650" kern="1200" baseline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3pPr>
            <a:lvl4pPr marL="0" indent="-25650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Char char="I"/>
              <a:defRPr sz="1650" kern="1200" baseline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4pPr>
            <a:lvl5pPr marL="0" indent="-25650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Char char="I"/>
              <a:defRPr sz="1650" kern="1200" baseline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266567">
              <a:tabLst>
                <a:tab pos="266567" algn="l"/>
              </a:tabLst>
            </a:pPr>
            <a:endParaRPr lang="de-DE" sz="1599" dirty="0">
              <a:latin typeface="Arial" panose="020B0604020202020204"/>
            </a:endParaRPr>
          </a:p>
          <a:p>
            <a:pPr marL="180885" indent="-180885" defTabSz="357009"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de-DE" sz="1599" dirty="0">
                <a:latin typeface="Arial" panose="020B0604020202020204"/>
              </a:rPr>
              <a:t>Eine flexible Automatisierung ist gefordert, die sich problemlos an neue Bedingungen anpassen lässt. </a:t>
            </a:r>
          </a:p>
          <a:p>
            <a:pPr marL="180885" indent="-180885" defTabSz="357009">
              <a:spcAft>
                <a:spcPts val="300"/>
              </a:spcAft>
              <a:buFont typeface="Arial" panose="020B0604020202020204" pitchFamily="34" charset="0"/>
              <a:buChar char="•"/>
              <a:tabLst>
                <a:tab pos="180885" algn="l"/>
              </a:tabLst>
            </a:pPr>
            <a:r>
              <a:rPr lang="de-DE" sz="1599" dirty="0">
                <a:latin typeface="Arial" panose="020B0604020202020204"/>
              </a:rPr>
              <a:t>Im Gegensatz zum CIM-Ansatz nimmt in der intelligenten Fabrik der Mensch die entscheidende Rolle einer übergeordneten Steuerungseinheit ein. </a:t>
            </a:r>
          </a:p>
          <a:p>
            <a:pPr marL="180885" indent="-180885" defTabSz="357009">
              <a:spcAft>
                <a:spcPts val="300"/>
              </a:spcAft>
              <a:buFont typeface="Arial" panose="020B0604020202020204" pitchFamily="34" charset="0"/>
              <a:buChar char="•"/>
              <a:tabLst>
                <a:tab pos="180885" algn="l"/>
              </a:tabLst>
            </a:pPr>
            <a:r>
              <a:rPr lang="de-DE" sz="1599" dirty="0">
                <a:latin typeface="Arial" panose="020B0604020202020204"/>
              </a:rPr>
              <a:t>Der Mensch agiert als letzte Entscheidungsinstanz und ist über geeignete Mensch-Maschine-Schnittstellen ganzheitlich in den Produktions- und Steuerungsprozess integriert.</a:t>
            </a:r>
          </a:p>
          <a:p>
            <a:pPr defTabSz="357009"/>
            <a:endParaRPr lang="de-DE" sz="1399" dirty="0">
              <a:latin typeface="Arial" panose="020B0604020202020204"/>
            </a:endParaRPr>
          </a:p>
          <a:p>
            <a:pPr defTabSz="357009"/>
            <a:endParaRPr lang="de-DE" sz="1399" dirty="0">
              <a:latin typeface="Arial" panose="020B0604020202020204"/>
            </a:endParaRP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BF613208-428C-4B27-B780-92D12E43524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77" b="99154" l="0" r="100000">
                        <a14:foregroundMark x1="43274" y1="34349" x2="42464" y2="34349"/>
                        <a14:foregroundMark x1="42139" y1="31472" x2="71475" y2="95601"/>
                        <a14:foregroundMark x1="13452" y1="97800" x2="77958" y2="96447"/>
                        <a14:foregroundMark x1="9887" y1="95770" x2="49919" y2="35871"/>
                        <a14:foregroundMark x1="51216" y1="43316" x2="76661" y2="93570"/>
                        <a14:foregroundMark x1="22853" y1="85787" x2="43274" y2="74281"/>
                        <a14:foregroundMark x1="34198" y1="87817" x2="64019" y2="85956"/>
                        <a14:foregroundMark x1="35008" y1="86971" x2="48947" y2="74281"/>
                        <a14:foregroundMark x1="43274" y1="72589" x2="44084" y2="48393"/>
                        <a14:foregroundMark x1="37277" y1="43316" x2="21070" y2="74281"/>
                        <a14:foregroundMark x1="47326" y1="58714" x2="61750" y2="77327"/>
                        <a14:foregroundMark x1="29011" y1="70051" x2="33387" y2="89509"/>
                        <a14:foregroundMark x1="5673" y1="97800" x2="82172" y2="984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472484" y="998274"/>
            <a:ext cx="2484384" cy="2379778"/>
          </a:xfrm>
          <a:prstGeom prst="rect">
            <a:avLst/>
          </a:prstGeom>
        </p:spPr>
      </p:pic>
      <p:sp>
        <p:nvSpPr>
          <p:cNvPr id="15" name="Rechteck 14">
            <a:extLst>
              <a:ext uri="{FF2B5EF4-FFF2-40B4-BE49-F238E27FC236}">
                <a16:creationId xmlns:a16="http://schemas.microsoft.com/office/drawing/2014/main" id="{0ADAB784-469E-4B67-BFDB-EA1E04B4F6E2}"/>
              </a:ext>
            </a:extLst>
          </p:cNvPr>
          <p:cNvSpPr/>
          <p:nvPr/>
        </p:nvSpPr>
        <p:spPr>
          <a:xfrm>
            <a:off x="10193173" y="6028505"/>
            <a:ext cx="1961375" cy="2076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09463"/>
            <a:r>
              <a:rPr lang="en-US" sz="750" kern="0" dirty="0" err="1">
                <a:solidFill>
                  <a:srgbClr val="191919"/>
                </a:solidFill>
                <a:latin typeface="Arial" panose="020B0604020202020204"/>
              </a:rPr>
              <a:t>Quelle</a:t>
            </a:r>
            <a:r>
              <a:rPr lang="en-US" sz="750" kern="0" dirty="0">
                <a:solidFill>
                  <a:srgbClr val="191919"/>
                </a:solidFill>
                <a:latin typeface="Arial" panose="020B0604020202020204"/>
              </a:rPr>
              <a:t>: (Roth 2016); (Heinrich et al. 2017)</a:t>
            </a:r>
            <a:endParaRPr lang="de-DE" sz="750" dirty="0">
              <a:solidFill>
                <a:srgbClr val="191919"/>
              </a:solidFill>
              <a:latin typeface="Arial" panose="020B0604020202020204"/>
            </a:endParaRPr>
          </a:p>
        </p:txBody>
      </p:sp>
      <p:pic>
        <p:nvPicPr>
          <p:cNvPr id="16" name="Grafik 15">
            <a:extLst>
              <a:ext uri="{FF2B5EF4-FFF2-40B4-BE49-F238E27FC236}">
                <a16:creationId xmlns:a16="http://schemas.microsoft.com/office/drawing/2014/main" id="{86354249-8BE5-4998-B569-DAE37D601FD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81" t="12621" r="8448"/>
          <a:stretch/>
        </p:blipFill>
        <p:spPr>
          <a:xfrm>
            <a:off x="9285570" y="4645340"/>
            <a:ext cx="2858213" cy="1383164"/>
          </a:xfrm>
          <a:prstGeom prst="rect">
            <a:avLst/>
          </a:prstGeom>
        </p:spPr>
      </p:pic>
      <p:sp>
        <p:nvSpPr>
          <p:cNvPr id="17" name="Pfeil nach oben und unten 11">
            <a:extLst>
              <a:ext uri="{FF2B5EF4-FFF2-40B4-BE49-F238E27FC236}">
                <a16:creationId xmlns:a16="http://schemas.microsoft.com/office/drawing/2014/main" id="{9B6FD1D0-8C22-4F38-AF09-6296B872BBA1}"/>
              </a:ext>
            </a:extLst>
          </p:cNvPr>
          <p:cNvSpPr/>
          <p:nvPr/>
        </p:nvSpPr>
        <p:spPr>
          <a:xfrm>
            <a:off x="10384046" y="3479950"/>
            <a:ext cx="661263" cy="1173046"/>
          </a:xfrm>
          <a:prstGeom prst="upDownArrow">
            <a:avLst/>
          </a:prstGeom>
          <a:solidFill>
            <a:schemeClr val="tx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463"/>
            <a:endParaRPr lang="de-DE" sz="2399">
              <a:solidFill>
                <a:srgbClr val="FFFFFF"/>
              </a:solidFill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997765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BDB82EF4-3C01-D55F-454A-89FDDC8A3F0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12D25FA7-D97C-4ADF-1935-1F3D33D7471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6</a:t>
            </a:fld>
            <a:endParaRPr lang="de-CH" dirty="0"/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6633DDA2-9944-9A67-B062-85985974C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657" y="2794"/>
            <a:ext cx="11048009" cy="96701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CH" dirty="0"/>
              <a:t>Die Entwicklung vom Industrieroboter zum MRK-fähigen Robotersystem ist ein Teil der neuen Ära der Automatisierung</a:t>
            </a:r>
          </a:p>
        </p:txBody>
      </p:sp>
      <p:sp>
        <p:nvSpPr>
          <p:cNvPr id="7" name="Quelle">
            <a:extLst>
              <a:ext uri="{FF2B5EF4-FFF2-40B4-BE49-F238E27FC236}">
                <a16:creationId xmlns:a16="http://schemas.microsoft.com/office/drawing/2014/main" id="{565C1D89-16B8-6311-D3E3-C771A9826E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6475" y="6727258"/>
            <a:ext cx="9462922" cy="199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anchor="b">
            <a:spAutoFit/>
          </a:bodyPr>
          <a:lstStyle/>
          <a:p>
            <a:pPr defTabSz="609463"/>
            <a:r>
              <a:rPr lang="de-DE" sz="999" dirty="0">
                <a:solidFill>
                  <a:srgbClr val="191919"/>
                </a:solidFill>
                <a:latin typeface="Arial" panose="020B0604020202020204"/>
              </a:rPr>
              <a:t>Quelle: DLR, KUKA, Universal Robot; Bildquelle: KUKA, Universal </a:t>
            </a:r>
            <a:r>
              <a:rPr lang="de-DE" sz="999" dirty="0" err="1">
                <a:solidFill>
                  <a:srgbClr val="191919"/>
                </a:solidFill>
                <a:latin typeface="Arial" panose="020B0604020202020204"/>
              </a:rPr>
              <a:t>Robots</a:t>
            </a:r>
            <a:r>
              <a:rPr lang="de-DE" sz="999" dirty="0">
                <a:solidFill>
                  <a:srgbClr val="191919"/>
                </a:solidFill>
                <a:latin typeface="Arial" panose="020B0604020202020204"/>
              </a:rPr>
              <a:t>  </a:t>
            </a: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9ACAF6E8-266E-4E80-4055-A62B2BC28BE4}"/>
              </a:ext>
            </a:extLst>
          </p:cNvPr>
          <p:cNvGrpSpPr/>
          <p:nvPr/>
        </p:nvGrpSpPr>
        <p:grpSpPr>
          <a:xfrm>
            <a:off x="268855" y="753753"/>
            <a:ext cx="11510933" cy="5774836"/>
            <a:chOff x="958130" y="384588"/>
            <a:chExt cx="7258985" cy="4007364"/>
          </a:xfrm>
        </p:grpSpPr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DF71E529-8AA8-2F2B-3837-F30EA6B6D9C7}"/>
                </a:ext>
              </a:extLst>
            </p:cNvPr>
            <p:cNvSpPr txBox="1"/>
            <p:nvPr/>
          </p:nvSpPr>
          <p:spPr>
            <a:xfrm rot="16200000">
              <a:off x="6196354" y="3696791"/>
              <a:ext cx="1019744" cy="2004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 err="1">
                  <a:solidFill>
                    <a:srgbClr val="191919"/>
                  </a:solidFill>
                  <a:latin typeface="Arial" panose="020B0604020202020204"/>
                </a:rPr>
                <a:t>Fanuc</a:t>
              </a:r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 CR-35iA</a:t>
              </a:r>
            </a:p>
          </p:txBody>
        </p:sp>
        <p:sp>
          <p:nvSpPr>
            <p:cNvPr id="10" name="Richtungspfeil 6">
              <a:extLst>
                <a:ext uri="{FF2B5EF4-FFF2-40B4-BE49-F238E27FC236}">
                  <a16:creationId xmlns:a16="http://schemas.microsoft.com/office/drawing/2014/main" id="{E79FDA3F-9F59-B866-5F09-5640CAA1DB5A}"/>
                </a:ext>
              </a:extLst>
            </p:cNvPr>
            <p:cNvSpPr/>
            <p:nvPr/>
          </p:nvSpPr>
          <p:spPr bwMode="auto">
            <a:xfrm>
              <a:off x="970649" y="3031067"/>
              <a:ext cx="7197940" cy="283982"/>
            </a:xfrm>
            <a:prstGeom prst="homePlate">
              <a:avLst/>
            </a:prstGeom>
            <a:gradFill flip="none" rotWithShape="1">
              <a:gsLst>
                <a:gs pos="32000">
                  <a:srgbClr val="0D5893"/>
                </a:gs>
                <a:gs pos="10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      </a:t>
              </a:r>
              <a:endParaRPr lang="de-DE" sz="1466" dirty="0">
                <a:solidFill>
                  <a:srgbClr val="FFFFFF"/>
                </a:solidFill>
                <a:latin typeface="Arial" panose="020B0604020202020204"/>
              </a:endParaRPr>
            </a:p>
          </p:txBody>
        </p:sp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A6F93F6D-3823-5EC0-12B4-A666E4A5D67A}"/>
                </a:ext>
              </a:extLst>
            </p:cNvPr>
            <p:cNvSpPr txBox="1"/>
            <p:nvPr/>
          </p:nvSpPr>
          <p:spPr>
            <a:xfrm>
              <a:off x="2747166" y="3016841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1998</a:t>
              </a:r>
            </a:p>
          </p:txBody>
        </p:sp>
        <p:sp>
          <p:nvSpPr>
            <p:cNvPr id="12" name="Textfeld 11">
              <a:extLst>
                <a:ext uri="{FF2B5EF4-FFF2-40B4-BE49-F238E27FC236}">
                  <a16:creationId xmlns:a16="http://schemas.microsoft.com/office/drawing/2014/main" id="{FC6739A2-4A6F-6D3F-94D0-BA7134D3B016}"/>
                </a:ext>
              </a:extLst>
            </p:cNvPr>
            <p:cNvSpPr txBox="1"/>
            <p:nvPr/>
          </p:nvSpPr>
          <p:spPr>
            <a:xfrm>
              <a:off x="3526730" y="3020224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2004</a:t>
              </a:r>
            </a:p>
          </p:txBody>
        </p:sp>
        <p:pic>
          <p:nvPicPr>
            <p:cNvPr id="13" name="Picture 3">
              <a:extLst>
                <a:ext uri="{FF2B5EF4-FFF2-40B4-BE49-F238E27FC236}">
                  <a16:creationId xmlns:a16="http://schemas.microsoft.com/office/drawing/2014/main" id="{00658802-824F-C061-9615-9575A4C86D4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40048" y="2214506"/>
              <a:ext cx="576708" cy="7670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Ellipse 13">
              <a:extLst>
                <a:ext uri="{FF2B5EF4-FFF2-40B4-BE49-F238E27FC236}">
                  <a16:creationId xmlns:a16="http://schemas.microsoft.com/office/drawing/2014/main" id="{5EAD70DA-DA0A-2ABF-5A46-29C400B406B1}"/>
                </a:ext>
              </a:extLst>
            </p:cNvPr>
            <p:cNvSpPr/>
            <p:nvPr/>
          </p:nvSpPr>
          <p:spPr bwMode="auto">
            <a:xfrm>
              <a:off x="2571426" y="3078653"/>
              <a:ext cx="189000" cy="189000"/>
            </a:xfrm>
            <a:prstGeom prst="ellipse">
              <a:avLst/>
            </a:prstGeom>
            <a:solidFill>
              <a:srgbClr val="1388DF"/>
            </a:solidFill>
            <a:ln w="10795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cxnSp>
          <p:nvCxnSpPr>
            <p:cNvPr id="15" name="Gerade Verbindung 26">
              <a:extLst>
                <a:ext uri="{FF2B5EF4-FFF2-40B4-BE49-F238E27FC236}">
                  <a16:creationId xmlns:a16="http://schemas.microsoft.com/office/drawing/2014/main" id="{511EA22A-E6E2-E0E4-12D9-A6DFDD723B7A}"/>
                </a:ext>
              </a:extLst>
            </p:cNvPr>
            <p:cNvCxnSpPr/>
            <p:nvPr/>
          </p:nvCxnSpPr>
          <p:spPr bwMode="auto">
            <a:xfrm>
              <a:off x="2673222" y="2258228"/>
              <a:ext cx="0" cy="882768"/>
            </a:xfrm>
            <a:prstGeom prst="line">
              <a:avLst/>
            </a:prstGeom>
            <a:solidFill>
              <a:srgbClr val="DDDDDD"/>
            </a:solidFill>
            <a:ln w="19050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16" name="Textfeld 15">
              <a:extLst>
                <a:ext uri="{FF2B5EF4-FFF2-40B4-BE49-F238E27FC236}">
                  <a16:creationId xmlns:a16="http://schemas.microsoft.com/office/drawing/2014/main" id="{16AEEAFE-E78C-622E-0BC5-E4C8E4FEAD23}"/>
                </a:ext>
              </a:extLst>
            </p:cNvPr>
            <p:cNvSpPr txBox="1"/>
            <p:nvPr/>
          </p:nvSpPr>
          <p:spPr>
            <a:xfrm rot="16200000">
              <a:off x="2309060" y="2349929"/>
              <a:ext cx="491639" cy="2004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LBR II</a:t>
              </a:r>
            </a:p>
          </p:txBody>
        </p:sp>
        <p:sp>
          <p:nvSpPr>
            <p:cNvPr id="17" name="Richtungspfeil 37">
              <a:extLst>
                <a:ext uri="{FF2B5EF4-FFF2-40B4-BE49-F238E27FC236}">
                  <a16:creationId xmlns:a16="http://schemas.microsoft.com/office/drawing/2014/main" id="{93D3EA11-9812-FF47-2F92-2E093036036D}"/>
                </a:ext>
              </a:extLst>
            </p:cNvPr>
            <p:cNvSpPr/>
            <p:nvPr/>
          </p:nvSpPr>
          <p:spPr bwMode="auto">
            <a:xfrm>
              <a:off x="1019175" y="1769566"/>
              <a:ext cx="7197940" cy="283982"/>
            </a:xfrm>
            <a:prstGeom prst="homePlate">
              <a:avLst/>
            </a:prstGeom>
            <a:gradFill flip="none" rotWithShape="1">
              <a:gsLst>
                <a:gs pos="32000">
                  <a:srgbClr val="0D5893"/>
                </a:gs>
                <a:gs pos="10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      </a:t>
              </a:r>
              <a:endParaRPr lang="de-DE" sz="1466" dirty="0">
                <a:solidFill>
                  <a:srgbClr val="FFFFFF"/>
                </a:solidFill>
                <a:latin typeface="Arial" panose="020B0604020202020204"/>
              </a:endParaRPr>
            </a:p>
          </p:txBody>
        </p:sp>
        <p:sp>
          <p:nvSpPr>
            <p:cNvPr id="18" name="Gleichschenkliges Dreieck 17">
              <a:extLst>
                <a:ext uri="{FF2B5EF4-FFF2-40B4-BE49-F238E27FC236}">
                  <a16:creationId xmlns:a16="http://schemas.microsoft.com/office/drawing/2014/main" id="{2476B1D6-70D7-707C-CA4E-9BCBA9CDA796}"/>
                </a:ext>
              </a:extLst>
            </p:cNvPr>
            <p:cNvSpPr/>
            <p:nvPr/>
          </p:nvSpPr>
          <p:spPr bwMode="auto">
            <a:xfrm rot="5400000">
              <a:off x="891275" y="3124472"/>
              <a:ext cx="273621" cy="107535"/>
            </a:xfrm>
            <a:prstGeom prst="triangle">
              <a:avLst>
                <a:gd name="adj" fmla="val 46389"/>
              </a:avLst>
            </a:prstGeom>
            <a:solidFill>
              <a:schemeClr val="bg1"/>
            </a:solidFill>
            <a:ln w="1079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19" name="Ellipse 18">
              <a:extLst>
                <a:ext uri="{FF2B5EF4-FFF2-40B4-BE49-F238E27FC236}">
                  <a16:creationId xmlns:a16="http://schemas.microsoft.com/office/drawing/2014/main" id="{22D02966-A47B-EB22-7F83-C1D505AA3B21}"/>
                </a:ext>
              </a:extLst>
            </p:cNvPr>
            <p:cNvSpPr/>
            <p:nvPr/>
          </p:nvSpPr>
          <p:spPr bwMode="auto">
            <a:xfrm>
              <a:off x="1373156" y="1811586"/>
              <a:ext cx="189000" cy="189000"/>
            </a:xfrm>
            <a:prstGeom prst="ellipse">
              <a:avLst/>
            </a:prstGeom>
            <a:solidFill>
              <a:srgbClr val="1388DF"/>
            </a:solidFill>
            <a:ln w="10795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20" name="Textfeld 19">
              <a:extLst>
                <a:ext uri="{FF2B5EF4-FFF2-40B4-BE49-F238E27FC236}">
                  <a16:creationId xmlns:a16="http://schemas.microsoft.com/office/drawing/2014/main" id="{FA2EF9C2-8540-56CA-A37D-F45003881A7B}"/>
                </a:ext>
              </a:extLst>
            </p:cNvPr>
            <p:cNvSpPr txBox="1"/>
            <p:nvPr/>
          </p:nvSpPr>
          <p:spPr>
            <a:xfrm>
              <a:off x="1496939" y="1794481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1952</a:t>
              </a:r>
            </a:p>
          </p:txBody>
        </p:sp>
        <p:cxnSp>
          <p:nvCxnSpPr>
            <p:cNvPr id="21" name="Gerade Verbindung 40">
              <a:extLst>
                <a:ext uri="{FF2B5EF4-FFF2-40B4-BE49-F238E27FC236}">
                  <a16:creationId xmlns:a16="http://schemas.microsoft.com/office/drawing/2014/main" id="{54AC29D1-19ED-0B99-8EFC-38F0715C8DAF}"/>
                </a:ext>
              </a:extLst>
            </p:cNvPr>
            <p:cNvCxnSpPr/>
            <p:nvPr/>
          </p:nvCxnSpPr>
          <p:spPr bwMode="auto">
            <a:xfrm>
              <a:off x="1468423" y="1051349"/>
              <a:ext cx="0" cy="882768"/>
            </a:xfrm>
            <a:prstGeom prst="line">
              <a:avLst/>
            </a:prstGeom>
            <a:solidFill>
              <a:srgbClr val="DDDDDD"/>
            </a:solidFill>
            <a:ln w="19050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22" name="Textfeld 21">
              <a:extLst>
                <a:ext uri="{FF2B5EF4-FFF2-40B4-BE49-F238E27FC236}">
                  <a16:creationId xmlns:a16="http://schemas.microsoft.com/office/drawing/2014/main" id="{FE17985A-E01E-75EC-43A0-4F276255FDB9}"/>
                </a:ext>
              </a:extLst>
            </p:cNvPr>
            <p:cNvSpPr txBox="1"/>
            <p:nvPr/>
          </p:nvSpPr>
          <p:spPr>
            <a:xfrm rot="16200000">
              <a:off x="1109134" y="1030578"/>
              <a:ext cx="1109343" cy="3427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Prototyp einer</a:t>
              </a:r>
            </a:p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NC-</a:t>
              </a:r>
              <a:r>
                <a:rPr lang="de-DE" sz="1466" dirty="0" err="1">
                  <a:solidFill>
                    <a:srgbClr val="191919"/>
                  </a:solidFill>
                  <a:latin typeface="Arial" panose="020B0604020202020204"/>
                </a:rPr>
                <a:t>Machine</a:t>
              </a: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23" name="Ellipse 22">
              <a:extLst>
                <a:ext uri="{FF2B5EF4-FFF2-40B4-BE49-F238E27FC236}">
                  <a16:creationId xmlns:a16="http://schemas.microsoft.com/office/drawing/2014/main" id="{B9019782-4B7E-46D0-DBCA-E877B2E78517}"/>
                </a:ext>
              </a:extLst>
            </p:cNvPr>
            <p:cNvSpPr/>
            <p:nvPr/>
          </p:nvSpPr>
          <p:spPr bwMode="auto">
            <a:xfrm>
              <a:off x="2059858" y="1803356"/>
              <a:ext cx="189000" cy="189000"/>
            </a:xfrm>
            <a:prstGeom prst="ellipse">
              <a:avLst/>
            </a:prstGeom>
            <a:solidFill>
              <a:srgbClr val="1388DF"/>
            </a:solidFill>
            <a:ln w="10795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cxnSp>
          <p:nvCxnSpPr>
            <p:cNvPr id="24" name="Gerade Verbindung 42">
              <a:extLst>
                <a:ext uri="{FF2B5EF4-FFF2-40B4-BE49-F238E27FC236}">
                  <a16:creationId xmlns:a16="http://schemas.microsoft.com/office/drawing/2014/main" id="{B6F96475-7DB7-48A0-4D73-E97AA5DDAEC4}"/>
                </a:ext>
              </a:extLst>
            </p:cNvPr>
            <p:cNvCxnSpPr/>
            <p:nvPr/>
          </p:nvCxnSpPr>
          <p:spPr bwMode="auto">
            <a:xfrm>
              <a:off x="2155124" y="1043118"/>
              <a:ext cx="0" cy="882768"/>
            </a:xfrm>
            <a:prstGeom prst="line">
              <a:avLst/>
            </a:prstGeom>
            <a:solidFill>
              <a:srgbClr val="DDDDDD"/>
            </a:solidFill>
            <a:ln w="19050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25" name="Textfeld 24">
              <a:extLst>
                <a:ext uri="{FF2B5EF4-FFF2-40B4-BE49-F238E27FC236}">
                  <a16:creationId xmlns:a16="http://schemas.microsoft.com/office/drawing/2014/main" id="{94F49A28-3311-5D7D-15B1-176F171E00A8}"/>
                </a:ext>
              </a:extLst>
            </p:cNvPr>
            <p:cNvSpPr txBox="1"/>
            <p:nvPr/>
          </p:nvSpPr>
          <p:spPr>
            <a:xfrm>
              <a:off x="1019175" y="1767341"/>
              <a:ext cx="23460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…</a:t>
              </a:r>
            </a:p>
          </p:txBody>
        </p:sp>
        <p:sp>
          <p:nvSpPr>
            <p:cNvPr id="26" name="Textfeld 25">
              <a:extLst>
                <a:ext uri="{FF2B5EF4-FFF2-40B4-BE49-F238E27FC236}">
                  <a16:creationId xmlns:a16="http://schemas.microsoft.com/office/drawing/2014/main" id="{9CBF5586-2AF5-F2F9-D002-C521F94EC701}"/>
                </a:ext>
              </a:extLst>
            </p:cNvPr>
            <p:cNvSpPr txBox="1"/>
            <p:nvPr/>
          </p:nvSpPr>
          <p:spPr>
            <a:xfrm>
              <a:off x="2228640" y="1784654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1954</a:t>
              </a:r>
            </a:p>
          </p:txBody>
        </p:sp>
        <p:sp>
          <p:nvSpPr>
            <p:cNvPr id="27" name="Textfeld 26">
              <a:extLst>
                <a:ext uri="{FF2B5EF4-FFF2-40B4-BE49-F238E27FC236}">
                  <a16:creationId xmlns:a16="http://schemas.microsoft.com/office/drawing/2014/main" id="{D63B6260-07DB-E6D1-E94E-139F530F0543}"/>
                </a:ext>
              </a:extLst>
            </p:cNvPr>
            <p:cNvSpPr txBox="1"/>
            <p:nvPr/>
          </p:nvSpPr>
          <p:spPr>
            <a:xfrm rot="16200000">
              <a:off x="1752567" y="860316"/>
              <a:ext cx="1307566" cy="4850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Erstes Patent einer Roboterentwicklung</a:t>
              </a:r>
            </a:p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(George </a:t>
              </a:r>
              <a:r>
                <a:rPr lang="de-DE" sz="1466" dirty="0" err="1">
                  <a:solidFill>
                    <a:srgbClr val="191919"/>
                  </a:solidFill>
                  <a:latin typeface="Arial" panose="020B0604020202020204"/>
                </a:rPr>
                <a:t>Devol</a:t>
              </a:r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)</a:t>
              </a:r>
            </a:p>
          </p:txBody>
        </p:sp>
        <p:sp>
          <p:nvSpPr>
            <p:cNvPr id="28" name="Ellipse 27">
              <a:extLst>
                <a:ext uri="{FF2B5EF4-FFF2-40B4-BE49-F238E27FC236}">
                  <a16:creationId xmlns:a16="http://schemas.microsoft.com/office/drawing/2014/main" id="{75599178-E61A-C2F0-B9AB-46246C89F0D1}"/>
                </a:ext>
              </a:extLst>
            </p:cNvPr>
            <p:cNvSpPr/>
            <p:nvPr/>
          </p:nvSpPr>
          <p:spPr bwMode="auto">
            <a:xfrm>
              <a:off x="2825960" y="1820669"/>
              <a:ext cx="189000" cy="189000"/>
            </a:xfrm>
            <a:prstGeom prst="ellipse">
              <a:avLst/>
            </a:prstGeom>
            <a:solidFill>
              <a:srgbClr val="1388DF"/>
            </a:solidFill>
            <a:ln w="10795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cxnSp>
          <p:nvCxnSpPr>
            <p:cNvPr id="29" name="Gerade Verbindung 46">
              <a:extLst>
                <a:ext uri="{FF2B5EF4-FFF2-40B4-BE49-F238E27FC236}">
                  <a16:creationId xmlns:a16="http://schemas.microsoft.com/office/drawing/2014/main" id="{BECDF124-008A-55EB-A055-A4F1C1F898A6}"/>
                </a:ext>
              </a:extLst>
            </p:cNvPr>
            <p:cNvCxnSpPr/>
            <p:nvPr/>
          </p:nvCxnSpPr>
          <p:spPr bwMode="auto">
            <a:xfrm>
              <a:off x="2921227" y="1060431"/>
              <a:ext cx="0" cy="882768"/>
            </a:xfrm>
            <a:prstGeom prst="line">
              <a:avLst/>
            </a:prstGeom>
            <a:solidFill>
              <a:srgbClr val="DDDDDD"/>
            </a:solidFill>
            <a:ln w="19050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3885A13E-B0DC-6F1B-4A1F-6C7ACA774FDC}"/>
                </a:ext>
              </a:extLst>
            </p:cNvPr>
            <p:cNvSpPr txBox="1"/>
            <p:nvPr/>
          </p:nvSpPr>
          <p:spPr>
            <a:xfrm>
              <a:off x="2994742" y="1801967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1959</a:t>
              </a:r>
            </a:p>
          </p:txBody>
        </p:sp>
        <p:sp>
          <p:nvSpPr>
            <p:cNvPr id="31" name="Textfeld 30">
              <a:extLst>
                <a:ext uri="{FF2B5EF4-FFF2-40B4-BE49-F238E27FC236}">
                  <a16:creationId xmlns:a16="http://schemas.microsoft.com/office/drawing/2014/main" id="{EA132062-A705-4401-AC87-2D1D97C9BEFB}"/>
                </a:ext>
              </a:extLst>
            </p:cNvPr>
            <p:cNvSpPr txBox="1"/>
            <p:nvPr/>
          </p:nvSpPr>
          <p:spPr>
            <a:xfrm rot="16200000">
              <a:off x="2592825" y="684746"/>
              <a:ext cx="1370004" cy="7696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Erster kommerzieller Roboter (Punktschweißen)</a:t>
              </a:r>
            </a:p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(George </a:t>
              </a:r>
              <a:r>
                <a:rPr lang="de-DE" sz="1466" dirty="0" err="1">
                  <a:solidFill>
                    <a:srgbClr val="191919"/>
                  </a:solidFill>
                  <a:latin typeface="Arial" panose="020B0604020202020204"/>
                </a:rPr>
                <a:t>Devol</a:t>
              </a:r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 &amp; Joseph Engelberger)</a:t>
              </a:r>
            </a:p>
          </p:txBody>
        </p:sp>
        <p:cxnSp>
          <p:nvCxnSpPr>
            <p:cNvPr id="32" name="Gerade Verbindung 49">
              <a:extLst>
                <a:ext uri="{FF2B5EF4-FFF2-40B4-BE49-F238E27FC236}">
                  <a16:creationId xmlns:a16="http://schemas.microsoft.com/office/drawing/2014/main" id="{60A915E8-8606-B6E4-0CD3-1AD6BDDC3D95}"/>
                </a:ext>
              </a:extLst>
            </p:cNvPr>
            <p:cNvCxnSpPr/>
            <p:nvPr/>
          </p:nvCxnSpPr>
          <p:spPr bwMode="auto">
            <a:xfrm>
              <a:off x="4597725" y="1060430"/>
              <a:ext cx="0" cy="882768"/>
            </a:xfrm>
            <a:prstGeom prst="line">
              <a:avLst/>
            </a:prstGeom>
            <a:solidFill>
              <a:srgbClr val="DDDDDD"/>
            </a:solidFill>
            <a:ln w="19050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33" name="Textfeld 32">
              <a:extLst>
                <a:ext uri="{FF2B5EF4-FFF2-40B4-BE49-F238E27FC236}">
                  <a16:creationId xmlns:a16="http://schemas.microsoft.com/office/drawing/2014/main" id="{4E4C1FCF-6854-E695-3BF3-CCBF27477E0B}"/>
                </a:ext>
              </a:extLst>
            </p:cNvPr>
            <p:cNvSpPr txBox="1"/>
            <p:nvPr/>
          </p:nvSpPr>
          <p:spPr>
            <a:xfrm>
              <a:off x="4649353" y="1801966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1960</a:t>
              </a:r>
            </a:p>
          </p:txBody>
        </p:sp>
        <p:sp>
          <p:nvSpPr>
            <p:cNvPr id="34" name="Ellipse 33">
              <a:extLst>
                <a:ext uri="{FF2B5EF4-FFF2-40B4-BE49-F238E27FC236}">
                  <a16:creationId xmlns:a16="http://schemas.microsoft.com/office/drawing/2014/main" id="{0068B671-D867-06C3-A8A1-1C85B1FFAAAC}"/>
                </a:ext>
              </a:extLst>
            </p:cNvPr>
            <p:cNvSpPr/>
            <p:nvPr/>
          </p:nvSpPr>
          <p:spPr bwMode="auto">
            <a:xfrm>
              <a:off x="4497458" y="1828652"/>
              <a:ext cx="189000" cy="189000"/>
            </a:xfrm>
            <a:prstGeom prst="ellipse">
              <a:avLst/>
            </a:prstGeom>
            <a:solidFill>
              <a:srgbClr val="1388DF"/>
            </a:solidFill>
            <a:ln w="10795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cxnSp>
          <p:nvCxnSpPr>
            <p:cNvPr id="35" name="Gerade Verbindung 54">
              <a:extLst>
                <a:ext uri="{FF2B5EF4-FFF2-40B4-BE49-F238E27FC236}">
                  <a16:creationId xmlns:a16="http://schemas.microsoft.com/office/drawing/2014/main" id="{6BB29163-9F5E-C22C-BDE3-A7144BE45BBE}"/>
                </a:ext>
              </a:extLst>
            </p:cNvPr>
            <p:cNvCxnSpPr/>
            <p:nvPr/>
          </p:nvCxnSpPr>
          <p:spPr bwMode="auto">
            <a:xfrm>
              <a:off x="5327935" y="1060427"/>
              <a:ext cx="0" cy="882768"/>
            </a:xfrm>
            <a:prstGeom prst="line">
              <a:avLst/>
            </a:prstGeom>
            <a:solidFill>
              <a:srgbClr val="DDDDDD"/>
            </a:solidFill>
            <a:ln w="19050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36" name="Textfeld 35">
              <a:extLst>
                <a:ext uri="{FF2B5EF4-FFF2-40B4-BE49-F238E27FC236}">
                  <a16:creationId xmlns:a16="http://schemas.microsoft.com/office/drawing/2014/main" id="{E0F2C575-B150-B4EA-85EF-B2F814DCE74D}"/>
                </a:ext>
              </a:extLst>
            </p:cNvPr>
            <p:cNvSpPr txBox="1"/>
            <p:nvPr/>
          </p:nvSpPr>
          <p:spPr>
            <a:xfrm>
              <a:off x="5379562" y="1801963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1961</a:t>
              </a:r>
            </a:p>
          </p:txBody>
        </p:sp>
        <p:sp>
          <p:nvSpPr>
            <p:cNvPr id="37" name="Textfeld 36">
              <a:extLst>
                <a:ext uri="{FF2B5EF4-FFF2-40B4-BE49-F238E27FC236}">
                  <a16:creationId xmlns:a16="http://schemas.microsoft.com/office/drawing/2014/main" id="{AD239BD0-D923-618A-CA3C-B1D3BF1E861F}"/>
                </a:ext>
              </a:extLst>
            </p:cNvPr>
            <p:cNvSpPr txBox="1"/>
            <p:nvPr/>
          </p:nvSpPr>
          <p:spPr>
            <a:xfrm rot="16200000">
              <a:off x="4941272" y="897895"/>
              <a:ext cx="1221820" cy="4850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Erster aufgebauter Roboter bei Ford Motors</a:t>
              </a:r>
            </a:p>
          </p:txBody>
        </p:sp>
        <p:sp>
          <p:nvSpPr>
            <p:cNvPr id="38" name="Ellipse 37">
              <a:extLst>
                <a:ext uri="{FF2B5EF4-FFF2-40B4-BE49-F238E27FC236}">
                  <a16:creationId xmlns:a16="http://schemas.microsoft.com/office/drawing/2014/main" id="{35484818-AEAA-89CE-2FDA-33D38C7506B2}"/>
                </a:ext>
              </a:extLst>
            </p:cNvPr>
            <p:cNvSpPr/>
            <p:nvPr/>
          </p:nvSpPr>
          <p:spPr bwMode="auto">
            <a:xfrm>
              <a:off x="5227668" y="1828649"/>
              <a:ext cx="189000" cy="189000"/>
            </a:xfrm>
            <a:prstGeom prst="ellipse">
              <a:avLst/>
            </a:prstGeom>
            <a:solidFill>
              <a:srgbClr val="1388DF"/>
            </a:solidFill>
            <a:ln w="10795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cxnSp>
          <p:nvCxnSpPr>
            <p:cNvPr id="39" name="Gerade Verbindung 58">
              <a:extLst>
                <a:ext uri="{FF2B5EF4-FFF2-40B4-BE49-F238E27FC236}">
                  <a16:creationId xmlns:a16="http://schemas.microsoft.com/office/drawing/2014/main" id="{5DE2D06B-566B-B92F-4877-EE668C5B6213}"/>
                </a:ext>
              </a:extLst>
            </p:cNvPr>
            <p:cNvCxnSpPr/>
            <p:nvPr/>
          </p:nvCxnSpPr>
          <p:spPr bwMode="auto">
            <a:xfrm>
              <a:off x="5940706" y="1060427"/>
              <a:ext cx="0" cy="882768"/>
            </a:xfrm>
            <a:prstGeom prst="line">
              <a:avLst/>
            </a:prstGeom>
            <a:solidFill>
              <a:srgbClr val="DDDDDD"/>
            </a:solidFill>
            <a:ln w="19050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40" name="Textfeld 39">
              <a:extLst>
                <a:ext uri="{FF2B5EF4-FFF2-40B4-BE49-F238E27FC236}">
                  <a16:creationId xmlns:a16="http://schemas.microsoft.com/office/drawing/2014/main" id="{E540032C-91E1-11BD-7E7B-6A55626272C3}"/>
                </a:ext>
              </a:extLst>
            </p:cNvPr>
            <p:cNvSpPr txBox="1"/>
            <p:nvPr/>
          </p:nvSpPr>
          <p:spPr>
            <a:xfrm>
              <a:off x="5990605" y="1801962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1971</a:t>
              </a:r>
            </a:p>
          </p:txBody>
        </p:sp>
        <p:sp>
          <p:nvSpPr>
            <p:cNvPr id="41" name="Textfeld 40">
              <a:extLst>
                <a:ext uri="{FF2B5EF4-FFF2-40B4-BE49-F238E27FC236}">
                  <a16:creationId xmlns:a16="http://schemas.microsoft.com/office/drawing/2014/main" id="{4AE7BA84-236E-1B10-4C42-FC25296B9355}"/>
                </a:ext>
              </a:extLst>
            </p:cNvPr>
            <p:cNvSpPr txBox="1"/>
            <p:nvPr/>
          </p:nvSpPr>
          <p:spPr>
            <a:xfrm rot="16200000">
              <a:off x="5588805" y="903186"/>
              <a:ext cx="1221820" cy="4850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Erster Roboter in Deutschland bei Daimler-Benz</a:t>
              </a:r>
            </a:p>
          </p:txBody>
        </p:sp>
        <p:sp>
          <p:nvSpPr>
            <p:cNvPr id="42" name="Ellipse 41">
              <a:extLst>
                <a:ext uri="{FF2B5EF4-FFF2-40B4-BE49-F238E27FC236}">
                  <a16:creationId xmlns:a16="http://schemas.microsoft.com/office/drawing/2014/main" id="{505E15A8-A4EA-2B1D-EC89-3993262FDC45}"/>
                </a:ext>
              </a:extLst>
            </p:cNvPr>
            <p:cNvSpPr/>
            <p:nvPr/>
          </p:nvSpPr>
          <p:spPr bwMode="auto">
            <a:xfrm>
              <a:off x="5847735" y="1828649"/>
              <a:ext cx="189000" cy="189000"/>
            </a:xfrm>
            <a:prstGeom prst="ellipse">
              <a:avLst/>
            </a:prstGeom>
            <a:solidFill>
              <a:srgbClr val="1388DF"/>
            </a:solidFill>
            <a:ln w="10795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cxnSp>
          <p:nvCxnSpPr>
            <p:cNvPr id="43" name="Gerade Verbindung 62">
              <a:extLst>
                <a:ext uri="{FF2B5EF4-FFF2-40B4-BE49-F238E27FC236}">
                  <a16:creationId xmlns:a16="http://schemas.microsoft.com/office/drawing/2014/main" id="{403F88D2-0BEE-0FAF-2282-80051FC16AEE}"/>
                </a:ext>
              </a:extLst>
            </p:cNvPr>
            <p:cNvCxnSpPr/>
            <p:nvPr/>
          </p:nvCxnSpPr>
          <p:spPr bwMode="auto">
            <a:xfrm>
              <a:off x="6715141" y="1048105"/>
              <a:ext cx="0" cy="882768"/>
            </a:xfrm>
            <a:prstGeom prst="line">
              <a:avLst/>
            </a:prstGeom>
            <a:solidFill>
              <a:srgbClr val="DDDDDD"/>
            </a:solidFill>
            <a:ln w="19050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44" name="Textfeld 43">
              <a:extLst>
                <a:ext uri="{FF2B5EF4-FFF2-40B4-BE49-F238E27FC236}">
                  <a16:creationId xmlns:a16="http://schemas.microsoft.com/office/drawing/2014/main" id="{E64AE94A-9851-E1B1-7083-700EE71B66B5}"/>
                </a:ext>
              </a:extLst>
            </p:cNvPr>
            <p:cNvSpPr txBox="1"/>
            <p:nvPr/>
          </p:nvSpPr>
          <p:spPr>
            <a:xfrm>
              <a:off x="6774064" y="1789641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1975</a:t>
              </a:r>
            </a:p>
          </p:txBody>
        </p:sp>
        <p:sp>
          <p:nvSpPr>
            <p:cNvPr id="45" name="Textfeld 44">
              <a:extLst>
                <a:ext uri="{FF2B5EF4-FFF2-40B4-BE49-F238E27FC236}">
                  <a16:creationId xmlns:a16="http://schemas.microsoft.com/office/drawing/2014/main" id="{63B8740F-EB84-B66E-6213-B2B6BF106C6B}"/>
                </a:ext>
              </a:extLst>
            </p:cNvPr>
            <p:cNvSpPr txBox="1"/>
            <p:nvPr/>
          </p:nvSpPr>
          <p:spPr>
            <a:xfrm rot="16200000">
              <a:off x="6369402" y="832946"/>
              <a:ext cx="1209498" cy="6273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Erste Montageaufgabe mit einem SIGMA-robot</a:t>
              </a:r>
            </a:p>
          </p:txBody>
        </p:sp>
        <p:sp>
          <p:nvSpPr>
            <p:cNvPr id="46" name="Ellipse 45">
              <a:extLst>
                <a:ext uri="{FF2B5EF4-FFF2-40B4-BE49-F238E27FC236}">
                  <a16:creationId xmlns:a16="http://schemas.microsoft.com/office/drawing/2014/main" id="{C0897A37-C9C9-EE79-7F48-FF402D6B2D65}"/>
                </a:ext>
              </a:extLst>
            </p:cNvPr>
            <p:cNvSpPr/>
            <p:nvPr/>
          </p:nvSpPr>
          <p:spPr bwMode="auto">
            <a:xfrm>
              <a:off x="6622170" y="1816327"/>
              <a:ext cx="189000" cy="189000"/>
            </a:xfrm>
            <a:prstGeom prst="ellipse">
              <a:avLst/>
            </a:prstGeom>
            <a:solidFill>
              <a:srgbClr val="1388DF"/>
            </a:solidFill>
            <a:ln w="10795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cxnSp>
          <p:nvCxnSpPr>
            <p:cNvPr id="47" name="Gerade Verbindung 66">
              <a:extLst>
                <a:ext uri="{FF2B5EF4-FFF2-40B4-BE49-F238E27FC236}">
                  <a16:creationId xmlns:a16="http://schemas.microsoft.com/office/drawing/2014/main" id="{714118EA-3BA7-BC76-7782-861234366812}"/>
                </a:ext>
              </a:extLst>
            </p:cNvPr>
            <p:cNvCxnSpPr/>
            <p:nvPr/>
          </p:nvCxnSpPr>
          <p:spPr bwMode="auto">
            <a:xfrm>
              <a:off x="7424829" y="1048104"/>
              <a:ext cx="0" cy="882768"/>
            </a:xfrm>
            <a:prstGeom prst="line">
              <a:avLst/>
            </a:prstGeom>
            <a:solidFill>
              <a:srgbClr val="DDDDDD"/>
            </a:solidFill>
            <a:ln w="19050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48" name="Textfeld 47">
              <a:extLst>
                <a:ext uri="{FF2B5EF4-FFF2-40B4-BE49-F238E27FC236}">
                  <a16:creationId xmlns:a16="http://schemas.microsoft.com/office/drawing/2014/main" id="{DF0D0493-05E4-745D-475E-094C0934D98D}"/>
                </a:ext>
              </a:extLst>
            </p:cNvPr>
            <p:cNvSpPr txBox="1"/>
            <p:nvPr/>
          </p:nvSpPr>
          <p:spPr>
            <a:xfrm>
              <a:off x="7476456" y="1789640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1985</a:t>
              </a:r>
            </a:p>
          </p:txBody>
        </p:sp>
        <p:sp>
          <p:nvSpPr>
            <p:cNvPr id="49" name="Textfeld 48">
              <a:extLst>
                <a:ext uri="{FF2B5EF4-FFF2-40B4-BE49-F238E27FC236}">
                  <a16:creationId xmlns:a16="http://schemas.microsoft.com/office/drawing/2014/main" id="{660C7294-E69C-D609-AE37-9FF5CE1A4100}"/>
                </a:ext>
              </a:extLst>
            </p:cNvPr>
            <p:cNvSpPr txBox="1"/>
            <p:nvPr/>
          </p:nvSpPr>
          <p:spPr>
            <a:xfrm rot="16200000">
              <a:off x="7110142" y="809774"/>
              <a:ext cx="1221820" cy="6273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Start der Entwicklung von autonomen und mobilen Robotern</a:t>
              </a:r>
            </a:p>
          </p:txBody>
        </p:sp>
        <p:sp>
          <p:nvSpPr>
            <p:cNvPr id="50" name="Ellipse 49">
              <a:extLst>
                <a:ext uri="{FF2B5EF4-FFF2-40B4-BE49-F238E27FC236}">
                  <a16:creationId xmlns:a16="http://schemas.microsoft.com/office/drawing/2014/main" id="{D78FFD6F-3AC0-5AF9-92B8-FDA80E6F8D7C}"/>
                </a:ext>
              </a:extLst>
            </p:cNvPr>
            <p:cNvSpPr/>
            <p:nvPr/>
          </p:nvSpPr>
          <p:spPr bwMode="auto">
            <a:xfrm>
              <a:off x="7324562" y="1816326"/>
              <a:ext cx="189000" cy="189000"/>
            </a:xfrm>
            <a:prstGeom prst="ellipse">
              <a:avLst/>
            </a:prstGeom>
            <a:solidFill>
              <a:srgbClr val="1388DF"/>
            </a:solidFill>
            <a:ln w="10795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51" name="Ellipse 50">
              <a:extLst>
                <a:ext uri="{FF2B5EF4-FFF2-40B4-BE49-F238E27FC236}">
                  <a16:creationId xmlns:a16="http://schemas.microsoft.com/office/drawing/2014/main" id="{90588D68-5A3C-281B-AF10-B950C468938C}"/>
                </a:ext>
              </a:extLst>
            </p:cNvPr>
            <p:cNvSpPr/>
            <p:nvPr/>
          </p:nvSpPr>
          <p:spPr bwMode="auto">
            <a:xfrm>
              <a:off x="3330279" y="3085152"/>
              <a:ext cx="189000" cy="189000"/>
            </a:xfrm>
            <a:prstGeom prst="ellipse">
              <a:avLst/>
            </a:prstGeom>
            <a:solidFill>
              <a:srgbClr val="1388DF"/>
            </a:solidFill>
            <a:ln w="10795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cxnSp>
          <p:nvCxnSpPr>
            <p:cNvPr id="52" name="Gerade Verbindung 79">
              <a:extLst>
                <a:ext uri="{FF2B5EF4-FFF2-40B4-BE49-F238E27FC236}">
                  <a16:creationId xmlns:a16="http://schemas.microsoft.com/office/drawing/2014/main" id="{DC55E437-D7BB-786F-335B-1D0E72368485}"/>
                </a:ext>
              </a:extLst>
            </p:cNvPr>
            <p:cNvCxnSpPr/>
            <p:nvPr/>
          </p:nvCxnSpPr>
          <p:spPr bwMode="auto">
            <a:xfrm>
              <a:off x="3432075" y="2264728"/>
              <a:ext cx="0" cy="882768"/>
            </a:xfrm>
            <a:prstGeom prst="line">
              <a:avLst/>
            </a:prstGeom>
            <a:solidFill>
              <a:srgbClr val="DDDDDD"/>
            </a:solidFill>
            <a:ln w="19050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pic>
          <p:nvPicPr>
            <p:cNvPr id="53" name="Picture 2">
              <a:extLst>
                <a:ext uri="{FF2B5EF4-FFF2-40B4-BE49-F238E27FC236}">
                  <a16:creationId xmlns:a16="http://schemas.microsoft.com/office/drawing/2014/main" id="{CD22E876-964D-16D3-93B9-DBD8F20879D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4183" y="2268562"/>
              <a:ext cx="573519" cy="7384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4" name="Textfeld 53">
              <a:extLst>
                <a:ext uri="{FF2B5EF4-FFF2-40B4-BE49-F238E27FC236}">
                  <a16:creationId xmlns:a16="http://schemas.microsoft.com/office/drawing/2014/main" id="{7F22A48E-C4CE-396F-3737-C142A65802AB}"/>
                </a:ext>
              </a:extLst>
            </p:cNvPr>
            <p:cNvSpPr txBox="1"/>
            <p:nvPr/>
          </p:nvSpPr>
          <p:spPr>
            <a:xfrm rot="16200000">
              <a:off x="3913972" y="2427908"/>
              <a:ext cx="541670" cy="2004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LBR IV</a:t>
              </a:r>
            </a:p>
          </p:txBody>
        </p:sp>
        <p:pic>
          <p:nvPicPr>
            <p:cNvPr id="55" name="Picture 2">
              <a:extLst>
                <a:ext uri="{FF2B5EF4-FFF2-40B4-BE49-F238E27FC236}">
                  <a16:creationId xmlns:a16="http://schemas.microsoft.com/office/drawing/2014/main" id="{D3A3D7E6-3399-67BD-DD04-434382BFDC2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8694" y="3356372"/>
              <a:ext cx="807488" cy="10253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6" name="Textfeld 55">
              <a:extLst>
                <a:ext uri="{FF2B5EF4-FFF2-40B4-BE49-F238E27FC236}">
                  <a16:creationId xmlns:a16="http://schemas.microsoft.com/office/drawing/2014/main" id="{866D47E0-C4B7-53A7-DA26-CD384DEFA4D2}"/>
                </a:ext>
              </a:extLst>
            </p:cNvPr>
            <p:cNvSpPr txBox="1"/>
            <p:nvPr/>
          </p:nvSpPr>
          <p:spPr>
            <a:xfrm rot="16200000">
              <a:off x="4265585" y="3502104"/>
              <a:ext cx="389353" cy="2004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UR5</a:t>
              </a:r>
            </a:p>
          </p:txBody>
        </p:sp>
        <p:cxnSp>
          <p:nvCxnSpPr>
            <p:cNvPr id="57" name="Gerade Verbindung 76">
              <a:extLst>
                <a:ext uri="{FF2B5EF4-FFF2-40B4-BE49-F238E27FC236}">
                  <a16:creationId xmlns:a16="http://schemas.microsoft.com/office/drawing/2014/main" id="{0D3FB41E-2DAB-FF99-02B0-DEF76EE4A6D6}"/>
                </a:ext>
              </a:extLst>
            </p:cNvPr>
            <p:cNvCxnSpPr/>
            <p:nvPr/>
          </p:nvCxnSpPr>
          <p:spPr bwMode="auto">
            <a:xfrm>
              <a:off x="4305464" y="2289620"/>
              <a:ext cx="9525" cy="882768"/>
            </a:xfrm>
            <a:prstGeom prst="line">
              <a:avLst/>
            </a:prstGeom>
            <a:solidFill>
              <a:srgbClr val="DDDDDD"/>
            </a:solidFill>
            <a:ln w="19050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58" name="Ellipse 57">
              <a:extLst>
                <a:ext uri="{FF2B5EF4-FFF2-40B4-BE49-F238E27FC236}">
                  <a16:creationId xmlns:a16="http://schemas.microsoft.com/office/drawing/2014/main" id="{6A957323-C49B-15EA-E747-133AF3955287}"/>
                </a:ext>
              </a:extLst>
            </p:cNvPr>
            <p:cNvSpPr/>
            <p:nvPr/>
          </p:nvSpPr>
          <p:spPr bwMode="auto">
            <a:xfrm>
              <a:off x="4227086" y="3057842"/>
              <a:ext cx="189000" cy="189000"/>
            </a:xfrm>
            <a:prstGeom prst="ellipse">
              <a:avLst/>
            </a:prstGeom>
            <a:solidFill>
              <a:srgbClr val="1388DF"/>
            </a:solidFill>
            <a:ln w="10795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59" name="Textfeld 58">
              <a:extLst>
                <a:ext uri="{FF2B5EF4-FFF2-40B4-BE49-F238E27FC236}">
                  <a16:creationId xmlns:a16="http://schemas.microsoft.com/office/drawing/2014/main" id="{5C24F416-0B07-E618-F885-768C0A0FE8DB}"/>
                </a:ext>
              </a:extLst>
            </p:cNvPr>
            <p:cNvSpPr txBox="1"/>
            <p:nvPr/>
          </p:nvSpPr>
          <p:spPr>
            <a:xfrm rot="16200000">
              <a:off x="3056742" y="2395263"/>
              <a:ext cx="528328" cy="2004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LBR III</a:t>
              </a:r>
            </a:p>
          </p:txBody>
        </p:sp>
        <p:sp>
          <p:nvSpPr>
            <p:cNvPr id="60" name="Textfeld 59">
              <a:extLst>
                <a:ext uri="{FF2B5EF4-FFF2-40B4-BE49-F238E27FC236}">
                  <a16:creationId xmlns:a16="http://schemas.microsoft.com/office/drawing/2014/main" id="{2721DC90-7D2A-89B2-9520-E46EA5211E7B}"/>
                </a:ext>
              </a:extLst>
            </p:cNvPr>
            <p:cNvSpPr txBox="1"/>
            <p:nvPr/>
          </p:nvSpPr>
          <p:spPr>
            <a:xfrm>
              <a:off x="6284073" y="3045843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2014</a:t>
              </a:r>
            </a:p>
          </p:txBody>
        </p:sp>
        <p:grpSp>
          <p:nvGrpSpPr>
            <p:cNvPr id="61" name="Gruppieren 60">
              <a:extLst>
                <a:ext uri="{FF2B5EF4-FFF2-40B4-BE49-F238E27FC236}">
                  <a16:creationId xmlns:a16="http://schemas.microsoft.com/office/drawing/2014/main" id="{821846C0-2995-7892-F874-B2E92F4E4888}"/>
                </a:ext>
              </a:extLst>
            </p:cNvPr>
            <p:cNvGrpSpPr/>
            <p:nvPr/>
          </p:nvGrpSpPr>
          <p:grpSpPr>
            <a:xfrm rot="10800000">
              <a:off x="4845394" y="2262677"/>
              <a:ext cx="189000" cy="998999"/>
              <a:chOff x="7702838" y="4062422"/>
              <a:chExt cx="252000" cy="1331999"/>
            </a:xfrm>
          </p:grpSpPr>
          <p:sp>
            <p:nvSpPr>
              <p:cNvPr id="100" name="Ellipse 99">
                <a:extLst>
                  <a:ext uri="{FF2B5EF4-FFF2-40B4-BE49-F238E27FC236}">
                    <a16:creationId xmlns:a16="http://schemas.microsoft.com/office/drawing/2014/main" id="{49FAC11D-0447-929E-6BF6-D19BF1C87970}"/>
                  </a:ext>
                </a:extLst>
              </p:cNvPr>
              <p:cNvSpPr/>
              <p:nvPr/>
            </p:nvSpPr>
            <p:spPr bwMode="auto">
              <a:xfrm>
                <a:off x="7702838" y="4062422"/>
                <a:ext cx="252000" cy="252000"/>
              </a:xfrm>
              <a:prstGeom prst="ellipse">
                <a:avLst/>
              </a:prstGeom>
              <a:solidFill>
                <a:srgbClr val="1388DF"/>
              </a:solidFill>
              <a:ln w="10795" cap="flat" cmpd="sng" algn="ctr">
                <a:solidFill>
                  <a:srgbClr val="1388D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392" tIns="45696" rIns="91392" bIns="45696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20" fontAlgn="base">
                  <a:spcBef>
                    <a:spcPct val="0"/>
                  </a:spcBef>
                  <a:spcAft>
                    <a:spcPct val="0"/>
                  </a:spcAft>
                </a:pPr>
                <a:endParaRPr lang="de-DE" sz="1466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cxnSp>
            <p:nvCxnSpPr>
              <p:cNvPr id="101" name="Gerade Verbindung 75">
                <a:extLst>
                  <a:ext uri="{FF2B5EF4-FFF2-40B4-BE49-F238E27FC236}">
                    <a16:creationId xmlns:a16="http://schemas.microsoft.com/office/drawing/2014/main" id="{8A444B8E-92BF-0251-978C-3D62CF9C8FEF}"/>
                  </a:ext>
                </a:extLst>
              </p:cNvPr>
              <p:cNvCxnSpPr>
                <a:endCxn id="100" idx="4"/>
              </p:cNvCxnSpPr>
              <p:nvPr/>
            </p:nvCxnSpPr>
            <p:spPr bwMode="auto">
              <a:xfrm flipH="1" flipV="1">
                <a:off x="7828838" y="4314421"/>
                <a:ext cx="0" cy="1080000"/>
              </a:xfrm>
              <a:prstGeom prst="line">
                <a:avLst/>
              </a:prstGeom>
              <a:solidFill>
                <a:srgbClr val="DDDDDD"/>
              </a:solidFill>
              <a:ln w="19050" cap="flat" cmpd="sng" algn="ctr">
                <a:solidFill>
                  <a:srgbClr val="1388D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cxnSp>
        </p:grpSp>
        <p:pic>
          <p:nvPicPr>
            <p:cNvPr id="62" name="Picture 3">
              <a:extLst>
                <a:ext uri="{FF2B5EF4-FFF2-40B4-BE49-F238E27FC236}">
                  <a16:creationId xmlns:a16="http://schemas.microsoft.com/office/drawing/2014/main" id="{2B30BDB8-0EDE-51A9-062F-CD3002469A0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976"/>
            <a:stretch/>
          </p:blipFill>
          <p:spPr bwMode="auto">
            <a:xfrm>
              <a:off x="4952759" y="2057920"/>
              <a:ext cx="765957" cy="9590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63" name="Gruppieren 62">
              <a:extLst>
                <a:ext uri="{FF2B5EF4-FFF2-40B4-BE49-F238E27FC236}">
                  <a16:creationId xmlns:a16="http://schemas.microsoft.com/office/drawing/2014/main" id="{F6A4C39E-C750-3B56-23C1-4EC88F63603D}"/>
                </a:ext>
              </a:extLst>
            </p:cNvPr>
            <p:cNvGrpSpPr/>
            <p:nvPr/>
          </p:nvGrpSpPr>
          <p:grpSpPr>
            <a:xfrm>
              <a:off x="5533208" y="3074903"/>
              <a:ext cx="189000" cy="998999"/>
              <a:chOff x="7702838" y="4062422"/>
              <a:chExt cx="252000" cy="1331999"/>
            </a:xfrm>
          </p:grpSpPr>
          <p:sp>
            <p:nvSpPr>
              <p:cNvPr id="98" name="Ellipse 97">
                <a:extLst>
                  <a:ext uri="{FF2B5EF4-FFF2-40B4-BE49-F238E27FC236}">
                    <a16:creationId xmlns:a16="http://schemas.microsoft.com/office/drawing/2014/main" id="{765F5330-3961-4E3B-00B1-F38D963C1CFD}"/>
                  </a:ext>
                </a:extLst>
              </p:cNvPr>
              <p:cNvSpPr/>
              <p:nvPr/>
            </p:nvSpPr>
            <p:spPr bwMode="auto">
              <a:xfrm>
                <a:off x="7702838" y="4062422"/>
                <a:ext cx="252000" cy="252000"/>
              </a:xfrm>
              <a:prstGeom prst="ellipse">
                <a:avLst/>
              </a:prstGeom>
              <a:solidFill>
                <a:srgbClr val="1388DF"/>
              </a:solidFill>
              <a:ln w="10795" cap="flat" cmpd="sng" algn="ctr">
                <a:solidFill>
                  <a:srgbClr val="1388D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392" tIns="45696" rIns="91392" bIns="45696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20" fontAlgn="base">
                  <a:spcBef>
                    <a:spcPct val="0"/>
                  </a:spcBef>
                  <a:spcAft>
                    <a:spcPct val="0"/>
                  </a:spcAft>
                </a:pPr>
                <a:endParaRPr lang="de-DE" sz="1466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cxnSp>
            <p:nvCxnSpPr>
              <p:cNvPr id="99" name="Gerade Verbindung 75">
                <a:extLst>
                  <a:ext uri="{FF2B5EF4-FFF2-40B4-BE49-F238E27FC236}">
                    <a16:creationId xmlns:a16="http://schemas.microsoft.com/office/drawing/2014/main" id="{8254F615-A4D6-AA03-D821-599ECC3CFC21}"/>
                  </a:ext>
                </a:extLst>
              </p:cNvPr>
              <p:cNvCxnSpPr>
                <a:endCxn id="98" idx="4"/>
              </p:cNvCxnSpPr>
              <p:nvPr/>
            </p:nvCxnSpPr>
            <p:spPr bwMode="auto">
              <a:xfrm flipH="1" flipV="1">
                <a:off x="7828838" y="4314421"/>
                <a:ext cx="0" cy="1080000"/>
              </a:xfrm>
              <a:prstGeom prst="line">
                <a:avLst/>
              </a:prstGeom>
              <a:solidFill>
                <a:srgbClr val="DDDDDD"/>
              </a:solidFill>
              <a:ln w="19050" cap="flat" cmpd="sng" algn="ctr">
                <a:solidFill>
                  <a:srgbClr val="1388D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64" name="Textfeld 63">
              <a:extLst>
                <a:ext uri="{FF2B5EF4-FFF2-40B4-BE49-F238E27FC236}">
                  <a16:creationId xmlns:a16="http://schemas.microsoft.com/office/drawing/2014/main" id="{33C39931-B015-3D46-9515-44AC7AD459B2}"/>
                </a:ext>
              </a:extLst>
            </p:cNvPr>
            <p:cNvSpPr txBox="1"/>
            <p:nvPr/>
          </p:nvSpPr>
          <p:spPr>
            <a:xfrm>
              <a:off x="5690980" y="3048659"/>
              <a:ext cx="37027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2011</a:t>
              </a:r>
            </a:p>
          </p:txBody>
        </p:sp>
        <p:grpSp>
          <p:nvGrpSpPr>
            <p:cNvPr id="65" name="Gruppieren 64">
              <a:extLst>
                <a:ext uri="{FF2B5EF4-FFF2-40B4-BE49-F238E27FC236}">
                  <a16:creationId xmlns:a16="http://schemas.microsoft.com/office/drawing/2014/main" id="{3D5E2812-B174-817C-88B0-1E0200163F03}"/>
                </a:ext>
              </a:extLst>
            </p:cNvPr>
            <p:cNvGrpSpPr/>
            <p:nvPr/>
          </p:nvGrpSpPr>
          <p:grpSpPr>
            <a:xfrm rot="10800000">
              <a:off x="6107960" y="2266881"/>
              <a:ext cx="189000" cy="998999"/>
              <a:chOff x="7702838" y="4062422"/>
              <a:chExt cx="252000" cy="1331999"/>
            </a:xfrm>
          </p:grpSpPr>
          <p:sp>
            <p:nvSpPr>
              <p:cNvPr id="96" name="Ellipse 95">
                <a:extLst>
                  <a:ext uri="{FF2B5EF4-FFF2-40B4-BE49-F238E27FC236}">
                    <a16:creationId xmlns:a16="http://schemas.microsoft.com/office/drawing/2014/main" id="{2737186E-88ED-0254-DDAD-3ED555752A05}"/>
                  </a:ext>
                </a:extLst>
              </p:cNvPr>
              <p:cNvSpPr/>
              <p:nvPr/>
            </p:nvSpPr>
            <p:spPr bwMode="auto">
              <a:xfrm>
                <a:off x="7702838" y="4062422"/>
                <a:ext cx="252000" cy="252000"/>
              </a:xfrm>
              <a:prstGeom prst="ellipse">
                <a:avLst/>
              </a:prstGeom>
              <a:solidFill>
                <a:srgbClr val="1388DF"/>
              </a:solidFill>
              <a:ln w="10795" cap="flat" cmpd="sng" algn="ctr">
                <a:solidFill>
                  <a:srgbClr val="1388D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392" tIns="45696" rIns="91392" bIns="45696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20" fontAlgn="base">
                  <a:spcBef>
                    <a:spcPct val="0"/>
                  </a:spcBef>
                  <a:spcAft>
                    <a:spcPct val="0"/>
                  </a:spcAft>
                </a:pPr>
                <a:endParaRPr lang="de-DE" sz="1466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cxnSp>
            <p:nvCxnSpPr>
              <p:cNvPr id="97" name="Gerade Verbindung 75">
                <a:extLst>
                  <a:ext uri="{FF2B5EF4-FFF2-40B4-BE49-F238E27FC236}">
                    <a16:creationId xmlns:a16="http://schemas.microsoft.com/office/drawing/2014/main" id="{61EE0756-37E2-9841-A7F4-31FE269D5665}"/>
                  </a:ext>
                </a:extLst>
              </p:cNvPr>
              <p:cNvCxnSpPr>
                <a:endCxn id="96" idx="4"/>
              </p:cNvCxnSpPr>
              <p:nvPr/>
            </p:nvCxnSpPr>
            <p:spPr bwMode="auto">
              <a:xfrm flipH="1" flipV="1">
                <a:off x="7828838" y="4314421"/>
                <a:ext cx="0" cy="1080000"/>
              </a:xfrm>
              <a:prstGeom prst="line">
                <a:avLst/>
              </a:prstGeom>
              <a:solidFill>
                <a:srgbClr val="DDDDDD"/>
              </a:solidFill>
              <a:ln w="19050" cap="flat" cmpd="sng" algn="ctr">
                <a:solidFill>
                  <a:srgbClr val="1388D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cxnSp>
        </p:grpSp>
        <p:pic>
          <p:nvPicPr>
            <p:cNvPr id="66" name="Grafik 65">
              <a:extLst>
                <a:ext uri="{FF2B5EF4-FFF2-40B4-BE49-F238E27FC236}">
                  <a16:creationId xmlns:a16="http://schemas.microsoft.com/office/drawing/2014/main" id="{37859A88-D9DA-B466-768B-6FA07387845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42" b="4800"/>
            <a:stretch/>
          </p:blipFill>
          <p:spPr>
            <a:xfrm>
              <a:off x="6368575" y="2177246"/>
              <a:ext cx="660218" cy="821184"/>
            </a:xfrm>
            <a:prstGeom prst="rect">
              <a:avLst/>
            </a:prstGeom>
          </p:spPr>
        </p:pic>
        <p:sp>
          <p:nvSpPr>
            <p:cNvPr id="67" name="Textfeld 66">
              <a:extLst>
                <a:ext uri="{FF2B5EF4-FFF2-40B4-BE49-F238E27FC236}">
                  <a16:creationId xmlns:a16="http://schemas.microsoft.com/office/drawing/2014/main" id="{47F0B3B0-DA52-0E1A-4BE5-2E06B1888D87}"/>
                </a:ext>
              </a:extLst>
            </p:cNvPr>
            <p:cNvSpPr txBox="1"/>
            <p:nvPr/>
          </p:nvSpPr>
          <p:spPr>
            <a:xfrm>
              <a:off x="5047128" y="3049855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2009</a:t>
              </a:r>
            </a:p>
          </p:txBody>
        </p:sp>
        <p:sp>
          <p:nvSpPr>
            <p:cNvPr id="68" name="Textfeld 67">
              <a:extLst>
                <a:ext uri="{FF2B5EF4-FFF2-40B4-BE49-F238E27FC236}">
                  <a16:creationId xmlns:a16="http://schemas.microsoft.com/office/drawing/2014/main" id="{3D629555-059F-9EA1-3C50-093A5B942D58}"/>
                </a:ext>
              </a:extLst>
            </p:cNvPr>
            <p:cNvSpPr txBox="1"/>
            <p:nvPr/>
          </p:nvSpPr>
          <p:spPr>
            <a:xfrm rot="16200000">
              <a:off x="5292780" y="3590412"/>
              <a:ext cx="857200" cy="2004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Bosch APAS</a:t>
              </a:r>
            </a:p>
          </p:txBody>
        </p:sp>
        <p:sp>
          <p:nvSpPr>
            <p:cNvPr id="69" name="Textfeld 68">
              <a:extLst>
                <a:ext uri="{FF2B5EF4-FFF2-40B4-BE49-F238E27FC236}">
                  <a16:creationId xmlns:a16="http://schemas.microsoft.com/office/drawing/2014/main" id="{9CA39BF1-850A-6583-5D4A-74F33444F77D}"/>
                </a:ext>
              </a:extLst>
            </p:cNvPr>
            <p:cNvSpPr txBox="1"/>
            <p:nvPr/>
          </p:nvSpPr>
          <p:spPr>
            <a:xfrm rot="16200000">
              <a:off x="6010067" y="2535680"/>
              <a:ext cx="591701" cy="2004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Roberta</a:t>
              </a:r>
            </a:p>
          </p:txBody>
        </p:sp>
        <p:sp>
          <p:nvSpPr>
            <p:cNvPr id="70" name="Textfeld 69">
              <a:extLst>
                <a:ext uri="{FF2B5EF4-FFF2-40B4-BE49-F238E27FC236}">
                  <a16:creationId xmlns:a16="http://schemas.microsoft.com/office/drawing/2014/main" id="{D29706D8-7733-ED91-A834-5681527FC089}"/>
                </a:ext>
              </a:extLst>
            </p:cNvPr>
            <p:cNvSpPr txBox="1"/>
            <p:nvPr/>
          </p:nvSpPr>
          <p:spPr>
            <a:xfrm rot="16200000">
              <a:off x="4807659" y="2711285"/>
              <a:ext cx="461620" cy="2004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UR10</a:t>
              </a:r>
            </a:p>
          </p:txBody>
        </p:sp>
        <p:grpSp>
          <p:nvGrpSpPr>
            <p:cNvPr id="71" name="Gruppieren 70">
              <a:extLst>
                <a:ext uri="{FF2B5EF4-FFF2-40B4-BE49-F238E27FC236}">
                  <a16:creationId xmlns:a16="http://schemas.microsoft.com/office/drawing/2014/main" id="{4DA71160-E0B9-62B6-D7A1-48F6451D9136}"/>
                </a:ext>
              </a:extLst>
            </p:cNvPr>
            <p:cNvGrpSpPr/>
            <p:nvPr/>
          </p:nvGrpSpPr>
          <p:grpSpPr>
            <a:xfrm>
              <a:off x="4461161" y="3073169"/>
              <a:ext cx="189000" cy="998999"/>
              <a:chOff x="7702838" y="4062422"/>
              <a:chExt cx="252000" cy="1331999"/>
            </a:xfrm>
          </p:grpSpPr>
          <p:sp>
            <p:nvSpPr>
              <p:cNvPr id="94" name="Ellipse 93">
                <a:extLst>
                  <a:ext uri="{FF2B5EF4-FFF2-40B4-BE49-F238E27FC236}">
                    <a16:creationId xmlns:a16="http://schemas.microsoft.com/office/drawing/2014/main" id="{DE60EB93-596E-FB53-B815-3C05DE2B0120}"/>
                  </a:ext>
                </a:extLst>
              </p:cNvPr>
              <p:cNvSpPr/>
              <p:nvPr/>
            </p:nvSpPr>
            <p:spPr bwMode="auto">
              <a:xfrm>
                <a:off x="7702838" y="4062422"/>
                <a:ext cx="252000" cy="252000"/>
              </a:xfrm>
              <a:prstGeom prst="ellipse">
                <a:avLst/>
              </a:prstGeom>
              <a:solidFill>
                <a:srgbClr val="1388DF"/>
              </a:solidFill>
              <a:ln w="10795" cap="flat" cmpd="sng" algn="ctr">
                <a:solidFill>
                  <a:srgbClr val="1388D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392" tIns="45696" rIns="91392" bIns="45696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20" fontAlgn="base">
                  <a:spcBef>
                    <a:spcPct val="0"/>
                  </a:spcBef>
                  <a:spcAft>
                    <a:spcPct val="0"/>
                  </a:spcAft>
                </a:pPr>
                <a:endParaRPr lang="de-DE" sz="1466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cxnSp>
            <p:nvCxnSpPr>
              <p:cNvPr id="95" name="Gerade Verbindung 75">
                <a:extLst>
                  <a:ext uri="{FF2B5EF4-FFF2-40B4-BE49-F238E27FC236}">
                    <a16:creationId xmlns:a16="http://schemas.microsoft.com/office/drawing/2014/main" id="{98D5DC64-91DA-7F72-9D98-EF9C6915BA0A}"/>
                  </a:ext>
                </a:extLst>
              </p:cNvPr>
              <p:cNvCxnSpPr>
                <a:endCxn id="94" idx="4"/>
              </p:cNvCxnSpPr>
              <p:nvPr/>
            </p:nvCxnSpPr>
            <p:spPr bwMode="auto">
              <a:xfrm flipH="1" flipV="1">
                <a:off x="7828838" y="4314421"/>
                <a:ext cx="0" cy="1080000"/>
              </a:xfrm>
              <a:prstGeom prst="line">
                <a:avLst/>
              </a:prstGeom>
              <a:solidFill>
                <a:srgbClr val="DDDDDD"/>
              </a:solidFill>
              <a:ln w="19050" cap="flat" cmpd="sng" algn="ctr">
                <a:solidFill>
                  <a:srgbClr val="1388D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cxnSp>
        </p:grpSp>
        <p:pic>
          <p:nvPicPr>
            <p:cNvPr id="72" name="Picture 2">
              <a:extLst>
                <a:ext uri="{FF2B5EF4-FFF2-40B4-BE49-F238E27FC236}">
                  <a16:creationId xmlns:a16="http://schemas.microsoft.com/office/drawing/2014/main" id="{5AF43654-A7B1-4939-D7F6-0024042D13B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200000">
              <a:off x="1868540" y="2403011"/>
              <a:ext cx="732918" cy="413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3" name="Ellipse 72">
              <a:extLst>
                <a:ext uri="{FF2B5EF4-FFF2-40B4-BE49-F238E27FC236}">
                  <a16:creationId xmlns:a16="http://schemas.microsoft.com/office/drawing/2014/main" id="{03C936FE-85FB-A8D2-DB5F-B04216507A92}"/>
                </a:ext>
              </a:extLst>
            </p:cNvPr>
            <p:cNvSpPr/>
            <p:nvPr/>
          </p:nvSpPr>
          <p:spPr bwMode="auto">
            <a:xfrm>
              <a:off x="1821572" y="3063705"/>
              <a:ext cx="189000" cy="189000"/>
            </a:xfrm>
            <a:prstGeom prst="ellipse">
              <a:avLst/>
            </a:prstGeom>
            <a:solidFill>
              <a:srgbClr val="1388DF"/>
            </a:solidFill>
            <a:ln w="10795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cxnSp>
          <p:nvCxnSpPr>
            <p:cNvPr id="74" name="Gerade Verbindung 8">
              <a:extLst>
                <a:ext uri="{FF2B5EF4-FFF2-40B4-BE49-F238E27FC236}">
                  <a16:creationId xmlns:a16="http://schemas.microsoft.com/office/drawing/2014/main" id="{5578270E-7DF7-2B4E-D510-84C028A8B13D}"/>
                </a:ext>
              </a:extLst>
            </p:cNvPr>
            <p:cNvCxnSpPr/>
            <p:nvPr/>
          </p:nvCxnSpPr>
          <p:spPr bwMode="auto">
            <a:xfrm>
              <a:off x="1916072" y="2243281"/>
              <a:ext cx="0" cy="882768"/>
            </a:xfrm>
            <a:prstGeom prst="line">
              <a:avLst/>
            </a:prstGeom>
            <a:solidFill>
              <a:srgbClr val="DDDDDD"/>
            </a:solidFill>
            <a:ln w="19050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75" name="Textfeld 74">
              <a:extLst>
                <a:ext uri="{FF2B5EF4-FFF2-40B4-BE49-F238E27FC236}">
                  <a16:creationId xmlns:a16="http://schemas.microsoft.com/office/drawing/2014/main" id="{4D29E039-B70D-E7B3-C5FC-EC6327A546B0}"/>
                </a:ext>
              </a:extLst>
            </p:cNvPr>
            <p:cNvSpPr txBox="1"/>
            <p:nvPr/>
          </p:nvSpPr>
          <p:spPr>
            <a:xfrm rot="16200000">
              <a:off x="1546954" y="2403243"/>
              <a:ext cx="577247" cy="2004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ROTEX</a:t>
              </a:r>
            </a:p>
          </p:txBody>
        </p:sp>
        <p:sp>
          <p:nvSpPr>
            <p:cNvPr id="76" name="Textfeld 75">
              <a:extLst>
                <a:ext uri="{FF2B5EF4-FFF2-40B4-BE49-F238E27FC236}">
                  <a16:creationId xmlns:a16="http://schemas.microsoft.com/office/drawing/2014/main" id="{9ADE499E-40A1-5617-6AA8-1EE745DCB6F2}"/>
                </a:ext>
              </a:extLst>
            </p:cNvPr>
            <p:cNvSpPr txBox="1"/>
            <p:nvPr/>
          </p:nvSpPr>
          <p:spPr>
            <a:xfrm>
              <a:off x="2010572" y="3034487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1993</a:t>
              </a:r>
            </a:p>
          </p:txBody>
        </p:sp>
        <p:sp>
          <p:nvSpPr>
            <p:cNvPr id="77" name="Ellipse 76">
              <a:extLst>
                <a:ext uri="{FF2B5EF4-FFF2-40B4-BE49-F238E27FC236}">
                  <a16:creationId xmlns:a16="http://schemas.microsoft.com/office/drawing/2014/main" id="{FED208A6-B0A4-D2F7-E9CD-3C4E756AAF5A}"/>
                </a:ext>
              </a:extLst>
            </p:cNvPr>
            <p:cNvSpPr/>
            <p:nvPr/>
          </p:nvSpPr>
          <p:spPr bwMode="auto">
            <a:xfrm>
              <a:off x="1102596" y="3062083"/>
              <a:ext cx="189000" cy="189000"/>
            </a:xfrm>
            <a:prstGeom prst="ellipse">
              <a:avLst/>
            </a:prstGeom>
            <a:solidFill>
              <a:srgbClr val="1388DF"/>
            </a:solidFill>
            <a:ln w="10795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20" fontAlgn="base">
                <a:spcBef>
                  <a:spcPct val="0"/>
                </a:spcBef>
                <a:spcAft>
                  <a:spcPct val="0"/>
                </a:spcAft>
              </a:pP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cxnSp>
          <p:nvCxnSpPr>
            <p:cNvPr id="78" name="Gerade Verbindung 15">
              <a:extLst>
                <a:ext uri="{FF2B5EF4-FFF2-40B4-BE49-F238E27FC236}">
                  <a16:creationId xmlns:a16="http://schemas.microsoft.com/office/drawing/2014/main" id="{317ED9D7-57CE-8269-F28C-5E0DE49D7847}"/>
                </a:ext>
              </a:extLst>
            </p:cNvPr>
            <p:cNvCxnSpPr/>
            <p:nvPr/>
          </p:nvCxnSpPr>
          <p:spPr bwMode="auto">
            <a:xfrm>
              <a:off x="1186335" y="2246511"/>
              <a:ext cx="9525" cy="882768"/>
            </a:xfrm>
            <a:prstGeom prst="line">
              <a:avLst/>
            </a:prstGeom>
            <a:solidFill>
              <a:srgbClr val="DDDDDD"/>
            </a:solidFill>
            <a:ln w="19050" cap="flat" cmpd="sng" algn="ctr">
              <a:solidFill>
                <a:srgbClr val="1388D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pic>
          <p:nvPicPr>
            <p:cNvPr id="79" name="Picture 2">
              <a:extLst>
                <a:ext uri="{FF2B5EF4-FFF2-40B4-BE49-F238E27FC236}">
                  <a16:creationId xmlns:a16="http://schemas.microsoft.com/office/drawing/2014/main" id="{77A34D39-2FA0-4E30-E3A4-935E9FB6342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42042" y="2251074"/>
              <a:ext cx="516228" cy="722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0" name="Textfeld 79">
              <a:extLst>
                <a:ext uri="{FF2B5EF4-FFF2-40B4-BE49-F238E27FC236}">
                  <a16:creationId xmlns:a16="http://schemas.microsoft.com/office/drawing/2014/main" id="{D851D228-C942-1C0A-9B11-E930E01961FF}"/>
                </a:ext>
              </a:extLst>
            </p:cNvPr>
            <p:cNvSpPr txBox="1"/>
            <p:nvPr/>
          </p:nvSpPr>
          <p:spPr>
            <a:xfrm rot="16200000">
              <a:off x="830903" y="2395448"/>
              <a:ext cx="454949" cy="2004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LBR I</a:t>
              </a:r>
            </a:p>
          </p:txBody>
        </p:sp>
        <p:pic>
          <p:nvPicPr>
            <p:cNvPr id="81" name="Grafik 80">
              <a:extLst>
                <a:ext uri="{FF2B5EF4-FFF2-40B4-BE49-F238E27FC236}">
                  <a16:creationId xmlns:a16="http://schemas.microsoft.com/office/drawing/2014/main" id="{0AEFAAC6-6597-57B1-E681-6EC172E0375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826114" y="3492190"/>
              <a:ext cx="638184" cy="708626"/>
            </a:xfrm>
            <a:prstGeom prst="rect">
              <a:avLst/>
            </a:prstGeom>
          </p:spPr>
        </p:pic>
        <p:grpSp>
          <p:nvGrpSpPr>
            <p:cNvPr id="82" name="Gruppieren 81">
              <a:extLst>
                <a:ext uri="{FF2B5EF4-FFF2-40B4-BE49-F238E27FC236}">
                  <a16:creationId xmlns:a16="http://schemas.microsoft.com/office/drawing/2014/main" id="{7CF8933C-5CDE-B0F9-1C86-6D9A4A67E7BF}"/>
                </a:ext>
              </a:extLst>
            </p:cNvPr>
            <p:cNvGrpSpPr/>
            <p:nvPr/>
          </p:nvGrpSpPr>
          <p:grpSpPr>
            <a:xfrm>
              <a:off x="6702801" y="3072676"/>
              <a:ext cx="189000" cy="998999"/>
              <a:chOff x="7702838" y="4062422"/>
              <a:chExt cx="252000" cy="1331999"/>
            </a:xfrm>
          </p:grpSpPr>
          <p:sp>
            <p:nvSpPr>
              <p:cNvPr id="92" name="Ellipse 91">
                <a:extLst>
                  <a:ext uri="{FF2B5EF4-FFF2-40B4-BE49-F238E27FC236}">
                    <a16:creationId xmlns:a16="http://schemas.microsoft.com/office/drawing/2014/main" id="{EBF50F99-194E-C8EE-890F-4A12BD743DE7}"/>
                  </a:ext>
                </a:extLst>
              </p:cNvPr>
              <p:cNvSpPr/>
              <p:nvPr/>
            </p:nvSpPr>
            <p:spPr bwMode="auto">
              <a:xfrm>
                <a:off x="7702838" y="4062422"/>
                <a:ext cx="252000" cy="252000"/>
              </a:xfrm>
              <a:prstGeom prst="ellipse">
                <a:avLst/>
              </a:prstGeom>
              <a:solidFill>
                <a:srgbClr val="1388DF"/>
              </a:solidFill>
              <a:ln w="10795" cap="flat" cmpd="sng" algn="ctr">
                <a:solidFill>
                  <a:srgbClr val="1388D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392" tIns="45696" rIns="91392" bIns="45696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20" fontAlgn="base">
                  <a:spcBef>
                    <a:spcPct val="0"/>
                  </a:spcBef>
                  <a:spcAft>
                    <a:spcPct val="0"/>
                  </a:spcAft>
                </a:pPr>
                <a:endParaRPr lang="de-DE" sz="1466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cxnSp>
            <p:nvCxnSpPr>
              <p:cNvPr id="93" name="Gerade Verbindung 75">
                <a:extLst>
                  <a:ext uri="{FF2B5EF4-FFF2-40B4-BE49-F238E27FC236}">
                    <a16:creationId xmlns:a16="http://schemas.microsoft.com/office/drawing/2014/main" id="{C4FB34B1-C4D3-952C-B883-2B45F9CB9A29}"/>
                  </a:ext>
                </a:extLst>
              </p:cNvPr>
              <p:cNvCxnSpPr>
                <a:endCxn id="92" idx="4"/>
              </p:cNvCxnSpPr>
              <p:nvPr/>
            </p:nvCxnSpPr>
            <p:spPr bwMode="auto">
              <a:xfrm flipH="1" flipV="1">
                <a:off x="7828838" y="4314421"/>
                <a:ext cx="0" cy="1080000"/>
              </a:xfrm>
              <a:prstGeom prst="line">
                <a:avLst/>
              </a:prstGeom>
              <a:solidFill>
                <a:srgbClr val="DDDDDD"/>
              </a:solidFill>
              <a:ln w="19050" cap="flat" cmpd="sng" algn="ctr">
                <a:solidFill>
                  <a:srgbClr val="1388D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83" name="Textfeld 82">
              <a:extLst>
                <a:ext uri="{FF2B5EF4-FFF2-40B4-BE49-F238E27FC236}">
                  <a16:creationId xmlns:a16="http://schemas.microsoft.com/office/drawing/2014/main" id="{921D0CF0-D310-CA00-93DE-EC1B752350BF}"/>
                </a:ext>
              </a:extLst>
            </p:cNvPr>
            <p:cNvSpPr txBox="1"/>
            <p:nvPr/>
          </p:nvSpPr>
          <p:spPr>
            <a:xfrm>
              <a:off x="6916916" y="3048659"/>
              <a:ext cx="379085" cy="22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FFFFFF"/>
                  </a:solidFill>
                  <a:latin typeface="Arial" panose="020B0604020202020204"/>
                </a:rPr>
                <a:t>2015</a:t>
              </a:r>
            </a:p>
          </p:txBody>
        </p:sp>
        <p:pic>
          <p:nvPicPr>
            <p:cNvPr id="84" name="Grafik 83">
              <a:extLst>
                <a:ext uri="{FF2B5EF4-FFF2-40B4-BE49-F238E27FC236}">
                  <a16:creationId xmlns:a16="http://schemas.microsoft.com/office/drawing/2014/main" id="{5DE0891A-A83D-0E77-7078-F2DB0FB86EA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8396" l="9947" r="8987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19286" y="3473952"/>
              <a:ext cx="662808" cy="918000"/>
            </a:xfrm>
            <a:prstGeom prst="rect">
              <a:avLst/>
            </a:prstGeom>
          </p:spPr>
        </p:pic>
        <p:pic>
          <p:nvPicPr>
            <p:cNvPr id="85" name="Grafik 84">
              <a:extLst>
                <a:ext uri="{FF2B5EF4-FFF2-40B4-BE49-F238E27FC236}">
                  <a16:creationId xmlns:a16="http://schemas.microsoft.com/office/drawing/2014/main" id="{237E45C6-E17B-4F2E-3CD9-B81BEB69D2E7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3681896" y="939873"/>
              <a:ext cx="833563" cy="671045"/>
            </a:xfrm>
            <a:prstGeom prst="rect">
              <a:avLst/>
            </a:prstGeom>
          </p:spPr>
        </p:pic>
        <p:pic>
          <p:nvPicPr>
            <p:cNvPr id="86" name="Grafik 85">
              <a:extLst>
                <a:ext uri="{FF2B5EF4-FFF2-40B4-BE49-F238E27FC236}">
                  <a16:creationId xmlns:a16="http://schemas.microsoft.com/office/drawing/2014/main" id="{FE969578-0054-E73C-0BA3-79A6F57806C5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7448801" y="2318116"/>
              <a:ext cx="714490" cy="640241"/>
            </a:xfrm>
            <a:prstGeom prst="rect">
              <a:avLst/>
            </a:prstGeom>
          </p:spPr>
        </p:pic>
        <p:grpSp>
          <p:nvGrpSpPr>
            <p:cNvPr id="87" name="Gruppieren 86">
              <a:extLst>
                <a:ext uri="{FF2B5EF4-FFF2-40B4-BE49-F238E27FC236}">
                  <a16:creationId xmlns:a16="http://schemas.microsoft.com/office/drawing/2014/main" id="{DD3D8BEA-13CD-9249-5FBE-356DD70C7FA6}"/>
                </a:ext>
              </a:extLst>
            </p:cNvPr>
            <p:cNvGrpSpPr/>
            <p:nvPr/>
          </p:nvGrpSpPr>
          <p:grpSpPr>
            <a:xfrm rot="10800000">
              <a:off x="7354301" y="2255995"/>
              <a:ext cx="189000" cy="998999"/>
              <a:chOff x="7702838" y="4062422"/>
              <a:chExt cx="252000" cy="1331999"/>
            </a:xfrm>
          </p:grpSpPr>
          <p:sp>
            <p:nvSpPr>
              <p:cNvPr id="90" name="Ellipse 89">
                <a:extLst>
                  <a:ext uri="{FF2B5EF4-FFF2-40B4-BE49-F238E27FC236}">
                    <a16:creationId xmlns:a16="http://schemas.microsoft.com/office/drawing/2014/main" id="{8A87835A-ADE9-923B-6CF3-3C6C488DBB4D}"/>
                  </a:ext>
                </a:extLst>
              </p:cNvPr>
              <p:cNvSpPr/>
              <p:nvPr/>
            </p:nvSpPr>
            <p:spPr bwMode="auto">
              <a:xfrm>
                <a:off x="7702838" y="4062422"/>
                <a:ext cx="252000" cy="252000"/>
              </a:xfrm>
              <a:prstGeom prst="ellipse">
                <a:avLst/>
              </a:prstGeom>
              <a:solidFill>
                <a:srgbClr val="1388DF"/>
              </a:solidFill>
              <a:ln w="10795" cap="flat" cmpd="sng" algn="ctr">
                <a:solidFill>
                  <a:srgbClr val="1388D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392" tIns="45696" rIns="91392" bIns="45696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20" fontAlgn="base">
                  <a:spcBef>
                    <a:spcPct val="0"/>
                  </a:spcBef>
                  <a:spcAft>
                    <a:spcPct val="0"/>
                  </a:spcAft>
                </a:pPr>
                <a:endParaRPr lang="de-DE" sz="1466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cxnSp>
            <p:nvCxnSpPr>
              <p:cNvPr id="91" name="Gerade Verbindung 75">
                <a:extLst>
                  <a:ext uri="{FF2B5EF4-FFF2-40B4-BE49-F238E27FC236}">
                    <a16:creationId xmlns:a16="http://schemas.microsoft.com/office/drawing/2014/main" id="{13F1DDEE-589D-4845-F09E-BD601EB0AED7}"/>
                  </a:ext>
                </a:extLst>
              </p:cNvPr>
              <p:cNvCxnSpPr>
                <a:endCxn id="90" idx="4"/>
              </p:cNvCxnSpPr>
              <p:nvPr/>
            </p:nvCxnSpPr>
            <p:spPr bwMode="auto">
              <a:xfrm flipH="1" flipV="1">
                <a:off x="7828838" y="4314421"/>
                <a:ext cx="0" cy="1080000"/>
              </a:xfrm>
              <a:prstGeom prst="line">
                <a:avLst/>
              </a:prstGeom>
              <a:solidFill>
                <a:srgbClr val="DDDDDD"/>
              </a:solidFill>
              <a:ln w="19050" cap="flat" cmpd="sng" algn="ctr">
                <a:solidFill>
                  <a:srgbClr val="1388D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88" name="Textfeld 87">
              <a:extLst>
                <a:ext uri="{FF2B5EF4-FFF2-40B4-BE49-F238E27FC236}">
                  <a16:creationId xmlns:a16="http://schemas.microsoft.com/office/drawing/2014/main" id="{4D6FEA04-26CE-AF29-5047-E2054D035C06}"/>
                </a:ext>
              </a:extLst>
            </p:cNvPr>
            <p:cNvSpPr txBox="1"/>
            <p:nvPr/>
          </p:nvSpPr>
          <p:spPr>
            <a:xfrm rot="16200000">
              <a:off x="6988819" y="2493333"/>
              <a:ext cx="712220" cy="2004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ABB </a:t>
              </a:r>
              <a:r>
                <a:rPr lang="de-DE" sz="1466" dirty="0" err="1">
                  <a:solidFill>
                    <a:srgbClr val="191919"/>
                  </a:solidFill>
                  <a:latin typeface="Arial" panose="020B0604020202020204"/>
                </a:rPr>
                <a:t>YuMi</a:t>
              </a:r>
              <a:endParaRPr lang="de-DE" sz="1466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89" name="Textfeld 88">
              <a:extLst>
                <a:ext uri="{FF2B5EF4-FFF2-40B4-BE49-F238E27FC236}">
                  <a16:creationId xmlns:a16="http://schemas.microsoft.com/office/drawing/2014/main" id="{EB5467B5-6509-C849-1DE4-46317AC40368}"/>
                </a:ext>
              </a:extLst>
            </p:cNvPr>
            <p:cNvSpPr txBox="1"/>
            <p:nvPr/>
          </p:nvSpPr>
          <p:spPr>
            <a:xfrm rot="16200000">
              <a:off x="4283254" y="837060"/>
              <a:ext cx="1221820" cy="6273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Erster hydraulisch angetriebener Roboter mittels</a:t>
              </a:r>
            </a:p>
            <a:p>
              <a:pPr defTabSz="609463"/>
              <a:r>
                <a:rPr lang="de-DE" sz="1466" dirty="0">
                  <a:solidFill>
                    <a:srgbClr val="191919"/>
                  </a:solidFill>
                  <a:latin typeface="Arial" panose="020B0604020202020204"/>
                </a:rPr>
                <a:t>NC-Technologie</a:t>
              </a:r>
            </a:p>
          </p:txBody>
        </p:sp>
      </p:grpSp>
      <p:sp>
        <p:nvSpPr>
          <p:cNvPr id="103" name="Ellipse 102">
            <a:extLst>
              <a:ext uri="{FF2B5EF4-FFF2-40B4-BE49-F238E27FC236}">
                <a16:creationId xmlns:a16="http://schemas.microsoft.com/office/drawing/2014/main" id="{FFC08625-CAD9-924F-526A-B114A079DA02}"/>
              </a:ext>
            </a:extLst>
          </p:cNvPr>
          <p:cNvSpPr/>
          <p:nvPr/>
        </p:nvSpPr>
        <p:spPr bwMode="auto">
          <a:xfrm rot="10800000">
            <a:off x="10799956" y="4624307"/>
            <a:ext cx="299707" cy="272359"/>
          </a:xfrm>
          <a:prstGeom prst="ellipse">
            <a:avLst/>
          </a:prstGeom>
          <a:solidFill>
            <a:srgbClr val="1388DF"/>
          </a:solidFill>
          <a:ln w="10795" cap="flat" cmpd="sng" algn="ctr">
            <a:solidFill>
              <a:srgbClr val="1388D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392" tIns="45696" rIns="91392" bIns="45696" numCol="1" rtlCol="0" anchor="t" anchorCtr="0" compatLnSpc="1">
            <a:prstTxWarp prst="textNoShape">
              <a:avLst/>
            </a:prstTxWarp>
          </a:bodyPr>
          <a:lstStyle/>
          <a:p>
            <a:pPr defTabSz="913920" fontAlgn="base">
              <a:spcBef>
                <a:spcPct val="0"/>
              </a:spcBef>
              <a:spcAft>
                <a:spcPct val="0"/>
              </a:spcAft>
            </a:pPr>
            <a:endParaRPr lang="de-DE" sz="1466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105" name="Textfeld 104">
            <a:extLst>
              <a:ext uri="{FF2B5EF4-FFF2-40B4-BE49-F238E27FC236}">
                <a16:creationId xmlns:a16="http://schemas.microsoft.com/office/drawing/2014/main" id="{E4E241F6-2E80-C6E4-3DFF-49AD02953ED6}"/>
              </a:ext>
            </a:extLst>
          </p:cNvPr>
          <p:cNvSpPr txBox="1"/>
          <p:nvPr/>
        </p:nvSpPr>
        <p:spPr>
          <a:xfrm rot="16200000">
            <a:off x="10375543" y="5544699"/>
            <a:ext cx="926857" cy="3179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09463"/>
            <a:r>
              <a:rPr lang="de-DE" sz="1466" dirty="0">
                <a:solidFill>
                  <a:srgbClr val="191919"/>
                </a:solidFill>
                <a:latin typeface="Arial" panose="020B0604020202020204"/>
              </a:rPr>
              <a:t>UR20/30</a:t>
            </a:r>
          </a:p>
        </p:txBody>
      </p:sp>
      <p:cxnSp>
        <p:nvCxnSpPr>
          <p:cNvPr id="106" name="Gerade Verbindung 75">
            <a:extLst>
              <a:ext uri="{FF2B5EF4-FFF2-40B4-BE49-F238E27FC236}">
                <a16:creationId xmlns:a16="http://schemas.microsoft.com/office/drawing/2014/main" id="{5C6E9AB8-3CE3-CC68-7815-7BE0F5C54432}"/>
              </a:ext>
            </a:extLst>
          </p:cNvPr>
          <p:cNvCxnSpPr>
            <a:endCxn id="103" idx="0"/>
          </p:cNvCxnSpPr>
          <p:nvPr/>
        </p:nvCxnSpPr>
        <p:spPr bwMode="auto">
          <a:xfrm flipV="1">
            <a:off x="10949807" y="4896666"/>
            <a:ext cx="0" cy="1146726"/>
          </a:xfrm>
          <a:prstGeom prst="line">
            <a:avLst/>
          </a:prstGeom>
          <a:solidFill>
            <a:srgbClr val="DDDDDD"/>
          </a:solidFill>
          <a:ln w="19050" cap="flat" cmpd="sng" algn="ctr">
            <a:solidFill>
              <a:srgbClr val="1388D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sp>
        <p:nvSpPr>
          <p:cNvPr id="107" name="Textfeld 106">
            <a:extLst>
              <a:ext uri="{FF2B5EF4-FFF2-40B4-BE49-F238E27FC236}">
                <a16:creationId xmlns:a16="http://schemas.microsoft.com/office/drawing/2014/main" id="{34E26316-31DD-3AC2-79C6-FFB8029A2D2A}"/>
              </a:ext>
            </a:extLst>
          </p:cNvPr>
          <p:cNvSpPr txBox="1"/>
          <p:nvPr/>
        </p:nvSpPr>
        <p:spPr>
          <a:xfrm>
            <a:off x="11009560" y="4600707"/>
            <a:ext cx="601447" cy="3179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09463"/>
            <a:r>
              <a:rPr lang="de-DE" sz="1466" dirty="0">
                <a:solidFill>
                  <a:srgbClr val="FFFFFF"/>
                </a:solidFill>
                <a:latin typeface="Arial" panose="020B0604020202020204"/>
              </a:rPr>
              <a:t>2023</a:t>
            </a:r>
          </a:p>
        </p:txBody>
      </p:sp>
      <p:pic>
        <p:nvPicPr>
          <p:cNvPr id="6" name="Grafik 5" descr="Ein Bild, das Hartwaren, Hahn, Hebel, Silber enthält.&#10;&#10;Automatisch generierte Beschreibung">
            <a:extLst>
              <a:ext uri="{FF2B5EF4-FFF2-40B4-BE49-F238E27FC236}">
                <a16:creationId xmlns:a16="http://schemas.microsoft.com/office/drawing/2014/main" id="{FA571239-DDCD-1C60-4082-AE5FD2B81DFE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84" r="8638"/>
          <a:stretch/>
        </p:blipFill>
        <p:spPr>
          <a:xfrm>
            <a:off x="11106406" y="4997038"/>
            <a:ext cx="739893" cy="1249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15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7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661" y="267502"/>
            <a:ext cx="11048009" cy="68421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Einhergehend mit den sich verändernden Marktbedingungen steigt auch der Automatisierungsgrad</a:t>
            </a:r>
            <a:endParaRPr lang="de-CH" dirty="0"/>
          </a:p>
        </p:txBody>
      </p: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CA827F13-2BC7-4EFE-834C-079EDED4D209}"/>
              </a:ext>
            </a:extLst>
          </p:cNvPr>
          <p:cNvGrpSpPr/>
          <p:nvPr/>
        </p:nvGrpSpPr>
        <p:grpSpPr>
          <a:xfrm>
            <a:off x="1012498" y="1385934"/>
            <a:ext cx="8933377" cy="4836617"/>
            <a:chOff x="1037550" y="1282677"/>
            <a:chExt cx="5745855" cy="3258480"/>
          </a:xfrm>
        </p:grpSpPr>
        <p:grpSp>
          <p:nvGrpSpPr>
            <p:cNvPr id="10" name="Group 88">
              <a:extLst>
                <a:ext uri="{FF2B5EF4-FFF2-40B4-BE49-F238E27FC236}">
                  <a16:creationId xmlns:a16="http://schemas.microsoft.com/office/drawing/2014/main" id="{1050C3B2-7B02-45E9-9BCD-034324671AF5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059657" y="1672936"/>
              <a:ext cx="5722144" cy="2868221"/>
              <a:chOff x="608" y="1218"/>
              <a:chExt cx="4806" cy="2409"/>
            </a:xfrm>
          </p:grpSpPr>
          <p:sp>
            <p:nvSpPr>
              <p:cNvPr id="22" name="AutoShape 87">
                <a:extLst>
                  <a:ext uri="{FF2B5EF4-FFF2-40B4-BE49-F238E27FC236}">
                    <a16:creationId xmlns:a16="http://schemas.microsoft.com/office/drawing/2014/main" id="{163792F8-5402-454B-90E1-EEAC68C005FC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>
                <a:off x="608" y="1220"/>
                <a:ext cx="4806" cy="24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68544" tIns="34272" rIns="68544" bIns="34272" numCol="1" anchor="t" anchorCtr="0" compatLnSpc="1">
                <a:prstTxWarp prst="textNoShape">
                  <a:avLst/>
                </a:prstTxWarp>
              </a:bodyPr>
              <a:lstStyle/>
              <a:p>
                <a:pPr defTabSz="609463"/>
                <a:endParaRPr lang="de-DE" sz="15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23" name="Freeform 89">
                <a:extLst>
                  <a:ext uri="{FF2B5EF4-FFF2-40B4-BE49-F238E27FC236}">
                    <a16:creationId xmlns:a16="http://schemas.microsoft.com/office/drawing/2014/main" id="{46ADEB0F-0224-473B-A75F-4C933C43DAE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75" y="1266"/>
                <a:ext cx="62" cy="2176"/>
              </a:xfrm>
              <a:custGeom>
                <a:avLst/>
                <a:gdLst>
                  <a:gd name="T0" fmla="*/ 344 w 585"/>
                  <a:gd name="T1" fmla="*/ 24041 h 24041"/>
                  <a:gd name="T2" fmla="*/ 344 w 585"/>
                  <a:gd name="T3" fmla="*/ 103 h 24041"/>
                  <a:gd name="T4" fmla="*/ 240 w 585"/>
                  <a:gd name="T5" fmla="*/ 103 h 24041"/>
                  <a:gd name="T6" fmla="*/ 240 w 585"/>
                  <a:gd name="T7" fmla="*/ 24041 h 24041"/>
                  <a:gd name="T8" fmla="*/ 344 w 585"/>
                  <a:gd name="T9" fmla="*/ 24041 h 24041"/>
                  <a:gd name="T10" fmla="*/ 571 w 585"/>
                  <a:gd name="T11" fmla="*/ 477 h 24041"/>
                  <a:gd name="T12" fmla="*/ 292 w 585"/>
                  <a:gd name="T13" fmla="*/ 0 h 24041"/>
                  <a:gd name="T14" fmla="*/ 14 w 585"/>
                  <a:gd name="T15" fmla="*/ 477 h 24041"/>
                  <a:gd name="T16" fmla="*/ 33 w 585"/>
                  <a:gd name="T17" fmla="*/ 548 h 24041"/>
                  <a:gd name="T18" fmla="*/ 104 w 585"/>
                  <a:gd name="T19" fmla="*/ 530 h 24041"/>
                  <a:gd name="T20" fmla="*/ 104 w 585"/>
                  <a:gd name="T21" fmla="*/ 530 h 24041"/>
                  <a:gd name="T22" fmla="*/ 337 w 585"/>
                  <a:gd name="T23" fmla="*/ 130 h 24041"/>
                  <a:gd name="T24" fmla="*/ 248 w 585"/>
                  <a:gd name="T25" fmla="*/ 130 h 24041"/>
                  <a:gd name="T26" fmla="*/ 481 w 585"/>
                  <a:gd name="T27" fmla="*/ 530 h 24041"/>
                  <a:gd name="T28" fmla="*/ 552 w 585"/>
                  <a:gd name="T29" fmla="*/ 548 h 24041"/>
                  <a:gd name="T30" fmla="*/ 571 w 585"/>
                  <a:gd name="T31" fmla="*/ 477 h 240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85" h="24041">
                    <a:moveTo>
                      <a:pt x="344" y="24041"/>
                    </a:moveTo>
                    <a:lnTo>
                      <a:pt x="344" y="103"/>
                    </a:lnTo>
                    <a:lnTo>
                      <a:pt x="240" y="103"/>
                    </a:lnTo>
                    <a:lnTo>
                      <a:pt x="240" y="24041"/>
                    </a:lnTo>
                    <a:lnTo>
                      <a:pt x="344" y="24041"/>
                    </a:lnTo>
                    <a:close/>
                    <a:moveTo>
                      <a:pt x="571" y="477"/>
                    </a:moveTo>
                    <a:lnTo>
                      <a:pt x="292" y="0"/>
                    </a:lnTo>
                    <a:lnTo>
                      <a:pt x="14" y="477"/>
                    </a:lnTo>
                    <a:cubicBezTo>
                      <a:pt x="0" y="502"/>
                      <a:pt x="8" y="534"/>
                      <a:pt x="33" y="548"/>
                    </a:cubicBezTo>
                    <a:cubicBezTo>
                      <a:pt x="58" y="563"/>
                      <a:pt x="90" y="554"/>
                      <a:pt x="104" y="530"/>
                    </a:cubicBezTo>
                    <a:lnTo>
                      <a:pt x="104" y="530"/>
                    </a:lnTo>
                    <a:lnTo>
                      <a:pt x="337" y="130"/>
                    </a:lnTo>
                    <a:lnTo>
                      <a:pt x="248" y="130"/>
                    </a:lnTo>
                    <a:lnTo>
                      <a:pt x="481" y="530"/>
                    </a:lnTo>
                    <a:cubicBezTo>
                      <a:pt x="495" y="554"/>
                      <a:pt x="527" y="563"/>
                      <a:pt x="552" y="548"/>
                    </a:cubicBezTo>
                    <a:cubicBezTo>
                      <a:pt x="577" y="534"/>
                      <a:pt x="585" y="502"/>
                      <a:pt x="571" y="477"/>
                    </a:cubicBezTo>
                    <a:close/>
                  </a:path>
                </a:pathLst>
              </a:custGeom>
              <a:solidFill>
                <a:srgbClr val="000000"/>
              </a:solidFill>
              <a:ln w="0" cap="flat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68544" tIns="34272" rIns="68544" bIns="34272" numCol="1" anchor="t" anchorCtr="0" compatLnSpc="1">
                <a:prstTxWarp prst="textNoShape">
                  <a:avLst/>
                </a:prstTxWarp>
              </a:bodyPr>
              <a:lstStyle/>
              <a:p>
                <a:pPr defTabSz="609463"/>
                <a:endParaRPr lang="de-DE" sz="15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24" name="Freeform 90">
                <a:extLst>
                  <a:ext uri="{FF2B5EF4-FFF2-40B4-BE49-F238E27FC236}">
                    <a16:creationId xmlns:a16="http://schemas.microsoft.com/office/drawing/2014/main" id="{DF76ABBD-AF02-4179-80AA-899863BF9C7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01" y="3412"/>
                <a:ext cx="4172" cy="53"/>
              </a:xfrm>
              <a:custGeom>
                <a:avLst/>
                <a:gdLst>
                  <a:gd name="T0" fmla="*/ 0 w 19655"/>
                  <a:gd name="T1" fmla="*/ 120 h 293"/>
                  <a:gd name="T2" fmla="*/ 19604 w 19655"/>
                  <a:gd name="T3" fmla="*/ 120 h 293"/>
                  <a:gd name="T4" fmla="*/ 19604 w 19655"/>
                  <a:gd name="T5" fmla="*/ 172 h 293"/>
                  <a:gd name="T6" fmla="*/ 0 w 19655"/>
                  <a:gd name="T7" fmla="*/ 172 h 293"/>
                  <a:gd name="T8" fmla="*/ 0 w 19655"/>
                  <a:gd name="T9" fmla="*/ 120 h 293"/>
                  <a:gd name="T10" fmla="*/ 19416 w 19655"/>
                  <a:gd name="T11" fmla="*/ 7 h 293"/>
                  <a:gd name="T12" fmla="*/ 19655 w 19655"/>
                  <a:gd name="T13" fmla="*/ 146 h 293"/>
                  <a:gd name="T14" fmla="*/ 19416 w 19655"/>
                  <a:gd name="T15" fmla="*/ 286 h 293"/>
                  <a:gd name="T16" fmla="*/ 19381 w 19655"/>
                  <a:gd name="T17" fmla="*/ 276 h 293"/>
                  <a:gd name="T18" fmla="*/ 19390 w 19655"/>
                  <a:gd name="T19" fmla="*/ 241 h 293"/>
                  <a:gd name="T20" fmla="*/ 19590 w 19655"/>
                  <a:gd name="T21" fmla="*/ 124 h 293"/>
                  <a:gd name="T22" fmla="*/ 19590 w 19655"/>
                  <a:gd name="T23" fmla="*/ 169 h 293"/>
                  <a:gd name="T24" fmla="*/ 19390 w 19655"/>
                  <a:gd name="T25" fmla="*/ 52 h 293"/>
                  <a:gd name="T26" fmla="*/ 19381 w 19655"/>
                  <a:gd name="T27" fmla="*/ 17 h 293"/>
                  <a:gd name="T28" fmla="*/ 19416 w 19655"/>
                  <a:gd name="T29" fmla="*/ 7 h 2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655" h="293">
                    <a:moveTo>
                      <a:pt x="0" y="120"/>
                    </a:moveTo>
                    <a:lnTo>
                      <a:pt x="19604" y="120"/>
                    </a:lnTo>
                    <a:lnTo>
                      <a:pt x="19604" y="172"/>
                    </a:lnTo>
                    <a:lnTo>
                      <a:pt x="0" y="172"/>
                    </a:lnTo>
                    <a:lnTo>
                      <a:pt x="0" y="120"/>
                    </a:lnTo>
                    <a:close/>
                    <a:moveTo>
                      <a:pt x="19416" y="7"/>
                    </a:moveTo>
                    <a:lnTo>
                      <a:pt x="19655" y="146"/>
                    </a:lnTo>
                    <a:lnTo>
                      <a:pt x="19416" y="286"/>
                    </a:lnTo>
                    <a:cubicBezTo>
                      <a:pt x="19404" y="293"/>
                      <a:pt x="19388" y="289"/>
                      <a:pt x="19381" y="276"/>
                    </a:cubicBezTo>
                    <a:cubicBezTo>
                      <a:pt x="19374" y="264"/>
                      <a:pt x="19378" y="248"/>
                      <a:pt x="19390" y="241"/>
                    </a:cubicBezTo>
                    <a:lnTo>
                      <a:pt x="19590" y="124"/>
                    </a:lnTo>
                    <a:lnTo>
                      <a:pt x="19590" y="169"/>
                    </a:lnTo>
                    <a:lnTo>
                      <a:pt x="19390" y="52"/>
                    </a:lnTo>
                    <a:cubicBezTo>
                      <a:pt x="19378" y="45"/>
                      <a:pt x="19374" y="29"/>
                      <a:pt x="19381" y="17"/>
                    </a:cubicBezTo>
                    <a:cubicBezTo>
                      <a:pt x="19388" y="4"/>
                      <a:pt x="19404" y="0"/>
                      <a:pt x="19416" y="7"/>
                    </a:cubicBezTo>
                    <a:close/>
                  </a:path>
                </a:pathLst>
              </a:custGeom>
              <a:solidFill>
                <a:srgbClr val="000000"/>
              </a:solidFill>
              <a:ln w="0" cap="flat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68544" tIns="34272" rIns="68544" bIns="34272" numCol="1" anchor="t" anchorCtr="0" compatLnSpc="1">
                <a:prstTxWarp prst="textNoShape">
                  <a:avLst/>
                </a:prstTxWarp>
              </a:bodyPr>
              <a:lstStyle/>
              <a:p>
                <a:pPr defTabSz="609463"/>
                <a:endParaRPr lang="de-DE" sz="15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25" name="Rectangle 92">
                <a:extLst>
                  <a:ext uri="{FF2B5EF4-FFF2-40B4-BE49-F238E27FC236}">
                    <a16:creationId xmlns:a16="http://schemas.microsoft.com/office/drawing/2014/main" id="{F45EDFB4-5472-4FBD-B7BF-714F7EBBC7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16" y="3494"/>
                <a:ext cx="138" cy="7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defTabSz="685457"/>
                <a:r>
                  <a:rPr lang="de-DE" altLang="de-DE" sz="900" dirty="0">
                    <a:solidFill>
                      <a:srgbClr val="000000"/>
                    </a:solidFill>
                    <a:latin typeface="Arial" panose="020B0604020202020204"/>
                  </a:rPr>
                  <a:t>1980</a:t>
                </a:r>
                <a:endParaRPr lang="de-DE" altLang="de-DE" sz="15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26" name="Rectangle 93">
                <a:extLst>
                  <a:ext uri="{FF2B5EF4-FFF2-40B4-BE49-F238E27FC236}">
                    <a16:creationId xmlns:a16="http://schemas.microsoft.com/office/drawing/2014/main" id="{DFEBE9E6-D99B-4016-9C1D-B5D4DEA49E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76" y="3494"/>
                <a:ext cx="138" cy="7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defTabSz="685457"/>
                <a:r>
                  <a:rPr lang="de-DE" altLang="de-DE" sz="900" dirty="0">
                    <a:solidFill>
                      <a:srgbClr val="000000"/>
                    </a:solidFill>
                    <a:latin typeface="Arial" panose="020B0604020202020204"/>
                  </a:rPr>
                  <a:t>1990</a:t>
                </a:r>
                <a:endParaRPr lang="de-DE" altLang="de-DE" sz="15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27" name="Rectangle 94">
                <a:extLst>
                  <a:ext uri="{FF2B5EF4-FFF2-40B4-BE49-F238E27FC236}">
                    <a16:creationId xmlns:a16="http://schemas.microsoft.com/office/drawing/2014/main" id="{BC486869-AEEA-42BA-BF20-6EFE17A6C9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64" y="3498"/>
                <a:ext cx="138" cy="7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defTabSz="685457"/>
                <a:r>
                  <a:rPr lang="de-DE" altLang="de-DE" sz="900" dirty="0">
                    <a:solidFill>
                      <a:srgbClr val="000000"/>
                    </a:solidFill>
                    <a:latin typeface="Arial" panose="020B0604020202020204"/>
                  </a:rPr>
                  <a:t>2000</a:t>
                </a:r>
                <a:endParaRPr lang="de-DE" altLang="de-DE" sz="15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28" name="Rectangle 95">
                <a:extLst>
                  <a:ext uri="{FF2B5EF4-FFF2-40B4-BE49-F238E27FC236}">
                    <a16:creationId xmlns:a16="http://schemas.microsoft.com/office/drawing/2014/main" id="{AC2149EF-1F78-45F7-A3E9-C6F0EB072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7" y="3497"/>
                <a:ext cx="138" cy="7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defTabSz="685457"/>
                <a:r>
                  <a:rPr lang="de-DE" altLang="de-DE" sz="900" dirty="0">
                    <a:solidFill>
                      <a:srgbClr val="000000"/>
                    </a:solidFill>
                    <a:latin typeface="Arial" panose="020B0604020202020204"/>
                  </a:rPr>
                  <a:t>2010</a:t>
                </a:r>
                <a:endParaRPr lang="de-DE" altLang="de-DE" sz="15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29" name="Rectangle 96">
                <a:extLst>
                  <a:ext uri="{FF2B5EF4-FFF2-40B4-BE49-F238E27FC236}">
                    <a16:creationId xmlns:a16="http://schemas.microsoft.com/office/drawing/2014/main" id="{94DC5B43-1EB4-47DE-8E6D-2E39D8E04C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02" y="3503"/>
                <a:ext cx="138" cy="7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defTabSz="685457"/>
                <a:r>
                  <a:rPr lang="de-DE" altLang="de-DE" sz="900" dirty="0">
                    <a:solidFill>
                      <a:srgbClr val="000000"/>
                    </a:solidFill>
                    <a:latin typeface="Arial" panose="020B0604020202020204"/>
                  </a:rPr>
                  <a:t>2020</a:t>
                </a:r>
                <a:endParaRPr lang="de-DE" altLang="de-DE" sz="15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30" name="Rectangle 97">
                <a:extLst>
                  <a:ext uri="{FF2B5EF4-FFF2-40B4-BE49-F238E27FC236}">
                    <a16:creationId xmlns:a16="http://schemas.microsoft.com/office/drawing/2014/main" id="{8ECD0264-856C-4D39-A5AD-4E0C4046DA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65" y="3501"/>
                <a:ext cx="138" cy="7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defTabSz="685457"/>
                <a:r>
                  <a:rPr lang="de-DE" altLang="de-DE" sz="900" dirty="0">
                    <a:solidFill>
                      <a:srgbClr val="000000"/>
                    </a:solidFill>
                    <a:latin typeface="Arial" panose="020B0604020202020204"/>
                  </a:rPr>
                  <a:t>2030</a:t>
                </a:r>
                <a:endParaRPr lang="de-DE" altLang="de-DE" sz="15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31" name="Freeform 98">
                <a:extLst>
                  <a:ext uri="{FF2B5EF4-FFF2-40B4-BE49-F238E27FC236}">
                    <a16:creationId xmlns:a16="http://schemas.microsoft.com/office/drawing/2014/main" id="{3CCA9B1E-F340-44A6-BDC5-F8EE9BEDD3D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28" y="1910"/>
                <a:ext cx="4119" cy="1053"/>
              </a:xfrm>
              <a:custGeom>
                <a:avLst/>
                <a:gdLst>
                  <a:gd name="T0" fmla="*/ 0 w 4119"/>
                  <a:gd name="T1" fmla="*/ 1053 h 1053"/>
                  <a:gd name="T2" fmla="*/ 1515 w 4119"/>
                  <a:gd name="T3" fmla="*/ 906 h 1053"/>
                  <a:gd name="T4" fmla="*/ 2733 w 4119"/>
                  <a:gd name="T5" fmla="*/ 460 h 1053"/>
                  <a:gd name="T6" fmla="*/ 3622 w 4119"/>
                  <a:gd name="T7" fmla="*/ 346 h 1053"/>
                  <a:gd name="T8" fmla="*/ 4119 w 4119"/>
                  <a:gd name="T9" fmla="*/ 0 h 10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19" h="1053">
                    <a:moveTo>
                      <a:pt x="0" y="1053"/>
                    </a:moveTo>
                    <a:cubicBezTo>
                      <a:pt x="530" y="1029"/>
                      <a:pt x="1060" y="1004"/>
                      <a:pt x="1515" y="906"/>
                    </a:cubicBezTo>
                    <a:cubicBezTo>
                      <a:pt x="1971" y="807"/>
                      <a:pt x="2382" y="553"/>
                      <a:pt x="2733" y="460"/>
                    </a:cubicBezTo>
                    <a:cubicBezTo>
                      <a:pt x="3084" y="367"/>
                      <a:pt x="3391" y="423"/>
                      <a:pt x="3622" y="346"/>
                    </a:cubicBezTo>
                    <a:cubicBezTo>
                      <a:pt x="3853" y="269"/>
                      <a:pt x="4043" y="19"/>
                      <a:pt x="4119" y="0"/>
                    </a:cubicBezTo>
                  </a:path>
                </a:pathLst>
              </a:custGeom>
              <a:noFill/>
              <a:ln w="25400" cap="flat">
                <a:solidFill>
                  <a:srgbClr val="1388DF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68544" tIns="34272" rIns="68544" bIns="34272" numCol="1" anchor="t" anchorCtr="0" compatLnSpc="1">
                <a:prstTxWarp prst="textNoShape">
                  <a:avLst/>
                </a:prstTxWarp>
              </a:bodyPr>
              <a:lstStyle/>
              <a:p>
                <a:pPr defTabSz="609463"/>
                <a:endParaRPr lang="de-DE" sz="15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32" name="Freeform 99">
                <a:extLst>
                  <a:ext uri="{FF2B5EF4-FFF2-40B4-BE49-F238E27FC236}">
                    <a16:creationId xmlns:a16="http://schemas.microsoft.com/office/drawing/2014/main" id="{EEAF7E94-035B-4D64-ACCC-484F41007B6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09" y="2136"/>
                <a:ext cx="1005" cy="138"/>
              </a:xfrm>
              <a:custGeom>
                <a:avLst/>
                <a:gdLst>
                  <a:gd name="T0" fmla="*/ 63 w 1005"/>
                  <a:gd name="T1" fmla="*/ 113 h 138"/>
                  <a:gd name="T2" fmla="*/ 4 w 1005"/>
                  <a:gd name="T3" fmla="*/ 138 h 138"/>
                  <a:gd name="T4" fmla="*/ 111 w 1005"/>
                  <a:gd name="T5" fmla="*/ 103 h 138"/>
                  <a:gd name="T6" fmla="*/ 130 w 1005"/>
                  <a:gd name="T7" fmla="*/ 114 h 138"/>
                  <a:gd name="T8" fmla="*/ 111 w 1005"/>
                  <a:gd name="T9" fmla="*/ 103 h 138"/>
                  <a:gd name="T10" fmla="*/ 183 w 1005"/>
                  <a:gd name="T11" fmla="*/ 89 h 138"/>
                  <a:gd name="T12" fmla="*/ 237 w 1005"/>
                  <a:gd name="T13" fmla="*/ 79 h 138"/>
                  <a:gd name="T14" fmla="*/ 231 w 1005"/>
                  <a:gd name="T15" fmla="*/ 94 h 138"/>
                  <a:gd name="T16" fmla="*/ 177 w 1005"/>
                  <a:gd name="T17" fmla="*/ 105 h 138"/>
                  <a:gd name="T18" fmla="*/ 284 w 1005"/>
                  <a:gd name="T19" fmla="*/ 70 h 138"/>
                  <a:gd name="T20" fmla="*/ 303 w 1005"/>
                  <a:gd name="T21" fmla="*/ 81 h 138"/>
                  <a:gd name="T22" fmla="*/ 284 w 1005"/>
                  <a:gd name="T23" fmla="*/ 70 h 138"/>
                  <a:gd name="T24" fmla="*/ 358 w 1005"/>
                  <a:gd name="T25" fmla="*/ 57 h 138"/>
                  <a:gd name="T26" fmla="*/ 410 w 1005"/>
                  <a:gd name="T27" fmla="*/ 47 h 138"/>
                  <a:gd name="T28" fmla="*/ 403 w 1005"/>
                  <a:gd name="T29" fmla="*/ 63 h 138"/>
                  <a:gd name="T30" fmla="*/ 350 w 1005"/>
                  <a:gd name="T31" fmla="*/ 72 h 138"/>
                  <a:gd name="T32" fmla="*/ 458 w 1005"/>
                  <a:gd name="T33" fmla="*/ 39 h 138"/>
                  <a:gd name="T34" fmla="*/ 477 w 1005"/>
                  <a:gd name="T35" fmla="*/ 50 h 138"/>
                  <a:gd name="T36" fmla="*/ 458 w 1005"/>
                  <a:gd name="T37" fmla="*/ 39 h 138"/>
                  <a:gd name="T38" fmla="*/ 537 w 1005"/>
                  <a:gd name="T39" fmla="*/ 26 h 138"/>
                  <a:gd name="T40" fmla="*/ 574 w 1005"/>
                  <a:gd name="T41" fmla="*/ 21 h 138"/>
                  <a:gd name="T42" fmla="*/ 587 w 1005"/>
                  <a:gd name="T43" fmla="*/ 33 h 138"/>
                  <a:gd name="T44" fmla="*/ 559 w 1005"/>
                  <a:gd name="T45" fmla="*/ 37 h 138"/>
                  <a:gd name="T46" fmla="*/ 524 w 1005"/>
                  <a:gd name="T47" fmla="*/ 42 h 138"/>
                  <a:gd name="T48" fmla="*/ 633 w 1005"/>
                  <a:gd name="T49" fmla="*/ 13 h 138"/>
                  <a:gd name="T50" fmla="*/ 649 w 1005"/>
                  <a:gd name="T51" fmla="*/ 11 h 138"/>
                  <a:gd name="T52" fmla="*/ 644 w 1005"/>
                  <a:gd name="T53" fmla="*/ 26 h 138"/>
                  <a:gd name="T54" fmla="*/ 633 w 1005"/>
                  <a:gd name="T55" fmla="*/ 13 h 138"/>
                  <a:gd name="T56" fmla="*/ 703 w 1005"/>
                  <a:gd name="T57" fmla="*/ 6 h 138"/>
                  <a:gd name="T58" fmla="*/ 731 w 1005"/>
                  <a:gd name="T59" fmla="*/ 4 h 138"/>
                  <a:gd name="T60" fmla="*/ 757 w 1005"/>
                  <a:gd name="T61" fmla="*/ 2 h 138"/>
                  <a:gd name="T62" fmla="*/ 763 w 1005"/>
                  <a:gd name="T63" fmla="*/ 16 h 138"/>
                  <a:gd name="T64" fmla="*/ 746 w 1005"/>
                  <a:gd name="T65" fmla="*/ 16 h 138"/>
                  <a:gd name="T66" fmla="*/ 719 w 1005"/>
                  <a:gd name="T67" fmla="*/ 18 h 138"/>
                  <a:gd name="T68" fmla="*/ 699 w 1005"/>
                  <a:gd name="T69" fmla="*/ 20 h 138"/>
                  <a:gd name="T70" fmla="*/ 811 w 1005"/>
                  <a:gd name="T71" fmla="*/ 0 h 138"/>
                  <a:gd name="T72" fmla="*/ 827 w 1005"/>
                  <a:gd name="T73" fmla="*/ 0 h 138"/>
                  <a:gd name="T74" fmla="*/ 818 w 1005"/>
                  <a:gd name="T75" fmla="*/ 14 h 138"/>
                  <a:gd name="T76" fmla="*/ 811 w 1005"/>
                  <a:gd name="T77" fmla="*/ 0 h 138"/>
                  <a:gd name="T78" fmla="*/ 881 w 1005"/>
                  <a:gd name="T79" fmla="*/ 2 h 138"/>
                  <a:gd name="T80" fmla="*/ 919 w 1005"/>
                  <a:gd name="T81" fmla="*/ 4 h 138"/>
                  <a:gd name="T82" fmla="*/ 940 w 1005"/>
                  <a:gd name="T83" fmla="*/ 6 h 138"/>
                  <a:gd name="T84" fmla="*/ 935 w 1005"/>
                  <a:gd name="T85" fmla="*/ 20 h 138"/>
                  <a:gd name="T86" fmla="*/ 899 w 1005"/>
                  <a:gd name="T87" fmla="*/ 17 h 138"/>
                  <a:gd name="T88" fmla="*/ 875 w 1005"/>
                  <a:gd name="T89" fmla="*/ 15 h 138"/>
                  <a:gd name="T90" fmla="*/ 989 w 1005"/>
                  <a:gd name="T91" fmla="*/ 12 h 138"/>
                  <a:gd name="T92" fmla="*/ 1002 w 1005"/>
                  <a:gd name="T93" fmla="*/ 27 h 138"/>
                  <a:gd name="T94" fmla="*/ 989 w 1005"/>
                  <a:gd name="T95" fmla="*/ 12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005" h="138">
                    <a:moveTo>
                      <a:pt x="0" y="125"/>
                    </a:moveTo>
                    <a:lnTo>
                      <a:pt x="63" y="113"/>
                    </a:lnTo>
                    <a:lnTo>
                      <a:pt x="67" y="126"/>
                    </a:lnTo>
                    <a:lnTo>
                      <a:pt x="4" y="138"/>
                    </a:lnTo>
                    <a:lnTo>
                      <a:pt x="0" y="125"/>
                    </a:lnTo>
                    <a:close/>
                    <a:moveTo>
                      <a:pt x="111" y="103"/>
                    </a:moveTo>
                    <a:lnTo>
                      <a:pt x="126" y="100"/>
                    </a:lnTo>
                    <a:lnTo>
                      <a:pt x="130" y="114"/>
                    </a:lnTo>
                    <a:lnTo>
                      <a:pt x="114" y="117"/>
                    </a:lnTo>
                    <a:lnTo>
                      <a:pt x="111" y="103"/>
                    </a:lnTo>
                    <a:close/>
                    <a:moveTo>
                      <a:pt x="173" y="91"/>
                    </a:moveTo>
                    <a:lnTo>
                      <a:pt x="183" y="89"/>
                    </a:lnTo>
                    <a:lnTo>
                      <a:pt x="228" y="81"/>
                    </a:lnTo>
                    <a:lnTo>
                      <a:pt x="237" y="79"/>
                    </a:lnTo>
                    <a:lnTo>
                      <a:pt x="240" y="92"/>
                    </a:lnTo>
                    <a:lnTo>
                      <a:pt x="231" y="94"/>
                    </a:lnTo>
                    <a:lnTo>
                      <a:pt x="186" y="103"/>
                    </a:lnTo>
                    <a:lnTo>
                      <a:pt x="177" y="105"/>
                    </a:lnTo>
                    <a:lnTo>
                      <a:pt x="173" y="91"/>
                    </a:lnTo>
                    <a:close/>
                    <a:moveTo>
                      <a:pt x="284" y="70"/>
                    </a:moveTo>
                    <a:lnTo>
                      <a:pt x="300" y="67"/>
                    </a:lnTo>
                    <a:lnTo>
                      <a:pt x="303" y="81"/>
                    </a:lnTo>
                    <a:lnTo>
                      <a:pt x="287" y="84"/>
                    </a:lnTo>
                    <a:lnTo>
                      <a:pt x="284" y="70"/>
                    </a:lnTo>
                    <a:close/>
                    <a:moveTo>
                      <a:pt x="347" y="59"/>
                    </a:moveTo>
                    <a:lnTo>
                      <a:pt x="358" y="57"/>
                    </a:lnTo>
                    <a:lnTo>
                      <a:pt x="400" y="49"/>
                    </a:lnTo>
                    <a:lnTo>
                      <a:pt x="410" y="47"/>
                    </a:lnTo>
                    <a:lnTo>
                      <a:pt x="413" y="61"/>
                    </a:lnTo>
                    <a:lnTo>
                      <a:pt x="403" y="63"/>
                    </a:lnTo>
                    <a:lnTo>
                      <a:pt x="361" y="70"/>
                    </a:lnTo>
                    <a:lnTo>
                      <a:pt x="350" y="72"/>
                    </a:lnTo>
                    <a:lnTo>
                      <a:pt x="347" y="59"/>
                    </a:lnTo>
                    <a:close/>
                    <a:moveTo>
                      <a:pt x="458" y="39"/>
                    </a:moveTo>
                    <a:lnTo>
                      <a:pt x="473" y="37"/>
                    </a:lnTo>
                    <a:lnTo>
                      <a:pt x="477" y="50"/>
                    </a:lnTo>
                    <a:lnTo>
                      <a:pt x="461" y="53"/>
                    </a:lnTo>
                    <a:lnTo>
                      <a:pt x="458" y="39"/>
                    </a:lnTo>
                    <a:close/>
                    <a:moveTo>
                      <a:pt x="521" y="29"/>
                    </a:moveTo>
                    <a:lnTo>
                      <a:pt x="537" y="26"/>
                    </a:lnTo>
                    <a:lnTo>
                      <a:pt x="556" y="24"/>
                    </a:lnTo>
                    <a:lnTo>
                      <a:pt x="574" y="21"/>
                    </a:lnTo>
                    <a:lnTo>
                      <a:pt x="585" y="19"/>
                    </a:lnTo>
                    <a:lnTo>
                      <a:pt x="587" y="33"/>
                    </a:lnTo>
                    <a:lnTo>
                      <a:pt x="576" y="35"/>
                    </a:lnTo>
                    <a:lnTo>
                      <a:pt x="559" y="37"/>
                    </a:lnTo>
                    <a:lnTo>
                      <a:pt x="540" y="40"/>
                    </a:lnTo>
                    <a:lnTo>
                      <a:pt x="524" y="42"/>
                    </a:lnTo>
                    <a:lnTo>
                      <a:pt x="521" y="29"/>
                    </a:lnTo>
                    <a:close/>
                    <a:moveTo>
                      <a:pt x="633" y="13"/>
                    </a:moveTo>
                    <a:lnTo>
                      <a:pt x="642" y="12"/>
                    </a:lnTo>
                    <a:lnTo>
                      <a:pt x="649" y="11"/>
                    </a:lnTo>
                    <a:lnTo>
                      <a:pt x="651" y="25"/>
                    </a:lnTo>
                    <a:lnTo>
                      <a:pt x="644" y="26"/>
                    </a:lnTo>
                    <a:lnTo>
                      <a:pt x="635" y="27"/>
                    </a:lnTo>
                    <a:lnTo>
                      <a:pt x="633" y="13"/>
                    </a:lnTo>
                    <a:close/>
                    <a:moveTo>
                      <a:pt x="697" y="6"/>
                    </a:moveTo>
                    <a:lnTo>
                      <a:pt x="703" y="6"/>
                    </a:lnTo>
                    <a:lnTo>
                      <a:pt x="717" y="4"/>
                    </a:lnTo>
                    <a:lnTo>
                      <a:pt x="731" y="4"/>
                    </a:lnTo>
                    <a:lnTo>
                      <a:pt x="744" y="3"/>
                    </a:lnTo>
                    <a:lnTo>
                      <a:pt x="757" y="2"/>
                    </a:lnTo>
                    <a:lnTo>
                      <a:pt x="762" y="2"/>
                    </a:lnTo>
                    <a:lnTo>
                      <a:pt x="763" y="16"/>
                    </a:lnTo>
                    <a:lnTo>
                      <a:pt x="759" y="16"/>
                    </a:lnTo>
                    <a:lnTo>
                      <a:pt x="746" y="16"/>
                    </a:lnTo>
                    <a:lnTo>
                      <a:pt x="732" y="17"/>
                    </a:lnTo>
                    <a:lnTo>
                      <a:pt x="719" y="18"/>
                    </a:lnTo>
                    <a:lnTo>
                      <a:pt x="705" y="19"/>
                    </a:lnTo>
                    <a:lnTo>
                      <a:pt x="699" y="20"/>
                    </a:lnTo>
                    <a:lnTo>
                      <a:pt x="697" y="6"/>
                    </a:lnTo>
                    <a:close/>
                    <a:moveTo>
                      <a:pt x="811" y="0"/>
                    </a:moveTo>
                    <a:lnTo>
                      <a:pt x="818" y="0"/>
                    </a:lnTo>
                    <a:lnTo>
                      <a:pt x="827" y="0"/>
                    </a:lnTo>
                    <a:lnTo>
                      <a:pt x="827" y="14"/>
                    </a:lnTo>
                    <a:lnTo>
                      <a:pt x="818" y="14"/>
                    </a:lnTo>
                    <a:lnTo>
                      <a:pt x="811" y="14"/>
                    </a:lnTo>
                    <a:lnTo>
                      <a:pt x="811" y="0"/>
                    </a:lnTo>
                    <a:close/>
                    <a:moveTo>
                      <a:pt x="876" y="2"/>
                    </a:moveTo>
                    <a:lnTo>
                      <a:pt x="881" y="2"/>
                    </a:lnTo>
                    <a:lnTo>
                      <a:pt x="900" y="3"/>
                    </a:lnTo>
                    <a:lnTo>
                      <a:pt x="919" y="4"/>
                    </a:lnTo>
                    <a:lnTo>
                      <a:pt x="937" y="6"/>
                    </a:lnTo>
                    <a:lnTo>
                      <a:pt x="940" y="6"/>
                    </a:lnTo>
                    <a:lnTo>
                      <a:pt x="939" y="20"/>
                    </a:lnTo>
                    <a:lnTo>
                      <a:pt x="935" y="20"/>
                    </a:lnTo>
                    <a:lnTo>
                      <a:pt x="918" y="18"/>
                    </a:lnTo>
                    <a:lnTo>
                      <a:pt x="899" y="17"/>
                    </a:lnTo>
                    <a:lnTo>
                      <a:pt x="880" y="16"/>
                    </a:lnTo>
                    <a:lnTo>
                      <a:pt x="875" y="15"/>
                    </a:lnTo>
                    <a:lnTo>
                      <a:pt x="876" y="2"/>
                    </a:lnTo>
                    <a:close/>
                    <a:moveTo>
                      <a:pt x="989" y="12"/>
                    </a:moveTo>
                    <a:lnTo>
                      <a:pt x="1005" y="14"/>
                    </a:lnTo>
                    <a:lnTo>
                      <a:pt x="1002" y="27"/>
                    </a:lnTo>
                    <a:lnTo>
                      <a:pt x="986" y="25"/>
                    </a:lnTo>
                    <a:lnTo>
                      <a:pt x="989" y="12"/>
                    </a:lnTo>
                    <a:close/>
                  </a:path>
                </a:pathLst>
              </a:custGeom>
              <a:solidFill>
                <a:srgbClr val="1388DF"/>
              </a:solidFill>
              <a:ln w="0" cap="flat">
                <a:solidFill>
                  <a:srgbClr val="1388DF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68544" tIns="34272" rIns="68544" bIns="34272" numCol="1" anchor="t" anchorCtr="0" compatLnSpc="1">
                <a:prstTxWarp prst="textNoShape">
                  <a:avLst/>
                </a:prstTxWarp>
              </a:bodyPr>
              <a:lstStyle/>
              <a:p>
                <a:pPr defTabSz="609463"/>
                <a:endParaRPr lang="de-DE" sz="15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33" name="Rectangle 100">
                <a:extLst>
                  <a:ext uri="{FF2B5EF4-FFF2-40B4-BE49-F238E27FC236}">
                    <a16:creationId xmlns:a16="http://schemas.microsoft.com/office/drawing/2014/main" id="{BAF7C2A8-0B73-4D14-8F71-8F78BD6D40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1" y="1218"/>
                <a:ext cx="1154" cy="640"/>
              </a:xfrm>
              <a:prstGeom prst="rect">
                <a:avLst/>
              </a:prstGeom>
              <a:solidFill>
                <a:srgbClr val="B3D3E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68544" tIns="34272" rIns="68544" bIns="34272" numCol="1" anchor="ctr" anchorCtr="0" compatLnSpc="1">
                <a:prstTxWarp prst="textNoShape">
                  <a:avLst/>
                </a:prstTxWarp>
              </a:bodyPr>
              <a:lstStyle/>
              <a:p>
                <a:pPr marL="214206" indent="-214206" defTabSz="609463">
                  <a:buFont typeface="Arial" panose="020B0604020202020204" pitchFamily="34" charset="0"/>
                  <a:buChar char="•"/>
                </a:pPr>
                <a:r>
                  <a:rPr lang="de-DE" sz="1399" dirty="0">
                    <a:solidFill>
                      <a:srgbClr val="191919"/>
                    </a:solidFill>
                    <a:latin typeface="Arial" panose="020B0604020202020204"/>
                  </a:rPr>
                  <a:t>Hohe Flexibilität</a:t>
                </a:r>
              </a:p>
              <a:p>
                <a:pPr marL="214206" indent="-214206" defTabSz="609463">
                  <a:buFont typeface="Arial" panose="020B0604020202020204" pitchFamily="34" charset="0"/>
                  <a:buChar char="•"/>
                </a:pPr>
                <a:r>
                  <a:rPr lang="de-DE" sz="1399" dirty="0">
                    <a:solidFill>
                      <a:srgbClr val="191919"/>
                    </a:solidFill>
                    <a:latin typeface="Arial" panose="020B0604020202020204"/>
                  </a:rPr>
                  <a:t>Alternde Gesellschaft</a:t>
                </a:r>
              </a:p>
              <a:p>
                <a:pPr marL="214206" indent="-214206" defTabSz="609463">
                  <a:buFont typeface="Arial" panose="020B0604020202020204" pitchFamily="34" charset="0"/>
                  <a:buChar char="•"/>
                </a:pPr>
                <a:r>
                  <a:rPr lang="de-DE" sz="1399" dirty="0">
                    <a:solidFill>
                      <a:srgbClr val="191919"/>
                    </a:solidFill>
                    <a:latin typeface="Arial" panose="020B0604020202020204"/>
                  </a:rPr>
                  <a:t>Begrenzte Produktivität</a:t>
                </a:r>
              </a:p>
            </p:txBody>
          </p:sp>
          <p:sp>
            <p:nvSpPr>
              <p:cNvPr id="34" name="Rectangle 108">
                <a:extLst>
                  <a:ext uri="{FF2B5EF4-FFF2-40B4-BE49-F238E27FC236}">
                    <a16:creationId xmlns:a16="http://schemas.microsoft.com/office/drawing/2014/main" id="{6724FCAA-C464-48F9-87CC-7090D079E2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239" y="1220"/>
                <a:ext cx="1123" cy="638"/>
              </a:xfrm>
              <a:prstGeom prst="rect">
                <a:avLst/>
              </a:prstGeom>
              <a:solidFill>
                <a:srgbClr val="4D99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68544" tIns="34272" rIns="68544" bIns="34272" numCol="1" anchor="ctr" anchorCtr="0" compatLnSpc="1">
                <a:prstTxWarp prst="textNoShape">
                  <a:avLst/>
                </a:prstTxWarp>
              </a:bodyPr>
              <a:lstStyle/>
              <a:p>
                <a:pPr marL="214206" indent="-214206" defTabSz="609463">
                  <a:buFont typeface="Arial" panose="020B0604020202020204" pitchFamily="34" charset="0"/>
                  <a:buChar char="•"/>
                </a:pPr>
                <a:r>
                  <a:rPr lang="de-DE" sz="1399" dirty="0">
                    <a:solidFill>
                      <a:srgbClr val="FFFFFF"/>
                    </a:solidFill>
                    <a:latin typeface="Arial" panose="020B0604020202020204"/>
                  </a:rPr>
                  <a:t>Hohe Produktivität</a:t>
                </a:r>
              </a:p>
              <a:p>
                <a:pPr marL="214206" indent="-214206" defTabSz="609463">
                  <a:buFont typeface="Arial" panose="020B0604020202020204" pitchFamily="34" charset="0"/>
                  <a:buChar char="•"/>
                </a:pPr>
                <a:r>
                  <a:rPr lang="de-DE" sz="1399" dirty="0">
                    <a:solidFill>
                      <a:srgbClr val="FFFFFF"/>
                    </a:solidFill>
                    <a:latin typeface="Arial" panose="020B0604020202020204"/>
                  </a:rPr>
                  <a:t>Geringe Flexibilität</a:t>
                </a:r>
              </a:p>
              <a:p>
                <a:pPr marL="214206" indent="-214206" defTabSz="609463">
                  <a:buFont typeface="Arial" panose="020B0604020202020204" pitchFamily="34" charset="0"/>
                  <a:buChar char="•"/>
                </a:pPr>
                <a:r>
                  <a:rPr lang="de-DE" sz="1399" dirty="0">
                    <a:solidFill>
                      <a:srgbClr val="FFFFFF"/>
                    </a:solidFill>
                    <a:latin typeface="Arial" panose="020B0604020202020204"/>
                  </a:rPr>
                  <a:t>Keine Reaktion auf sich verändernde Märkte möglich</a:t>
                </a:r>
              </a:p>
            </p:txBody>
          </p:sp>
          <p:sp>
            <p:nvSpPr>
              <p:cNvPr id="35" name="Rectangle 115">
                <a:extLst>
                  <a:ext uri="{FF2B5EF4-FFF2-40B4-BE49-F238E27FC236}">
                    <a16:creationId xmlns:a16="http://schemas.microsoft.com/office/drawing/2014/main" id="{E2AEA5A4-F132-4525-8DB9-1C9D5D0C69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05" y="1219"/>
                <a:ext cx="1741" cy="638"/>
              </a:xfrm>
              <a:prstGeom prst="rect">
                <a:avLst/>
              </a:prstGeom>
              <a:solidFill>
                <a:srgbClr val="006DB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68544" tIns="34272" rIns="68544" bIns="34272" numCol="1" anchor="t" anchorCtr="0" compatLnSpc="1">
                <a:prstTxWarp prst="textNoShape">
                  <a:avLst/>
                </a:prstTxWarp>
              </a:bodyPr>
              <a:lstStyle/>
              <a:p>
                <a:pPr marL="214206" indent="-214206" defTabSz="609463">
                  <a:buFont typeface="Arial" panose="020B0604020202020204" pitchFamily="34" charset="0"/>
                  <a:buChar char="•"/>
                </a:pPr>
                <a:r>
                  <a:rPr lang="de-DE" sz="1399" dirty="0">
                    <a:solidFill>
                      <a:srgbClr val="FFFFFF"/>
                    </a:solidFill>
                    <a:latin typeface="Arial" panose="020B0604020202020204"/>
                  </a:rPr>
                  <a:t>Mensch-Roboter-Kooperation</a:t>
                </a:r>
              </a:p>
              <a:p>
                <a:pPr marL="214206" indent="-214206" defTabSz="609463">
                  <a:buFont typeface="Arial" panose="020B0604020202020204" pitchFamily="34" charset="0"/>
                  <a:buChar char="•"/>
                </a:pPr>
                <a:r>
                  <a:rPr lang="de-DE" sz="1399" dirty="0">
                    <a:solidFill>
                      <a:srgbClr val="FFFFFF"/>
                    </a:solidFill>
                    <a:latin typeface="Arial" panose="020B0604020202020204"/>
                  </a:rPr>
                  <a:t>MRK-fähige Robotersysteme</a:t>
                </a:r>
              </a:p>
              <a:p>
                <a:pPr marL="214206" indent="-214206" defTabSz="609463">
                  <a:buFont typeface="Arial" panose="020B0604020202020204" pitchFamily="34" charset="0"/>
                  <a:buChar char="•"/>
                </a:pPr>
                <a:r>
                  <a:rPr lang="de-DE" sz="1399" dirty="0">
                    <a:solidFill>
                      <a:srgbClr val="FFFFFF"/>
                    </a:solidFill>
                    <a:latin typeface="Arial" panose="020B0604020202020204"/>
                  </a:rPr>
                  <a:t>Teach-in durch Führen des Roboters</a:t>
                </a:r>
              </a:p>
              <a:p>
                <a:pPr marL="214206" indent="-214206" defTabSz="609463">
                  <a:buFont typeface="Arial" panose="020B0604020202020204" pitchFamily="34" charset="0"/>
                  <a:buChar char="•"/>
                </a:pPr>
                <a:r>
                  <a:rPr lang="de-DE" sz="1399" dirty="0">
                    <a:solidFill>
                      <a:srgbClr val="FFFFFF"/>
                    </a:solidFill>
                    <a:latin typeface="Arial" panose="020B0604020202020204"/>
                  </a:rPr>
                  <a:t>Bedarfsgerechte und angepasste Automatisierung</a:t>
                </a:r>
                <a:endParaRPr lang="de-DE" sz="13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36" name="Rectangle 125">
                <a:extLst>
                  <a:ext uri="{FF2B5EF4-FFF2-40B4-BE49-F238E27FC236}">
                    <a16:creationId xmlns:a16="http://schemas.microsoft.com/office/drawing/2014/main" id="{2A765176-A338-46C4-9FE7-E4A67C4951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" y="1737"/>
                <a:ext cx="0" cy="1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defTabSz="685457"/>
                <a:endParaRPr lang="de-DE" altLang="de-DE" sz="15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pic>
            <p:nvPicPr>
              <p:cNvPr id="37" name="Picture 126">
                <a:extLst>
                  <a:ext uri="{FF2B5EF4-FFF2-40B4-BE49-F238E27FC236}">
                    <a16:creationId xmlns:a16="http://schemas.microsoft.com/office/drawing/2014/main" id="{C337621A-5C3C-43C9-A717-2480A9543B3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91" y="2963"/>
                <a:ext cx="212" cy="18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9" name="Picture 128">
                <a:extLst>
                  <a:ext uri="{FF2B5EF4-FFF2-40B4-BE49-F238E27FC236}">
                    <a16:creationId xmlns:a16="http://schemas.microsoft.com/office/drawing/2014/main" id="{547FCB28-8FE2-4B2A-B088-14411E74E0C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395" y="3036"/>
                <a:ext cx="243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0" name="Picture 129">
                <a:extLst>
                  <a:ext uri="{FF2B5EF4-FFF2-40B4-BE49-F238E27FC236}">
                    <a16:creationId xmlns:a16="http://schemas.microsoft.com/office/drawing/2014/main" id="{973BE259-92A6-4997-AA33-170B0DEA1D6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21" y="3024"/>
                <a:ext cx="243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1" name="Picture 130">
                <a:extLst>
                  <a:ext uri="{FF2B5EF4-FFF2-40B4-BE49-F238E27FC236}">
                    <a16:creationId xmlns:a16="http://schemas.microsoft.com/office/drawing/2014/main" id="{2986EE1C-7943-4394-B427-2B2754D5176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71" y="2745"/>
                <a:ext cx="244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2" name="Picture 131">
                <a:extLst>
                  <a:ext uri="{FF2B5EF4-FFF2-40B4-BE49-F238E27FC236}">
                    <a16:creationId xmlns:a16="http://schemas.microsoft.com/office/drawing/2014/main" id="{96280EB8-87ED-4F44-9EB8-3CD2A5EBA55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09" y="2149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3" name="Picture 132">
                <a:extLst>
                  <a:ext uri="{FF2B5EF4-FFF2-40B4-BE49-F238E27FC236}">
                    <a16:creationId xmlns:a16="http://schemas.microsoft.com/office/drawing/2014/main" id="{3A282B92-88BC-42B2-83FC-0EA0F0B3EFC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91" y="2149"/>
                <a:ext cx="263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4" name="Picture 133">
                <a:extLst>
                  <a:ext uri="{FF2B5EF4-FFF2-40B4-BE49-F238E27FC236}">
                    <a16:creationId xmlns:a16="http://schemas.microsoft.com/office/drawing/2014/main" id="{EDCABAD8-056F-46D3-AF17-7E4D3AC416C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69" y="2149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5" name="Picture 134">
                <a:extLst>
                  <a:ext uri="{FF2B5EF4-FFF2-40B4-BE49-F238E27FC236}">
                    <a16:creationId xmlns:a16="http://schemas.microsoft.com/office/drawing/2014/main" id="{A7376E01-5132-44CC-9999-07BE467CE56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66" y="2149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6" name="Picture 135">
                <a:extLst>
                  <a:ext uri="{FF2B5EF4-FFF2-40B4-BE49-F238E27FC236}">
                    <a16:creationId xmlns:a16="http://schemas.microsoft.com/office/drawing/2014/main" id="{5A1FDB73-3C92-4E1E-AFA9-8E456A3FF28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09" y="2355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7" name="Picture 136">
                <a:extLst>
                  <a:ext uri="{FF2B5EF4-FFF2-40B4-BE49-F238E27FC236}">
                    <a16:creationId xmlns:a16="http://schemas.microsoft.com/office/drawing/2014/main" id="{0F365509-8370-4FB6-8C0B-5435E898C90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91" y="2355"/>
                <a:ext cx="263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8" name="Picture 137">
                <a:extLst>
                  <a:ext uri="{FF2B5EF4-FFF2-40B4-BE49-F238E27FC236}">
                    <a16:creationId xmlns:a16="http://schemas.microsoft.com/office/drawing/2014/main" id="{ECE94A25-3D04-4D5F-A11E-732F4C24550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69" y="2355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9" name="Picture 138">
                <a:extLst>
                  <a:ext uri="{FF2B5EF4-FFF2-40B4-BE49-F238E27FC236}">
                    <a16:creationId xmlns:a16="http://schemas.microsoft.com/office/drawing/2014/main" id="{C54D1363-9321-4EF1-962C-56E5132CE95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66" y="2355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0" name="Picture 139">
                <a:extLst>
                  <a:ext uri="{FF2B5EF4-FFF2-40B4-BE49-F238E27FC236}">
                    <a16:creationId xmlns:a16="http://schemas.microsoft.com/office/drawing/2014/main" id="{93C7DC55-24EB-4926-A21C-9D79DD07959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04" y="2570"/>
                <a:ext cx="263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1" name="Picture 140">
                <a:extLst>
                  <a:ext uri="{FF2B5EF4-FFF2-40B4-BE49-F238E27FC236}">
                    <a16:creationId xmlns:a16="http://schemas.microsoft.com/office/drawing/2014/main" id="{267E20D5-D022-490F-A070-9F369EC046C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88" y="2570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2" name="Picture 141">
                <a:extLst>
                  <a:ext uri="{FF2B5EF4-FFF2-40B4-BE49-F238E27FC236}">
                    <a16:creationId xmlns:a16="http://schemas.microsoft.com/office/drawing/2014/main" id="{CBCB48F7-9721-4C67-8EA0-D785B545079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65" y="2570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3" name="Picture 142">
                <a:extLst>
                  <a:ext uri="{FF2B5EF4-FFF2-40B4-BE49-F238E27FC236}">
                    <a16:creationId xmlns:a16="http://schemas.microsoft.com/office/drawing/2014/main" id="{4AAE5FD6-4112-4C8B-BAE5-DDAFA58646C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61" y="2570"/>
                <a:ext cx="263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4" name="Picture 143">
                <a:extLst>
                  <a:ext uri="{FF2B5EF4-FFF2-40B4-BE49-F238E27FC236}">
                    <a16:creationId xmlns:a16="http://schemas.microsoft.com/office/drawing/2014/main" id="{BACF0BBF-05FA-42FB-81B2-C70C67A2F0C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39" y="3036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5" name="Picture 144">
                <a:extLst>
                  <a:ext uri="{FF2B5EF4-FFF2-40B4-BE49-F238E27FC236}">
                    <a16:creationId xmlns:a16="http://schemas.microsoft.com/office/drawing/2014/main" id="{951607AF-78EE-4A21-830B-1E5D5E773B3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22" y="3036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6" name="Picture 145">
                <a:extLst>
                  <a:ext uri="{FF2B5EF4-FFF2-40B4-BE49-F238E27FC236}">
                    <a16:creationId xmlns:a16="http://schemas.microsoft.com/office/drawing/2014/main" id="{62CD8628-447E-450D-A145-DF0343DB8B3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99" y="3036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7" name="Picture 146">
                <a:extLst>
                  <a:ext uri="{FF2B5EF4-FFF2-40B4-BE49-F238E27FC236}">
                    <a16:creationId xmlns:a16="http://schemas.microsoft.com/office/drawing/2014/main" id="{807B7F9D-6623-4182-B269-EBA4AD65A4A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95" y="3036"/>
                <a:ext cx="263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8" name="Picture 147">
                <a:extLst>
                  <a:ext uri="{FF2B5EF4-FFF2-40B4-BE49-F238E27FC236}">
                    <a16:creationId xmlns:a16="http://schemas.microsoft.com/office/drawing/2014/main" id="{33FC7305-D479-4B5E-8D6E-B25F4FA38F2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025" y="2429"/>
                <a:ext cx="263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9" name="Picture 148">
                <a:extLst>
                  <a:ext uri="{FF2B5EF4-FFF2-40B4-BE49-F238E27FC236}">
                    <a16:creationId xmlns:a16="http://schemas.microsoft.com/office/drawing/2014/main" id="{D47276F1-345D-4FDF-A45E-96F82EEB0B4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208" y="2429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0" name="Picture 149">
                <a:extLst>
                  <a:ext uri="{FF2B5EF4-FFF2-40B4-BE49-F238E27FC236}">
                    <a16:creationId xmlns:a16="http://schemas.microsoft.com/office/drawing/2014/main" id="{0653D835-2C23-4561-AB91-C0AE6967D28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385" y="2429"/>
                <a:ext cx="263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" name="Picture 150">
                <a:extLst>
                  <a:ext uri="{FF2B5EF4-FFF2-40B4-BE49-F238E27FC236}">
                    <a16:creationId xmlns:a16="http://schemas.microsoft.com/office/drawing/2014/main" id="{A342A83C-01F2-40BE-8680-5186A182935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81" y="2429"/>
                <a:ext cx="263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2" name="Picture 151">
                <a:extLst>
                  <a:ext uri="{FF2B5EF4-FFF2-40B4-BE49-F238E27FC236}">
                    <a16:creationId xmlns:a16="http://schemas.microsoft.com/office/drawing/2014/main" id="{DE0E95A5-B424-4447-A11A-B002EC1E0B4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321" y="2221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3" name="Picture 152">
                <a:extLst>
                  <a:ext uri="{FF2B5EF4-FFF2-40B4-BE49-F238E27FC236}">
                    <a16:creationId xmlns:a16="http://schemas.microsoft.com/office/drawing/2014/main" id="{93129E8E-8BA6-4D3C-8A8E-718F1183361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03" y="2221"/>
                <a:ext cx="263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4" name="Picture 153">
                <a:extLst>
                  <a:ext uri="{FF2B5EF4-FFF2-40B4-BE49-F238E27FC236}">
                    <a16:creationId xmlns:a16="http://schemas.microsoft.com/office/drawing/2014/main" id="{64C436CE-0699-4924-BBA6-B83DCA6F902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81" y="2221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5" name="Picture 154">
                <a:extLst>
                  <a:ext uri="{FF2B5EF4-FFF2-40B4-BE49-F238E27FC236}">
                    <a16:creationId xmlns:a16="http://schemas.microsoft.com/office/drawing/2014/main" id="{CC936622-30A4-4BA4-A946-50B40D10E6E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77" y="2221"/>
                <a:ext cx="262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6" name="Picture 155">
                <a:extLst>
                  <a:ext uri="{FF2B5EF4-FFF2-40B4-BE49-F238E27FC236}">
                    <a16:creationId xmlns:a16="http://schemas.microsoft.com/office/drawing/2014/main" id="{A51F3EF6-4E21-43E5-B6D3-B49ED61D67E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59" y="2679"/>
                <a:ext cx="248" cy="2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0" name="Picture 159">
                <a:extLst>
                  <a:ext uri="{FF2B5EF4-FFF2-40B4-BE49-F238E27FC236}">
                    <a16:creationId xmlns:a16="http://schemas.microsoft.com/office/drawing/2014/main" id="{73A71A00-5EE5-4882-A045-A067452E620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654" y="2463"/>
                <a:ext cx="212" cy="18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2" name="Picture 161">
                <a:extLst>
                  <a:ext uri="{FF2B5EF4-FFF2-40B4-BE49-F238E27FC236}">
                    <a16:creationId xmlns:a16="http://schemas.microsoft.com/office/drawing/2014/main" id="{B516E50F-F00D-4466-8DD6-9CDB8FAE5DE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622" y="3032"/>
                <a:ext cx="212" cy="18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3" name="Picture 162">
                <a:extLst>
                  <a:ext uri="{FF2B5EF4-FFF2-40B4-BE49-F238E27FC236}">
                    <a16:creationId xmlns:a16="http://schemas.microsoft.com/office/drawing/2014/main" id="{DE65AFAA-56F1-4D58-B846-E885540C304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45" y="3183"/>
                <a:ext cx="212" cy="18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4" name="Picture 163">
                <a:extLst>
                  <a:ext uri="{FF2B5EF4-FFF2-40B4-BE49-F238E27FC236}">
                    <a16:creationId xmlns:a16="http://schemas.microsoft.com/office/drawing/2014/main" id="{D7BDEE77-7E50-4F0A-B667-65F0D7404EA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741" y="2724"/>
                <a:ext cx="250" cy="2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5" name="Picture 164">
                <a:extLst>
                  <a:ext uri="{FF2B5EF4-FFF2-40B4-BE49-F238E27FC236}">
                    <a16:creationId xmlns:a16="http://schemas.microsoft.com/office/drawing/2014/main" id="{FFC622B7-24CB-4817-BFD0-448FA071A17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60" y="2616"/>
                <a:ext cx="249" cy="2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6" name="Picture 165">
                <a:extLst>
                  <a:ext uri="{FF2B5EF4-FFF2-40B4-BE49-F238E27FC236}">
                    <a16:creationId xmlns:a16="http://schemas.microsoft.com/office/drawing/2014/main" id="{182F73D4-EB7D-4078-B0F2-E7938CC7AC7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89" y="2393"/>
                <a:ext cx="249" cy="2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7" name="Picture 166">
                <a:extLst>
                  <a:ext uri="{FF2B5EF4-FFF2-40B4-BE49-F238E27FC236}">
                    <a16:creationId xmlns:a16="http://schemas.microsoft.com/office/drawing/2014/main" id="{ADB5A3EB-48B2-42A0-8C19-813458BCC22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78" y="3150"/>
                <a:ext cx="250" cy="2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8" name="Picture 167">
                <a:extLst>
                  <a:ext uri="{FF2B5EF4-FFF2-40B4-BE49-F238E27FC236}">
                    <a16:creationId xmlns:a16="http://schemas.microsoft.com/office/drawing/2014/main" id="{C721838E-8EA5-429E-9FA2-EDE1D7FE415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389" y="2976"/>
                <a:ext cx="250" cy="2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9" name="Picture 168">
                <a:extLst>
                  <a:ext uri="{FF2B5EF4-FFF2-40B4-BE49-F238E27FC236}">
                    <a16:creationId xmlns:a16="http://schemas.microsoft.com/office/drawing/2014/main" id="{325E3C1B-DC1D-4AE8-8E78-D5E274879E5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89" y="2251"/>
                <a:ext cx="250" cy="2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0" name="Picture 169">
                <a:extLst>
                  <a:ext uri="{FF2B5EF4-FFF2-40B4-BE49-F238E27FC236}">
                    <a16:creationId xmlns:a16="http://schemas.microsoft.com/office/drawing/2014/main" id="{572D0951-DA7B-473B-827A-E12DA5CDD66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706" y="2924"/>
                <a:ext cx="250" cy="2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81" name="Rectangle 91">
                <a:extLst>
                  <a:ext uri="{FF2B5EF4-FFF2-40B4-BE49-F238E27FC236}">
                    <a16:creationId xmlns:a16="http://schemas.microsoft.com/office/drawing/2014/main" id="{A5C27DCF-5DFE-4F15-A586-55C98FB720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9" y="3498"/>
                <a:ext cx="138" cy="7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defTabSz="685457"/>
                <a:r>
                  <a:rPr lang="de-DE" altLang="de-DE" sz="900" dirty="0">
                    <a:solidFill>
                      <a:srgbClr val="000000"/>
                    </a:solidFill>
                    <a:latin typeface="Arial" panose="020B0604020202020204"/>
                  </a:rPr>
                  <a:t>1970</a:t>
                </a:r>
                <a:endParaRPr lang="de-DE" altLang="de-DE" sz="1599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</p:grpSp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B12E2BA2-3A6A-4BFF-A3D7-CCB7A59BF738}"/>
                </a:ext>
              </a:extLst>
            </p:cNvPr>
            <p:cNvSpPr/>
            <p:nvPr/>
          </p:nvSpPr>
          <p:spPr bwMode="auto">
            <a:xfrm>
              <a:off x="1372792" y="1282677"/>
              <a:ext cx="5324266" cy="329077"/>
            </a:xfrm>
            <a:prstGeom prst="rect">
              <a:avLst/>
            </a:prstGeom>
            <a:solidFill>
              <a:srgbClr val="0D5893"/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44" tIns="34272" rIns="68544" bIns="34272" numCol="1" rtlCol="0" anchor="ctr" anchorCtr="0" compatLnSpc="1">
              <a:prstTxWarp prst="textNoShape">
                <a:avLst/>
              </a:prstTxWarp>
            </a:bodyPr>
            <a:lstStyle/>
            <a:p>
              <a:pPr algn="ctr" defTabSz="685457" fontAlgn="base">
                <a:spcBef>
                  <a:spcPct val="0"/>
                </a:spcBef>
                <a:spcAft>
                  <a:spcPct val="0"/>
                </a:spcAft>
              </a:pPr>
              <a:r>
                <a:rPr lang="de-DE" sz="1599" b="1" dirty="0">
                  <a:solidFill>
                    <a:srgbClr val="FFFFFF"/>
                  </a:solidFill>
                  <a:latin typeface="Arial" panose="020B0604020202020204"/>
                </a:rPr>
                <a:t>Von der manuellen Produktion zur Mensch-Roboter-Kooperation (MRK)</a:t>
              </a:r>
            </a:p>
          </p:txBody>
        </p:sp>
        <p:sp>
          <p:nvSpPr>
            <p:cNvPr id="12" name="Textfeld 11">
              <a:extLst>
                <a:ext uri="{FF2B5EF4-FFF2-40B4-BE49-F238E27FC236}">
                  <a16:creationId xmlns:a16="http://schemas.microsoft.com/office/drawing/2014/main" id="{DA9BAB9E-6200-48E4-8F58-C8771A67B778}"/>
                </a:ext>
              </a:extLst>
            </p:cNvPr>
            <p:cNvSpPr txBox="1"/>
            <p:nvPr/>
          </p:nvSpPr>
          <p:spPr>
            <a:xfrm rot="16200000">
              <a:off x="689758" y="2008383"/>
              <a:ext cx="913226" cy="21764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 defTabSz="609463"/>
              <a:r>
                <a:rPr lang="de-DE" sz="1599" dirty="0">
                  <a:solidFill>
                    <a:srgbClr val="191919"/>
                  </a:solidFill>
                  <a:latin typeface="Arial" panose="020B0604020202020204"/>
                </a:rPr>
                <a:t>Produktivität</a:t>
              </a:r>
            </a:p>
          </p:txBody>
        </p:sp>
        <p:sp>
          <p:nvSpPr>
            <p:cNvPr id="21" name="Textfeld 20">
              <a:extLst>
                <a:ext uri="{FF2B5EF4-FFF2-40B4-BE49-F238E27FC236}">
                  <a16:creationId xmlns:a16="http://schemas.microsoft.com/office/drawing/2014/main" id="{74A79417-35D9-48F1-BD47-7BEDD208E11A}"/>
                </a:ext>
              </a:extLst>
            </p:cNvPr>
            <p:cNvSpPr txBox="1"/>
            <p:nvPr/>
          </p:nvSpPr>
          <p:spPr>
            <a:xfrm>
              <a:off x="6261499" y="4285163"/>
              <a:ext cx="521906" cy="22796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pPr defTabSz="609463"/>
              <a:r>
                <a:rPr lang="de-DE" sz="1599" dirty="0">
                  <a:solidFill>
                    <a:srgbClr val="191919"/>
                  </a:solidFill>
                  <a:latin typeface="Arial" panose="020B0604020202020204"/>
                </a:rPr>
                <a:t>Zeit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15953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8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625" y="286848"/>
            <a:ext cx="11048009" cy="68421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>
                <a:solidFill>
                  <a:schemeClr val="tx2">
                    <a:lumMod val="100000"/>
                  </a:schemeClr>
                </a:solidFill>
              </a:rPr>
              <a:t>Netzwerktechnologien, intelligente Sensoren und Aktoren bieten neue Möglichkeiten in der Produktion</a:t>
            </a:r>
            <a:endParaRPr lang="de-CH" dirty="0"/>
          </a:p>
        </p:txBody>
      </p: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F492A84A-B4F0-489E-9749-491A4BB91D61}"/>
              </a:ext>
            </a:extLst>
          </p:cNvPr>
          <p:cNvGrpSpPr/>
          <p:nvPr/>
        </p:nvGrpSpPr>
        <p:grpSpPr>
          <a:xfrm>
            <a:off x="806029" y="1565710"/>
            <a:ext cx="9662166" cy="4095442"/>
            <a:chOff x="943327" y="1031994"/>
            <a:chExt cx="7412824" cy="3142028"/>
          </a:xfrm>
        </p:grpSpPr>
        <p:pic>
          <p:nvPicPr>
            <p:cNvPr id="96" name="Grafik 9">
              <a:extLst>
                <a:ext uri="{FF2B5EF4-FFF2-40B4-BE49-F238E27FC236}">
                  <a16:creationId xmlns:a16="http://schemas.microsoft.com/office/drawing/2014/main" id="{23303DDE-214B-4F3B-AEEC-8091639C029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99774" y="3035744"/>
              <a:ext cx="752536" cy="1134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7" name="Picture 3">
              <a:extLst>
                <a:ext uri="{FF2B5EF4-FFF2-40B4-BE49-F238E27FC236}">
                  <a16:creationId xmlns:a16="http://schemas.microsoft.com/office/drawing/2014/main" id="{6DD6E9D2-66D4-436A-846E-AE7AB1772D4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4743"/>
            <a:stretch/>
          </p:blipFill>
          <p:spPr bwMode="auto">
            <a:xfrm>
              <a:off x="6383299" y="1535376"/>
              <a:ext cx="1672384" cy="10360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9" name="AutoShape 6">
              <a:extLst>
                <a:ext uri="{FF2B5EF4-FFF2-40B4-BE49-F238E27FC236}">
                  <a16:creationId xmlns:a16="http://schemas.microsoft.com/office/drawing/2014/main" id="{507A3384-E561-46FD-8E3E-8D505B5F0327}"/>
                </a:ext>
              </a:extLst>
            </p:cNvPr>
            <p:cNvSpPr>
              <a:spLocks noChangeArrowheads="1"/>
            </p:cNvSpPr>
            <p:nvPr>
              <p:custDataLst>
                <p:tags r:id="rId1"/>
              </p:custDataLst>
            </p:nvPr>
          </p:nvSpPr>
          <p:spPr bwMode="gray">
            <a:xfrm>
              <a:off x="2792776" y="1031994"/>
              <a:ext cx="3520745" cy="432000"/>
            </a:xfrm>
            <a:prstGeom prst="chevron">
              <a:avLst>
                <a:gd name="adj" fmla="val 27797"/>
              </a:avLst>
            </a:prstGeom>
            <a:noFill/>
            <a:ln w="21590">
              <a:solidFill>
                <a:srgbClr val="D6EAF8">
                  <a:lumMod val="50000"/>
                </a:srgbClr>
              </a:solidFill>
              <a:prstDash val="solid"/>
              <a:miter lim="800000"/>
              <a:headEnd/>
              <a:tailEnd/>
            </a:ln>
            <a:effectLst/>
          </p:spPr>
          <p:txBody>
            <a:bodyPr anchor="ctr"/>
            <a:lstStyle/>
            <a:p>
              <a:pPr algn="ctr" defTabSz="456971">
                <a:buClr>
                  <a:srgbClr val="002D58"/>
                </a:buClr>
                <a:buSzPct val="100000"/>
                <a:defRPr/>
              </a:pPr>
              <a:r>
                <a:rPr lang="de-DE" sz="1599" b="1" kern="0" dirty="0">
                  <a:solidFill>
                    <a:srgbClr val="002D58"/>
                  </a:solidFill>
                  <a:latin typeface="Arial" panose="020B0604020202020204"/>
                </a:rPr>
                <a:t>MRK-fähige Roboter- und Assistenzsysteme, Industrie 4.0</a:t>
              </a:r>
            </a:p>
          </p:txBody>
        </p:sp>
        <p:sp>
          <p:nvSpPr>
            <p:cNvPr id="100" name="AutoShape 6">
              <a:extLst>
                <a:ext uri="{FF2B5EF4-FFF2-40B4-BE49-F238E27FC236}">
                  <a16:creationId xmlns:a16="http://schemas.microsoft.com/office/drawing/2014/main" id="{4BF077A8-C754-4008-ABA5-934D1BADD2D2}"/>
                </a:ext>
              </a:extLst>
            </p:cNvPr>
            <p:cNvSpPr>
              <a:spLocks noChangeArrowheads="1"/>
            </p:cNvSpPr>
            <p:nvPr>
              <p:custDataLst>
                <p:tags r:id="rId2"/>
              </p:custDataLst>
            </p:nvPr>
          </p:nvSpPr>
          <p:spPr bwMode="gray">
            <a:xfrm>
              <a:off x="989049" y="1031994"/>
              <a:ext cx="1712597" cy="432000"/>
            </a:xfrm>
            <a:prstGeom prst="chevron">
              <a:avLst>
                <a:gd name="adj" fmla="val 0"/>
              </a:avLst>
            </a:prstGeom>
            <a:solidFill>
              <a:srgbClr val="D6EAF8">
                <a:lumMod val="50000"/>
              </a:srgbClr>
            </a:solidFill>
            <a:ln w="21590">
              <a:noFill/>
              <a:prstDash val="solid"/>
              <a:miter lim="800000"/>
              <a:headEnd/>
              <a:tailEnd/>
            </a:ln>
            <a:effectLst/>
          </p:spPr>
          <p:txBody>
            <a:bodyPr lIns="26986" rIns="26986" anchor="ctr"/>
            <a:lstStyle/>
            <a:p>
              <a:pPr algn="ctr" defTabSz="456971">
                <a:buClr>
                  <a:srgbClr val="002D58"/>
                </a:buClr>
                <a:buSzPct val="100000"/>
                <a:defRPr/>
              </a:pPr>
              <a:r>
                <a:rPr lang="de-DE" sz="1599" b="1" kern="0" dirty="0">
                  <a:solidFill>
                    <a:prstClr val="white"/>
                  </a:solidFill>
                  <a:latin typeface="Arial" panose="020B0604020202020204"/>
                </a:rPr>
                <a:t>Starre Vollautomatisierung</a:t>
              </a:r>
            </a:p>
          </p:txBody>
        </p:sp>
        <p:pic>
          <p:nvPicPr>
            <p:cNvPr id="101" name="Picture 4" descr="http://images.hemmings.com/wp-content/uploads//2011/08/unimation-7_2.jpg">
              <a:extLst>
                <a:ext uri="{FF2B5EF4-FFF2-40B4-BE49-F238E27FC236}">
                  <a16:creationId xmlns:a16="http://schemas.microsoft.com/office/drawing/2014/main" id="{D1BA84A1-D46F-47A7-BAA6-3212E34224B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9858" y="1535376"/>
              <a:ext cx="1769360" cy="11911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2" name="Textfeld 101">
              <a:extLst>
                <a:ext uri="{FF2B5EF4-FFF2-40B4-BE49-F238E27FC236}">
                  <a16:creationId xmlns:a16="http://schemas.microsoft.com/office/drawing/2014/main" id="{ADBD4728-93AD-4864-BE64-3F7B730C449E}"/>
                </a:ext>
              </a:extLst>
            </p:cNvPr>
            <p:cNvSpPr txBox="1"/>
            <p:nvPr/>
          </p:nvSpPr>
          <p:spPr>
            <a:xfrm>
              <a:off x="943327" y="2659148"/>
              <a:ext cx="1758320" cy="4484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456971"/>
              <a:r>
                <a:rPr lang="de-DE" sz="1599" dirty="0">
                  <a:solidFill>
                    <a:srgbClr val="002D58"/>
                  </a:solidFill>
                  <a:latin typeface="Arial" panose="020B0604020202020204"/>
                </a:rPr>
                <a:t>Karosseriebau:</a:t>
              </a:r>
            </a:p>
            <a:p>
              <a:pPr defTabSz="456971"/>
              <a:r>
                <a:rPr lang="de-DE" sz="1599" dirty="0">
                  <a:solidFill>
                    <a:srgbClr val="002D58"/>
                  </a:solidFill>
                  <a:latin typeface="Arial" panose="020B0604020202020204"/>
                </a:rPr>
                <a:t>1960 / 1970</a:t>
              </a:r>
            </a:p>
          </p:txBody>
        </p:sp>
        <p:sp>
          <p:nvSpPr>
            <p:cNvPr id="103" name="AutoShape 6">
              <a:extLst>
                <a:ext uri="{FF2B5EF4-FFF2-40B4-BE49-F238E27FC236}">
                  <a16:creationId xmlns:a16="http://schemas.microsoft.com/office/drawing/2014/main" id="{CF8FC9F1-384F-43C6-A5F1-7318E90E7F38}"/>
                </a:ext>
              </a:extLst>
            </p:cNvPr>
            <p:cNvSpPr>
              <a:spLocks noChangeArrowheads="1"/>
            </p:cNvSpPr>
            <p:nvPr>
              <p:custDataLst>
                <p:tags r:id="rId3"/>
              </p:custDataLst>
            </p:nvPr>
          </p:nvSpPr>
          <p:spPr bwMode="gray">
            <a:xfrm>
              <a:off x="6378531" y="1031994"/>
              <a:ext cx="1712597" cy="432000"/>
            </a:xfrm>
            <a:prstGeom prst="chevron">
              <a:avLst>
                <a:gd name="adj" fmla="val 0"/>
              </a:avLst>
            </a:prstGeom>
            <a:solidFill>
              <a:srgbClr val="D6EAF8">
                <a:lumMod val="50000"/>
              </a:srgbClr>
            </a:solidFill>
            <a:ln w="21590">
              <a:noFill/>
              <a:prstDash val="solid"/>
              <a:miter lim="800000"/>
              <a:headEnd/>
              <a:tailEnd/>
            </a:ln>
            <a:effectLst/>
          </p:spPr>
          <p:txBody>
            <a:bodyPr lIns="26986" rIns="26986" anchor="ctr"/>
            <a:lstStyle/>
            <a:p>
              <a:pPr algn="ctr" defTabSz="456971">
                <a:buClr>
                  <a:srgbClr val="002D58"/>
                </a:buClr>
                <a:buSzPct val="100000"/>
                <a:defRPr/>
              </a:pPr>
              <a:r>
                <a:rPr lang="de-DE" sz="1599" b="1" kern="0" dirty="0">
                  <a:solidFill>
                    <a:prstClr val="white"/>
                  </a:solidFill>
                  <a:latin typeface="Arial" panose="020B0604020202020204"/>
                </a:rPr>
                <a:t>Flexible Produktion</a:t>
              </a:r>
            </a:p>
          </p:txBody>
        </p:sp>
        <p:sp>
          <p:nvSpPr>
            <p:cNvPr id="104" name="Textfeld 103">
              <a:extLst>
                <a:ext uri="{FF2B5EF4-FFF2-40B4-BE49-F238E27FC236}">
                  <a16:creationId xmlns:a16="http://schemas.microsoft.com/office/drawing/2014/main" id="{2B0AE262-FD76-4710-98AE-38E36F21E71F}"/>
                </a:ext>
              </a:extLst>
            </p:cNvPr>
            <p:cNvSpPr txBox="1"/>
            <p:nvPr/>
          </p:nvSpPr>
          <p:spPr>
            <a:xfrm>
              <a:off x="6279388" y="2432914"/>
              <a:ext cx="2076763" cy="2596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456971"/>
              <a:r>
                <a:rPr lang="de-DE" sz="1599" dirty="0">
                  <a:solidFill>
                    <a:srgbClr val="002D58"/>
                  </a:solidFill>
                  <a:latin typeface="Arial" panose="020B0604020202020204"/>
                </a:rPr>
                <a:t> </a:t>
              </a:r>
            </a:p>
          </p:txBody>
        </p:sp>
        <p:pic>
          <p:nvPicPr>
            <p:cNvPr id="105" name="Picture 2" descr="http://media1.limitless.dk/UR_Robot/UR10_Robot01.jpg">
              <a:extLst>
                <a:ext uri="{FF2B5EF4-FFF2-40B4-BE49-F238E27FC236}">
                  <a16:creationId xmlns:a16="http://schemas.microsoft.com/office/drawing/2014/main" id="{BB4AE2DE-87D0-4145-8174-D2638723ECB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 flipH="1">
              <a:off x="5478076" y="1818267"/>
              <a:ext cx="818379" cy="945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6" name="AutoShape 2">
              <a:extLst>
                <a:ext uri="{FF2B5EF4-FFF2-40B4-BE49-F238E27FC236}">
                  <a16:creationId xmlns:a16="http://schemas.microsoft.com/office/drawing/2014/main" id="{7C42D2CA-6188-465D-883D-36095BBB3C2E}"/>
                </a:ext>
              </a:extLst>
            </p:cNvPr>
            <p:cNvSpPr>
              <a:spLocks noChangeArrowheads="1"/>
            </p:cNvSpPr>
            <p:nvPr>
              <p:custDataLst>
                <p:tags r:id="rId4"/>
              </p:custDataLst>
            </p:nvPr>
          </p:nvSpPr>
          <p:spPr bwMode="gray">
            <a:xfrm flipH="1">
              <a:off x="5291111" y="1808179"/>
              <a:ext cx="102852" cy="933911"/>
            </a:xfrm>
            <a:prstGeom prst="homePlate">
              <a:avLst>
                <a:gd name="adj" fmla="val 100000"/>
              </a:avLst>
            </a:prstGeom>
            <a:solidFill>
              <a:srgbClr val="D6EAF8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/>
            <a:lstStyle/>
            <a:p>
              <a:pPr defTabSz="456971">
                <a:defRPr/>
              </a:pPr>
              <a:endParaRPr lang="de-DE" sz="1599" kern="0" dirty="0">
                <a:solidFill>
                  <a:srgbClr val="002D58"/>
                </a:solidFill>
                <a:latin typeface="Arial" panose="020B0604020202020204"/>
              </a:endParaRPr>
            </a:p>
          </p:txBody>
        </p:sp>
        <p:sp>
          <p:nvSpPr>
            <p:cNvPr id="107" name="Textfeld 106">
              <a:extLst>
                <a:ext uri="{FF2B5EF4-FFF2-40B4-BE49-F238E27FC236}">
                  <a16:creationId xmlns:a16="http://schemas.microsoft.com/office/drawing/2014/main" id="{52ECCA0F-6CA7-4CBA-BCE7-2C39EA5BE995}"/>
                </a:ext>
              </a:extLst>
            </p:cNvPr>
            <p:cNvSpPr txBox="1"/>
            <p:nvPr/>
          </p:nvSpPr>
          <p:spPr>
            <a:xfrm>
              <a:off x="6313521" y="2569583"/>
              <a:ext cx="1956164" cy="6372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456971"/>
              <a:r>
                <a:rPr lang="de-DE" sz="1599" dirty="0">
                  <a:solidFill>
                    <a:srgbClr val="002D58"/>
                  </a:solidFill>
                  <a:latin typeface="Arial" panose="020B0604020202020204"/>
                </a:rPr>
                <a:t>Flexible Automatisierung in der Produktion von morgen</a:t>
              </a:r>
            </a:p>
          </p:txBody>
        </p:sp>
        <p:pic>
          <p:nvPicPr>
            <p:cNvPr id="108" name="Picture 5">
              <a:extLst>
                <a:ext uri="{FF2B5EF4-FFF2-40B4-BE49-F238E27FC236}">
                  <a16:creationId xmlns:a16="http://schemas.microsoft.com/office/drawing/2014/main" id="{ED6851E4-C964-408F-844C-159C3B5A765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2624" y="1535375"/>
              <a:ext cx="2119885" cy="14132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9" name="Grafik 108">
              <a:extLst>
                <a:ext uri="{FF2B5EF4-FFF2-40B4-BE49-F238E27FC236}">
                  <a16:creationId xmlns:a16="http://schemas.microsoft.com/office/drawing/2014/main" id="{34713595-397A-44D9-8DA0-85D16DFDB2BE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98396" l="9947" r="8987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74176" y="3040022"/>
              <a:ext cx="818760" cy="1134000"/>
            </a:xfrm>
            <a:prstGeom prst="rect">
              <a:avLst/>
            </a:prstGeom>
          </p:spPr>
        </p:pic>
      </p:grpSp>
      <p:sp>
        <p:nvSpPr>
          <p:cNvPr id="124" name="Quelle">
            <a:extLst>
              <a:ext uri="{FF2B5EF4-FFF2-40B4-BE49-F238E27FC236}">
                <a16:creationId xmlns:a16="http://schemas.microsoft.com/office/drawing/2014/main" id="{6BF1B3C9-AA26-4155-B830-29B0B6096C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6216" y="6377123"/>
            <a:ext cx="2977023" cy="392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anchor="b">
            <a:spAutoFit/>
          </a:bodyPr>
          <a:lstStyle/>
          <a:p>
            <a:pPr defTabSz="609463"/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Bildquelle: </a:t>
            </a:r>
            <a:r>
              <a:rPr lang="de-DE" sz="750" dirty="0" err="1">
                <a:solidFill>
                  <a:srgbClr val="191919"/>
                </a:solidFill>
                <a:latin typeface="Arial" panose="020B0604020202020204"/>
              </a:rPr>
              <a:t>images.hemmings</a:t>
            </a:r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, </a:t>
            </a:r>
            <a:r>
              <a:rPr lang="de-DE" sz="750" dirty="0" err="1">
                <a:solidFill>
                  <a:srgbClr val="191919"/>
                </a:solidFill>
                <a:latin typeface="Arial" panose="020B0604020202020204"/>
              </a:rPr>
              <a:t>produktion</a:t>
            </a:r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, </a:t>
            </a:r>
          </a:p>
          <a:p>
            <a:pPr defTabSz="609463"/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universal-</a:t>
            </a:r>
            <a:r>
              <a:rPr lang="de-DE" sz="750" dirty="0" err="1">
                <a:solidFill>
                  <a:srgbClr val="191919"/>
                </a:solidFill>
                <a:latin typeface="Arial" panose="020B0604020202020204"/>
              </a:rPr>
              <a:t>robots</a:t>
            </a:r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, </a:t>
            </a:r>
            <a:r>
              <a:rPr lang="de-DE" sz="750" dirty="0" err="1">
                <a:solidFill>
                  <a:srgbClr val="191919"/>
                </a:solidFill>
                <a:latin typeface="Arial" panose="020B0604020202020204"/>
              </a:rPr>
              <a:t>marktundmittelstand</a:t>
            </a:r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, automobil-produktion, KUKA, Bosch</a:t>
            </a:r>
          </a:p>
        </p:txBody>
      </p:sp>
    </p:spTree>
    <p:extLst>
      <p:ext uri="{BB962C8B-B14F-4D97-AF65-F5344CB8AC3E}">
        <p14:creationId xmlns:p14="http://schemas.microsoft.com/office/powerpoint/2010/main" val="92418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9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350405"/>
            <a:ext cx="11048009" cy="68421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Wirtschaftliche Einsatzbereiche von verschiedenen Produktionsparadigmen </a:t>
            </a:r>
            <a:endParaRPr lang="de-CH" dirty="0"/>
          </a:p>
        </p:txBody>
      </p:sp>
      <p:pic>
        <p:nvPicPr>
          <p:cNvPr id="21" name="Grafik 20">
            <a:extLst>
              <a:ext uri="{FF2B5EF4-FFF2-40B4-BE49-F238E27FC236}">
                <a16:creationId xmlns:a16="http://schemas.microsoft.com/office/drawing/2014/main" id="{8119021D-EDA3-4287-B60A-644642A168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5055" y="1212646"/>
            <a:ext cx="7056581" cy="5446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5320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10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351467"/>
            <a:ext cx="11048009" cy="68421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Wirtschaftliche Einsatzbereiche von verschiedenen Produktionsparadigmen </a:t>
            </a:r>
            <a:endParaRPr lang="de-CH" dirty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DC6F46AE-4DFB-4715-A195-38C19F3F38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0" t="4731" r="5160" b="21286"/>
          <a:stretch/>
        </p:blipFill>
        <p:spPr>
          <a:xfrm>
            <a:off x="416211" y="2615838"/>
            <a:ext cx="8912945" cy="3488450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FCE94F89-80F2-4D46-81FA-D6E888759A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36"/>
          <a:stretch/>
        </p:blipFill>
        <p:spPr bwMode="auto">
          <a:xfrm>
            <a:off x="7851665" y="1472782"/>
            <a:ext cx="3534305" cy="2161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feld 9">
            <a:extLst>
              <a:ext uri="{FF2B5EF4-FFF2-40B4-BE49-F238E27FC236}">
                <a16:creationId xmlns:a16="http://schemas.microsoft.com/office/drawing/2014/main" id="{753BF89B-C695-4DCC-B2E2-12C733349A07}"/>
              </a:ext>
            </a:extLst>
          </p:cNvPr>
          <p:cNvSpPr txBox="1"/>
          <p:nvPr/>
        </p:nvSpPr>
        <p:spPr>
          <a:xfrm>
            <a:off x="923960" y="1685219"/>
            <a:ext cx="5406074" cy="341218"/>
          </a:xfrm>
          <a:prstGeom prst="rect">
            <a:avLst/>
          </a:prstGeom>
        </p:spPr>
        <p:txBody>
          <a:bodyPr vert="horz" wrap="square" lIns="0" tIns="45696" rIns="91392" bIns="45696" rtlCol="0">
            <a:noAutofit/>
          </a:bodyPr>
          <a:lstStyle/>
          <a:p>
            <a:pPr defTabSz="609463"/>
            <a:r>
              <a:rPr lang="de-DE" sz="1799" b="1" dirty="0">
                <a:solidFill>
                  <a:srgbClr val="191919"/>
                </a:solidFill>
                <a:latin typeface="Arial" panose="020B0604020202020204"/>
              </a:rPr>
              <a:t>Potenziale der Mensch-Roboter Kooperation</a:t>
            </a:r>
          </a:p>
        </p:txBody>
      </p:sp>
      <p:sp>
        <p:nvSpPr>
          <p:cNvPr id="11" name="Quelle">
            <a:extLst>
              <a:ext uri="{FF2B5EF4-FFF2-40B4-BE49-F238E27FC236}">
                <a16:creationId xmlns:a16="http://schemas.microsoft.com/office/drawing/2014/main" id="{3F9871CD-4EEC-41EC-86B8-027DCBAADA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98069" y="5908115"/>
            <a:ext cx="1375802" cy="276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anchor="b">
            <a:spAutoFit/>
          </a:bodyPr>
          <a:lstStyle/>
          <a:p>
            <a:pPr defTabSz="609463"/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Quelle: (</a:t>
            </a:r>
            <a:r>
              <a:rPr lang="de-DE" sz="750" dirty="0" err="1">
                <a:solidFill>
                  <a:srgbClr val="191919"/>
                </a:solidFill>
                <a:latin typeface="Arial" panose="020B0604020202020204"/>
              </a:rPr>
              <a:t>Thiemermann</a:t>
            </a:r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 2005)</a:t>
            </a:r>
          </a:p>
          <a:p>
            <a:pPr defTabSz="609463"/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Bildquelle: </a:t>
            </a:r>
            <a:r>
              <a:rPr lang="de-DE" sz="750" dirty="0" err="1">
                <a:solidFill>
                  <a:srgbClr val="191919"/>
                </a:solidFill>
                <a:latin typeface="Arial" panose="020B0604020202020204"/>
              </a:rPr>
              <a:t>Faude</a:t>
            </a:r>
            <a:endParaRPr lang="de-DE" sz="750" dirty="0">
              <a:solidFill>
                <a:srgbClr val="191919"/>
              </a:solidFill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3847140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11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395219"/>
            <a:ext cx="11048009" cy="68421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Die Motivation für eine Mensch-Roboter-Kooperation liegt </a:t>
            </a:r>
            <a:br>
              <a:rPr lang="de-DE" dirty="0"/>
            </a:br>
            <a:r>
              <a:rPr lang="de-DE" dirty="0"/>
              <a:t>in der effizienten Kombination beider Elemente</a:t>
            </a:r>
            <a:endParaRPr lang="de-CH" dirty="0"/>
          </a:p>
        </p:txBody>
      </p:sp>
      <p:sp>
        <p:nvSpPr>
          <p:cNvPr id="29" name="Quelle">
            <a:extLst>
              <a:ext uri="{FF2B5EF4-FFF2-40B4-BE49-F238E27FC236}">
                <a16:creationId xmlns:a16="http://schemas.microsoft.com/office/drawing/2014/main" id="{A8EE3AD7-818A-43B9-8551-0A23C0DF4B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24814" y="5990407"/>
            <a:ext cx="7097192" cy="161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anchor="b">
            <a:spAutoFit/>
          </a:bodyPr>
          <a:lstStyle/>
          <a:p>
            <a:pPr defTabSz="456971"/>
            <a:r>
              <a:rPr lang="de-DE" sz="750" dirty="0">
                <a:solidFill>
                  <a:srgbClr val="002D58"/>
                </a:solidFill>
                <a:latin typeface="Arial" panose="020B0604020202020204"/>
              </a:rPr>
              <a:t>Quelle: KUKA, </a:t>
            </a:r>
            <a:r>
              <a:rPr lang="de-DE" sz="750" dirty="0" err="1">
                <a:solidFill>
                  <a:srgbClr val="002D58"/>
                </a:solidFill>
                <a:latin typeface="Arial" panose="020B0604020202020204"/>
              </a:rPr>
              <a:t>Grueter</a:t>
            </a:r>
            <a:endParaRPr lang="de-DE" sz="750" dirty="0">
              <a:solidFill>
                <a:srgbClr val="002D58"/>
              </a:solidFill>
              <a:latin typeface="Arial" panose="020B0604020202020204"/>
            </a:endParaRPr>
          </a:p>
        </p:txBody>
      </p: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1956638E-C0B3-430B-A39A-3E921CB64EFC}"/>
              </a:ext>
            </a:extLst>
          </p:cNvPr>
          <p:cNvGrpSpPr/>
          <p:nvPr/>
        </p:nvGrpSpPr>
        <p:grpSpPr>
          <a:xfrm>
            <a:off x="1567185" y="1880927"/>
            <a:ext cx="7930018" cy="4193374"/>
            <a:chOff x="1568001" y="1876939"/>
            <a:chExt cx="6523242" cy="3449475"/>
          </a:xfrm>
        </p:grpSpPr>
        <p:sp>
          <p:nvSpPr>
            <p:cNvPr id="20" name="Textfeld 19">
              <a:extLst>
                <a:ext uri="{FF2B5EF4-FFF2-40B4-BE49-F238E27FC236}">
                  <a16:creationId xmlns:a16="http://schemas.microsoft.com/office/drawing/2014/main" id="{58E2386D-CBA0-46B1-9CC0-DF09CB7D8BCB}"/>
                </a:ext>
              </a:extLst>
            </p:cNvPr>
            <p:cNvSpPr txBox="1"/>
            <p:nvPr/>
          </p:nvSpPr>
          <p:spPr>
            <a:xfrm>
              <a:off x="1568001" y="3709038"/>
              <a:ext cx="2210536" cy="402376"/>
            </a:xfrm>
            <a:prstGeom prst="rect">
              <a:avLst/>
            </a:prstGeom>
            <a:solidFill>
              <a:srgbClr val="D6EAF8">
                <a:lumMod val="50000"/>
              </a:srgbClr>
            </a:solidFill>
          </p:spPr>
          <p:txBody>
            <a:bodyPr wrap="square" rtlCol="0" anchor="ctr">
              <a:noAutofit/>
            </a:bodyPr>
            <a:lstStyle>
              <a:defPPr>
                <a:defRPr lang="de-DE"/>
              </a:defPPr>
              <a:lvl1pPr algn="ctr">
                <a:defRPr sz="1400" b="1">
                  <a:solidFill>
                    <a:schemeClr val="bg1"/>
                  </a:solidFill>
                </a:defRPr>
              </a:lvl1pPr>
            </a:lstStyle>
            <a:p>
              <a:pPr defTabSz="456971">
                <a:defRPr/>
              </a:pPr>
              <a:r>
                <a:rPr lang="de-DE" sz="1599" kern="0" dirty="0">
                  <a:solidFill>
                    <a:prstClr val="white"/>
                  </a:solidFill>
                  <a:latin typeface="Arial" panose="020B0604020202020204"/>
                </a:rPr>
                <a:t>Ergonomie</a:t>
              </a:r>
            </a:p>
          </p:txBody>
        </p:sp>
        <p:pic>
          <p:nvPicPr>
            <p:cNvPr id="21" name="Picture 5">
              <a:extLst>
                <a:ext uri="{FF2B5EF4-FFF2-40B4-BE49-F238E27FC236}">
                  <a16:creationId xmlns:a16="http://schemas.microsoft.com/office/drawing/2014/main" id="{0396978B-9996-41FF-B6C7-334E0FEF8A9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289" b="7246"/>
            <a:stretch/>
          </p:blipFill>
          <p:spPr bwMode="auto">
            <a:xfrm>
              <a:off x="1568002" y="4111414"/>
              <a:ext cx="2210536" cy="1215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Textfeld 21">
              <a:extLst>
                <a:ext uri="{FF2B5EF4-FFF2-40B4-BE49-F238E27FC236}">
                  <a16:creationId xmlns:a16="http://schemas.microsoft.com/office/drawing/2014/main" id="{8408F277-C86D-4BC0-A1AF-F859F4DF9E91}"/>
                </a:ext>
              </a:extLst>
            </p:cNvPr>
            <p:cNvSpPr txBox="1"/>
            <p:nvPr/>
          </p:nvSpPr>
          <p:spPr>
            <a:xfrm>
              <a:off x="6249930" y="3713325"/>
              <a:ext cx="1841313" cy="422726"/>
            </a:xfrm>
            <a:prstGeom prst="rect">
              <a:avLst/>
            </a:prstGeom>
            <a:solidFill>
              <a:srgbClr val="D6EAF8">
                <a:lumMod val="50000"/>
              </a:srgbClr>
            </a:solidFill>
          </p:spPr>
          <p:txBody>
            <a:bodyPr wrap="square" rtlCol="0" anchor="ctr">
              <a:noAutofit/>
            </a:bodyPr>
            <a:lstStyle>
              <a:defPPr>
                <a:defRPr lang="de-DE"/>
              </a:defPPr>
              <a:lvl1pPr algn="ctr">
                <a:defRPr sz="1400" b="1">
                  <a:solidFill>
                    <a:schemeClr val="bg1"/>
                  </a:solidFill>
                </a:defRPr>
              </a:lvl1pPr>
            </a:lstStyle>
            <a:p>
              <a:pPr defTabSz="456971">
                <a:defRPr/>
              </a:pPr>
              <a:r>
                <a:rPr lang="de-DE" sz="1599" kern="0" dirty="0">
                  <a:solidFill>
                    <a:prstClr val="white"/>
                  </a:solidFill>
                  <a:latin typeface="Arial" panose="020B0604020202020204"/>
                </a:rPr>
                <a:t>Zeit- und Raum</a:t>
              </a:r>
            </a:p>
          </p:txBody>
        </p:sp>
        <p:pic>
          <p:nvPicPr>
            <p:cNvPr id="23" name="Picture 2" descr="Z:\14_AG Müller\03_Mitarbeiter Austausch\Austausch\Dirk\3D-Pix By MrD\Bild000.png">
              <a:extLst>
                <a:ext uri="{FF2B5EF4-FFF2-40B4-BE49-F238E27FC236}">
                  <a16:creationId xmlns:a16="http://schemas.microsoft.com/office/drawing/2014/main" id="{4B19EBC9-A60A-49B0-B349-AB3A409714B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70" r="29399"/>
            <a:stretch/>
          </p:blipFill>
          <p:spPr bwMode="auto">
            <a:xfrm>
              <a:off x="6249930" y="4104269"/>
              <a:ext cx="1841313" cy="1215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24">
              <a:extLst>
                <a:ext uri="{FF2B5EF4-FFF2-40B4-BE49-F238E27FC236}">
                  <a16:creationId xmlns:a16="http://schemas.microsoft.com/office/drawing/2014/main" id="{C044D619-FD62-459F-B723-AE60E656F3B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4744" y="3963448"/>
              <a:ext cx="2330919" cy="13629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5" name="Textfeld 24">
              <a:extLst>
                <a:ext uri="{FF2B5EF4-FFF2-40B4-BE49-F238E27FC236}">
                  <a16:creationId xmlns:a16="http://schemas.microsoft.com/office/drawing/2014/main" id="{4D33CE6D-7CDB-453C-9669-7AECA9835EF1}"/>
                </a:ext>
              </a:extLst>
            </p:cNvPr>
            <p:cNvSpPr txBox="1"/>
            <p:nvPr/>
          </p:nvSpPr>
          <p:spPr>
            <a:xfrm>
              <a:off x="3858579" y="3713325"/>
              <a:ext cx="2315145" cy="390944"/>
            </a:xfrm>
            <a:prstGeom prst="rect">
              <a:avLst/>
            </a:prstGeom>
            <a:solidFill>
              <a:srgbClr val="D6EAF8">
                <a:lumMod val="50000"/>
              </a:srgbClr>
            </a:solidFill>
          </p:spPr>
          <p:txBody>
            <a:bodyPr wrap="square" rtlCol="0" anchor="ctr">
              <a:noAutofit/>
            </a:bodyPr>
            <a:lstStyle/>
            <a:p>
              <a:pPr algn="ctr" defTabSz="456971">
                <a:defRPr/>
              </a:pPr>
              <a:r>
                <a:rPr lang="de-DE" sz="1599" b="1" kern="0" dirty="0">
                  <a:solidFill>
                    <a:prstClr val="white"/>
                  </a:solidFill>
                  <a:latin typeface="Arial" panose="020B0604020202020204"/>
                </a:rPr>
                <a:t>Kombination der Fähigkeiten</a:t>
              </a:r>
            </a:p>
          </p:txBody>
        </p:sp>
        <p:grpSp>
          <p:nvGrpSpPr>
            <p:cNvPr id="26" name="Gruppieren 25">
              <a:extLst>
                <a:ext uri="{FF2B5EF4-FFF2-40B4-BE49-F238E27FC236}">
                  <a16:creationId xmlns:a16="http://schemas.microsoft.com/office/drawing/2014/main" id="{B6D19EE1-F8F4-4ACF-9FE6-058AAE69A7EE}"/>
                </a:ext>
              </a:extLst>
            </p:cNvPr>
            <p:cNvGrpSpPr/>
            <p:nvPr/>
          </p:nvGrpSpPr>
          <p:grpSpPr>
            <a:xfrm>
              <a:off x="3820454" y="1876939"/>
              <a:ext cx="2387559" cy="1459373"/>
              <a:chOff x="3884653" y="872733"/>
              <a:chExt cx="3183412" cy="1945830"/>
            </a:xfrm>
          </p:grpSpPr>
          <p:sp>
            <p:nvSpPr>
              <p:cNvPr id="27" name="Textfeld 26">
                <a:extLst>
                  <a:ext uri="{FF2B5EF4-FFF2-40B4-BE49-F238E27FC236}">
                    <a16:creationId xmlns:a16="http://schemas.microsoft.com/office/drawing/2014/main" id="{AEBB4AC3-6AA1-4D8B-A4F2-9791D20AA22A}"/>
                  </a:ext>
                </a:extLst>
              </p:cNvPr>
              <p:cNvSpPr txBox="1"/>
              <p:nvPr/>
            </p:nvSpPr>
            <p:spPr>
              <a:xfrm>
                <a:off x="3884653" y="872733"/>
                <a:ext cx="3183412" cy="371133"/>
              </a:xfrm>
              <a:prstGeom prst="rect">
                <a:avLst/>
              </a:prstGeom>
              <a:solidFill>
                <a:srgbClr val="D6EAF8">
                  <a:lumMod val="50000"/>
                </a:srgbClr>
              </a:solidFill>
            </p:spPr>
            <p:txBody>
              <a:bodyPr wrap="square" rtlCol="0" anchor="ctr">
                <a:spAutoFit/>
              </a:bodyPr>
              <a:lstStyle/>
              <a:p>
                <a:pPr algn="ctr" defTabSz="456971">
                  <a:defRPr/>
                </a:pPr>
                <a:r>
                  <a:rPr lang="de-DE" sz="1599" b="1" kern="0" dirty="0">
                    <a:solidFill>
                      <a:prstClr val="white"/>
                    </a:solidFill>
                    <a:latin typeface="Arial" panose="020B0604020202020204"/>
                  </a:rPr>
                  <a:t>Motivation </a:t>
                </a:r>
                <a:endParaRPr lang="de-DE" sz="999" b="1" kern="0" dirty="0">
                  <a:solidFill>
                    <a:prstClr val="white"/>
                  </a:solidFill>
                  <a:latin typeface="Arial" panose="020B0604020202020204"/>
                </a:endParaRPr>
              </a:p>
            </p:txBody>
          </p:sp>
          <p:pic>
            <p:nvPicPr>
              <p:cNvPr id="28" name="Picture 2" descr="Z:\14_AG Müller\99_Flyer\ZeMA 2014\01_Bilder\Organisation2.png">
                <a:extLst>
                  <a:ext uri="{FF2B5EF4-FFF2-40B4-BE49-F238E27FC236}">
                    <a16:creationId xmlns:a16="http://schemas.microsoft.com/office/drawing/2014/main" id="{AD329A36-4A9C-4128-AD06-2E69F68958D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94" t="5678" r="4388" b="4947"/>
              <a:stretch/>
            </p:blipFill>
            <p:spPr bwMode="auto">
              <a:xfrm>
                <a:off x="3884653" y="1198563"/>
                <a:ext cx="3183412" cy="1620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cxnSp>
          <p:nvCxnSpPr>
            <p:cNvPr id="30" name="Gerader Verbinder 29">
              <a:extLst>
                <a:ext uri="{FF2B5EF4-FFF2-40B4-BE49-F238E27FC236}">
                  <a16:creationId xmlns:a16="http://schemas.microsoft.com/office/drawing/2014/main" id="{A6D25DB5-4977-4E71-A571-382AE84AE039}"/>
                </a:ext>
              </a:extLst>
            </p:cNvPr>
            <p:cNvCxnSpPr>
              <a:cxnSpLocks/>
              <a:stCxn id="28" idx="2"/>
              <a:endCxn id="25" idx="0"/>
            </p:cNvCxnSpPr>
            <p:nvPr/>
          </p:nvCxnSpPr>
          <p:spPr bwMode="auto">
            <a:xfrm>
              <a:off x="5014234" y="3336312"/>
              <a:ext cx="1918" cy="377013"/>
            </a:xfrm>
            <a:prstGeom prst="line">
              <a:avLst/>
            </a:prstGeom>
            <a:solidFill>
              <a:srgbClr val="DDDDDD"/>
            </a:solidFill>
            <a:ln w="28575" cap="flat" cmpd="sng" algn="ctr">
              <a:solidFill>
                <a:srgbClr val="002D58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31" name="Gewinkelte Verbindung 16">
              <a:extLst>
                <a:ext uri="{FF2B5EF4-FFF2-40B4-BE49-F238E27FC236}">
                  <a16:creationId xmlns:a16="http://schemas.microsoft.com/office/drawing/2014/main" id="{132D095E-6A8C-480F-88C2-341CD66C6073}"/>
                </a:ext>
              </a:extLst>
            </p:cNvPr>
            <p:cNvCxnSpPr>
              <a:stCxn id="20" idx="0"/>
            </p:cNvCxnSpPr>
            <p:nvPr/>
          </p:nvCxnSpPr>
          <p:spPr bwMode="auto">
            <a:xfrm rot="5400000" flipH="1" flipV="1">
              <a:off x="4890184" y="1426718"/>
              <a:ext cx="65406" cy="4499235"/>
            </a:xfrm>
            <a:prstGeom prst="bentConnector2">
              <a:avLst/>
            </a:prstGeom>
            <a:solidFill>
              <a:srgbClr val="DDDDDD"/>
            </a:solidFill>
            <a:ln w="28575" cap="flat" cmpd="sng" algn="ctr">
              <a:solidFill>
                <a:srgbClr val="002D58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32" name="Gerader Verbinder 31">
              <a:extLst>
                <a:ext uri="{FF2B5EF4-FFF2-40B4-BE49-F238E27FC236}">
                  <a16:creationId xmlns:a16="http://schemas.microsoft.com/office/drawing/2014/main" id="{02502AC3-2934-43C0-BDFB-C7EC07F37F3A}"/>
                </a:ext>
              </a:extLst>
            </p:cNvPr>
            <p:cNvCxnSpPr>
              <a:endCxn id="22" idx="0"/>
            </p:cNvCxnSpPr>
            <p:nvPr/>
          </p:nvCxnSpPr>
          <p:spPr bwMode="auto">
            <a:xfrm>
              <a:off x="7167096" y="3649122"/>
              <a:ext cx="3491" cy="64203"/>
            </a:xfrm>
            <a:prstGeom prst="line">
              <a:avLst/>
            </a:prstGeom>
            <a:solidFill>
              <a:srgbClr val="DDDDDD"/>
            </a:solidFill>
            <a:ln w="28575" cap="flat" cmpd="sng" algn="ctr">
              <a:solidFill>
                <a:srgbClr val="002D58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</p:grpSp>
    </p:spTree>
    <p:extLst>
      <p:ext uri="{BB962C8B-B14F-4D97-AF65-F5344CB8AC3E}">
        <p14:creationId xmlns:p14="http://schemas.microsoft.com/office/powerpoint/2010/main" val="9654623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12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849" y="350059"/>
            <a:ext cx="11048009" cy="68421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Wirtschaftliche Einsatzbereiche von verschiedenen Produktionsparadigmen </a:t>
            </a:r>
            <a:endParaRPr lang="de-CH" dirty="0"/>
          </a:p>
        </p:txBody>
      </p: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1FB05B36-7511-45AC-AB89-BFE27CC287CB}"/>
              </a:ext>
            </a:extLst>
          </p:cNvPr>
          <p:cNvGrpSpPr/>
          <p:nvPr/>
        </p:nvGrpSpPr>
        <p:grpSpPr>
          <a:xfrm>
            <a:off x="813849" y="1153350"/>
            <a:ext cx="8892774" cy="4591321"/>
            <a:chOff x="843913" y="590626"/>
            <a:chExt cx="7098045" cy="3664707"/>
          </a:xfrm>
        </p:grpSpPr>
        <p:pic>
          <p:nvPicPr>
            <p:cNvPr id="13" name="Picture 9">
              <a:extLst>
                <a:ext uri="{FF2B5EF4-FFF2-40B4-BE49-F238E27FC236}">
                  <a16:creationId xmlns:a16="http://schemas.microsoft.com/office/drawing/2014/main" id="{C3899798-CC0F-4ACB-B461-F764AB0A5B0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6911"/>
            <a:stretch/>
          </p:blipFill>
          <p:spPr bwMode="auto">
            <a:xfrm>
              <a:off x="843913" y="1113446"/>
              <a:ext cx="3181349" cy="17613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C43399A6-7654-430A-BC85-3415068A7765}"/>
                </a:ext>
              </a:extLst>
            </p:cNvPr>
            <p:cNvSpPr txBox="1"/>
            <p:nvPr/>
          </p:nvSpPr>
          <p:spPr>
            <a:xfrm>
              <a:off x="843914" y="903835"/>
              <a:ext cx="3181348" cy="245534"/>
            </a:xfrm>
            <a:prstGeom prst="rect">
              <a:avLst/>
            </a:prstGeom>
            <a:solidFill>
              <a:srgbClr val="00AADC"/>
            </a:solidFill>
          </p:spPr>
          <p:txBody>
            <a:bodyPr wrap="square" rtlCol="0">
              <a:spAutoFit/>
            </a:bodyPr>
            <a:lstStyle/>
            <a:p>
              <a:pPr algn="ctr" defTabSz="456971">
                <a:defRPr/>
              </a:pPr>
              <a:r>
                <a:rPr lang="de-DE" sz="1399" kern="0" dirty="0">
                  <a:solidFill>
                    <a:prstClr val="white"/>
                  </a:solidFill>
                  <a:latin typeface="Arial" panose="020B0604020202020204"/>
                </a:rPr>
                <a:t>Manuelle und monotone Überkopfarbeit</a:t>
              </a:r>
            </a:p>
          </p:txBody>
        </p:sp>
        <p:sp>
          <p:nvSpPr>
            <p:cNvPr id="16" name="AutoShape 4">
              <a:extLst>
                <a:ext uri="{FF2B5EF4-FFF2-40B4-BE49-F238E27FC236}">
                  <a16:creationId xmlns:a16="http://schemas.microsoft.com/office/drawing/2014/main" id="{65146B88-77FD-429F-B0DA-E2409BEFD34F}"/>
                </a:ext>
              </a:extLst>
            </p:cNvPr>
            <p:cNvSpPr>
              <a:spLocks noChangeArrowheads="1"/>
            </p:cNvSpPr>
            <p:nvPr>
              <p:custDataLst>
                <p:tags r:id="rId1"/>
              </p:custDataLst>
            </p:nvPr>
          </p:nvSpPr>
          <p:spPr bwMode="gray">
            <a:xfrm>
              <a:off x="3723738" y="1409200"/>
              <a:ext cx="54" cy="165633"/>
            </a:xfrm>
            <a:prstGeom prst="roundRect">
              <a:avLst>
                <a:gd name="adj" fmla="val 8657"/>
              </a:avLst>
            </a:prstGeom>
            <a:solidFill>
              <a:srgbClr val="333333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333333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>
              <a:spAutoFit/>
            </a:bodyPr>
            <a:lstStyle/>
            <a:p>
              <a:pPr defTabSz="456971"/>
              <a:endParaRPr lang="de-DE" sz="1349" dirty="0">
                <a:solidFill>
                  <a:srgbClr val="002D58"/>
                </a:solidFill>
                <a:latin typeface="Arial" panose="020B0604020202020204"/>
              </a:endParaRPr>
            </a:p>
          </p:txBody>
        </p:sp>
        <p:sp>
          <p:nvSpPr>
            <p:cNvPr id="20" name="Pfeil nach rechts 17">
              <a:extLst>
                <a:ext uri="{FF2B5EF4-FFF2-40B4-BE49-F238E27FC236}">
                  <a16:creationId xmlns:a16="http://schemas.microsoft.com/office/drawing/2014/main" id="{6245905F-DE99-47F1-B0DE-DE14CA625FD0}"/>
                </a:ext>
              </a:extLst>
            </p:cNvPr>
            <p:cNvSpPr/>
            <p:nvPr/>
          </p:nvSpPr>
          <p:spPr bwMode="auto">
            <a:xfrm>
              <a:off x="4363822" y="2638411"/>
              <a:ext cx="398164" cy="354883"/>
            </a:xfrm>
            <a:prstGeom prst="rightArrow">
              <a:avLst/>
            </a:prstGeom>
            <a:solidFill>
              <a:srgbClr val="0D5893"/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44" tIns="34272" rIns="68544" bIns="34272" numCol="1" rtlCol="0" anchor="t" anchorCtr="0" compatLnSpc="1">
              <a:prstTxWarp prst="textNoShape">
                <a:avLst/>
              </a:prstTxWarp>
            </a:bodyPr>
            <a:lstStyle/>
            <a:p>
              <a:pPr defTabSz="68545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sz="1349" kern="0" dirty="0">
                <a:solidFill>
                  <a:srgbClr val="002D58"/>
                </a:solidFill>
                <a:latin typeface="Arial" panose="020B0604020202020204"/>
              </a:endParaRPr>
            </a:p>
          </p:txBody>
        </p:sp>
        <p:sp>
          <p:nvSpPr>
            <p:cNvPr id="21" name="Inhaltsplatzhalter 18">
              <a:extLst>
                <a:ext uri="{FF2B5EF4-FFF2-40B4-BE49-F238E27FC236}">
                  <a16:creationId xmlns:a16="http://schemas.microsoft.com/office/drawing/2014/main" id="{02FE23A5-8FA7-4595-A9E2-EFBC5D9F0BBE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843916" y="3157740"/>
              <a:ext cx="3111671" cy="10975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0" tIns="0" rIns="134930" bIns="0" numCol="1" anchor="t" anchorCtr="0" compatLnSpc="1">
              <a:prstTxWarp prst="textNoShape">
                <a:avLst/>
              </a:prstTxWarp>
            </a:bodyPr>
            <a:lstStyle>
              <a:lvl1pPr marL="266700" indent="-266700" algn="l" rtl="0" eaLnBrk="1" fontAlgn="base" hangingPunct="1">
                <a:spcBef>
                  <a:spcPct val="30000"/>
                </a:spcBef>
                <a:spcAft>
                  <a:spcPct val="20000"/>
                </a:spcAft>
                <a:buClr>
                  <a:schemeClr val="accent2"/>
                </a:buClr>
                <a:buSzPct val="90000"/>
                <a:buFont typeface="Wingdings" pitchFamily="2" charset="2"/>
                <a:buChar char="n"/>
                <a:tabLst>
                  <a:tab pos="266700" algn="l"/>
                  <a:tab pos="631825" algn="l"/>
                  <a:tab pos="981075" algn="l"/>
                </a:tabLst>
                <a:defRPr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31825" indent="-185738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Arial" charset="0"/>
                <a:buChar char="–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2pPr>
              <a:lvl3pPr marL="981075" indent="-169863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3pPr>
              <a:lvl4pPr marL="1431925" indent="-173038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4pPr>
              <a:lvl5pPr marL="1793875" indent="-180975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5pPr>
              <a:lvl6pPr marL="2251075" indent="-180975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6pPr>
              <a:lvl7pPr marL="2708275" indent="-180975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7pPr>
              <a:lvl8pPr marL="3165475" indent="-180975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8pPr>
              <a:lvl9pPr marL="3622675" indent="-180975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9pPr>
            </a:lstStyle>
            <a:p>
              <a:pPr marL="195355" indent="-195355" defTabSz="456971">
                <a:buClr>
                  <a:srgbClr val="002D58"/>
                </a:buClr>
                <a:tabLst>
                  <a:tab pos="266567" algn="l"/>
                  <a:tab pos="631509" algn="l"/>
                  <a:tab pos="980584" algn="l"/>
                </a:tabLst>
                <a:defRPr/>
              </a:pPr>
              <a:r>
                <a:rPr lang="de-DE" sz="1399" dirty="0">
                  <a:solidFill>
                    <a:srgbClr val="002D58"/>
                  </a:solidFill>
                  <a:latin typeface="Arial" panose="020B0604020202020204"/>
                </a:rPr>
                <a:t>Vermeidung von anstrengenden und monotone Aufgaben</a:t>
              </a:r>
            </a:p>
            <a:p>
              <a:pPr marL="195355" indent="-195355" defTabSz="456971">
                <a:buClr>
                  <a:srgbClr val="002D58"/>
                </a:buClr>
                <a:tabLst>
                  <a:tab pos="266567" algn="l"/>
                  <a:tab pos="631509" algn="l"/>
                  <a:tab pos="980584" algn="l"/>
                </a:tabLst>
                <a:defRPr/>
              </a:pPr>
              <a:r>
                <a:rPr lang="de-DE" sz="1399" dirty="0">
                  <a:solidFill>
                    <a:srgbClr val="002D58"/>
                  </a:solidFill>
                  <a:latin typeface="Arial" panose="020B0604020202020204"/>
                </a:rPr>
                <a:t>Vermeidung von dauerhaft hohen Konzentrationsaufgaben</a:t>
              </a:r>
            </a:p>
            <a:p>
              <a:pPr marL="195355" indent="-195355" defTabSz="456971">
                <a:buClr>
                  <a:srgbClr val="002D58"/>
                </a:buClr>
                <a:tabLst>
                  <a:tab pos="266567" algn="l"/>
                  <a:tab pos="631509" algn="l"/>
                  <a:tab pos="980584" algn="l"/>
                </a:tabLst>
                <a:defRPr/>
              </a:pPr>
              <a:r>
                <a:rPr lang="de-DE" sz="1399" dirty="0">
                  <a:solidFill>
                    <a:srgbClr val="002D58"/>
                  </a:solidFill>
                  <a:latin typeface="Arial" panose="020B0604020202020204"/>
                </a:rPr>
                <a:t>Teilweiser Einsatz von Automatisierungskomponenten</a:t>
              </a:r>
            </a:p>
          </p:txBody>
        </p:sp>
        <p:sp>
          <p:nvSpPr>
            <p:cNvPr id="23" name="Textfeld 22">
              <a:extLst>
                <a:ext uri="{FF2B5EF4-FFF2-40B4-BE49-F238E27FC236}">
                  <a16:creationId xmlns:a16="http://schemas.microsoft.com/office/drawing/2014/main" id="{CBC39F18-C8DF-443B-939B-FEC966CCB4EF}"/>
                </a:ext>
              </a:extLst>
            </p:cNvPr>
            <p:cNvSpPr txBox="1"/>
            <p:nvPr/>
          </p:nvSpPr>
          <p:spPr>
            <a:xfrm>
              <a:off x="5031541" y="2610842"/>
              <a:ext cx="2910416" cy="417407"/>
            </a:xfrm>
            <a:prstGeom prst="rect">
              <a:avLst/>
            </a:prstGeom>
            <a:solidFill>
              <a:srgbClr val="00AADC"/>
            </a:solidFill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ctr">
                <a:defRPr sz="1600">
                  <a:solidFill>
                    <a:schemeClr val="bg1"/>
                  </a:solidFill>
                </a:defRPr>
              </a:lvl1pPr>
            </a:lstStyle>
            <a:p>
              <a:pPr defTabSz="456971">
                <a:defRPr/>
              </a:pPr>
              <a:r>
                <a:rPr lang="de-DE" sz="1399" kern="0" dirty="0">
                  <a:solidFill>
                    <a:prstClr val="white"/>
                  </a:solidFill>
                  <a:latin typeface="Arial" panose="020B0604020202020204"/>
                </a:rPr>
                <a:t>Automatisiertes </a:t>
              </a:r>
              <a:r>
                <a:rPr lang="de-DE" sz="1399" kern="0" dirty="0" err="1">
                  <a:solidFill>
                    <a:prstClr val="white"/>
                  </a:solidFill>
                  <a:latin typeface="Arial" panose="020B0604020202020204"/>
                </a:rPr>
                <a:t>Schraubenen</a:t>
              </a:r>
              <a:r>
                <a:rPr lang="de-DE" sz="1399" kern="0" dirty="0">
                  <a:solidFill>
                    <a:prstClr val="white"/>
                  </a:solidFill>
                  <a:latin typeface="Arial" panose="020B0604020202020204"/>
                </a:rPr>
                <a:t> mit einem MRK-fähigen Robotersystem</a:t>
              </a:r>
            </a:p>
          </p:txBody>
        </p:sp>
        <p:sp>
          <p:nvSpPr>
            <p:cNvPr id="24" name="AutoShape 11">
              <a:extLst>
                <a:ext uri="{FF2B5EF4-FFF2-40B4-BE49-F238E27FC236}">
                  <a16:creationId xmlns:a16="http://schemas.microsoft.com/office/drawing/2014/main" id="{D881433A-8BB6-4761-81D1-0F7C598E4E6C}"/>
                </a:ext>
              </a:extLst>
            </p:cNvPr>
            <p:cNvSpPr>
              <a:spLocks noChangeArrowheads="1"/>
            </p:cNvSpPr>
            <p:nvPr>
              <p:custDataLst>
                <p:tags r:id="rId2"/>
              </p:custDataLst>
            </p:nvPr>
          </p:nvSpPr>
          <p:spPr bwMode="gray">
            <a:xfrm>
              <a:off x="7569284" y="3368830"/>
              <a:ext cx="54" cy="165735"/>
            </a:xfrm>
            <a:prstGeom prst="roundRect">
              <a:avLst>
                <a:gd name="adj" fmla="val 8657"/>
              </a:avLst>
            </a:prstGeom>
            <a:solidFill>
              <a:srgbClr val="333333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333333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>
              <a:spAutoFit/>
            </a:bodyPr>
            <a:lstStyle/>
            <a:p>
              <a:pPr defTabSz="456971"/>
              <a:endParaRPr lang="de-DE" sz="1349" dirty="0">
                <a:solidFill>
                  <a:srgbClr val="002D58"/>
                </a:solidFill>
                <a:latin typeface="Arial" panose="020B0604020202020204"/>
              </a:endParaRPr>
            </a:p>
          </p:txBody>
        </p:sp>
        <p:sp>
          <p:nvSpPr>
            <p:cNvPr id="28" name="Pfeil nach rechts 50">
              <a:extLst>
                <a:ext uri="{FF2B5EF4-FFF2-40B4-BE49-F238E27FC236}">
                  <a16:creationId xmlns:a16="http://schemas.microsoft.com/office/drawing/2014/main" id="{71C58539-CF61-4AB7-A907-86D71A4A9028}"/>
                </a:ext>
              </a:extLst>
            </p:cNvPr>
            <p:cNvSpPr/>
            <p:nvPr/>
          </p:nvSpPr>
          <p:spPr bwMode="auto">
            <a:xfrm rot="10800000">
              <a:off x="4363822" y="1446486"/>
              <a:ext cx="398164" cy="354883"/>
            </a:xfrm>
            <a:prstGeom prst="rightArrow">
              <a:avLst/>
            </a:prstGeom>
            <a:solidFill>
              <a:srgbClr val="0D5893"/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44" tIns="34272" rIns="68544" bIns="34272" numCol="1" rtlCol="0" anchor="t" anchorCtr="0" compatLnSpc="1">
              <a:prstTxWarp prst="textNoShape">
                <a:avLst/>
              </a:prstTxWarp>
            </a:bodyPr>
            <a:lstStyle/>
            <a:p>
              <a:pPr defTabSz="68545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sz="1349" kern="0" dirty="0">
                <a:solidFill>
                  <a:srgbClr val="002D58"/>
                </a:solidFill>
                <a:latin typeface="Arial" panose="020B0604020202020204"/>
              </a:endParaRPr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9034528F-093A-4CD3-8D0B-8D85631AE67A}"/>
                </a:ext>
              </a:extLst>
            </p:cNvPr>
            <p:cNvSpPr txBox="1"/>
            <p:nvPr/>
          </p:nvSpPr>
          <p:spPr>
            <a:xfrm>
              <a:off x="5031541" y="590626"/>
              <a:ext cx="2572699" cy="245534"/>
            </a:xfrm>
            <a:prstGeom prst="rect">
              <a:avLst/>
            </a:prstGeom>
            <a:solidFill>
              <a:srgbClr val="00AADC"/>
            </a:solidFill>
          </p:spPr>
          <p:txBody>
            <a:bodyPr wrap="square" rtlCol="0">
              <a:spAutoFit/>
            </a:bodyPr>
            <a:lstStyle/>
            <a:p>
              <a:pPr algn="ctr" defTabSz="456971">
                <a:defRPr/>
              </a:pPr>
              <a:r>
                <a:rPr lang="de-DE" sz="1399" kern="0" dirty="0">
                  <a:solidFill>
                    <a:prstClr val="white"/>
                  </a:solidFill>
                  <a:latin typeface="Arial" panose="020B0604020202020204"/>
                </a:rPr>
                <a:t>Manuelles Schrauben</a:t>
              </a:r>
            </a:p>
          </p:txBody>
        </p:sp>
        <p:sp>
          <p:nvSpPr>
            <p:cNvPr id="31" name="Rechteck 30">
              <a:extLst>
                <a:ext uri="{FF2B5EF4-FFF2-40B4-BE49-F238E27FC236}">
                  <a16:creationId xmlns:a16="http://schemas.microsoft.com/office/drawing/2014/main" id="{768BFCA0-DE70-42C4-B5C9-7986D859E57D}"/>
                </a:ext>
              </a:extLst>
            </p:cNvPr>
            <p:cNvSpPr/>
            <p:nvPr/>
          </p:nvSpPr>
          <p:spPr bwMode="auto">
            <a:xfrm>
              <a:off x="5031543" y="913486"/>
              <a:ext cx="2910415" cy="1507509"/>
            </a:xfrm>
            <a:prstGeom prst="rect">
              <a:avLst/>
            </a:prstGeom>
            <a:noFill/>
            <a:ln w="285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44" tIns="34272" rIns="68544" bIns="34272" numCol="1" rtlCol="0" anchor="t" anchorCtr="0" compatLnSpc="1">
              <a:prstTxWarp prst="textNoShape">
                <a:avLst/>
              </a:prstTxWarp>
            </a:bodyPr>
            <a:lstStyle/>
            <a:p>
              <a:pPr defTabSz="68545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sz="1349" kern="0" dirty="0">
                <a:solidFill>
                  <a:srgbClr val="002D58"/>
                </a:solidFill>
                <a:latin typeface="Arial" panose="020B0604020202020204"/>
              </a:endParaRPr>
            </a:p>
          </p:txBody>
        </p:sp>
      </p:grpSp>
      <p:pic>
        <p:nvPicPr>
          <p:cNvPr id="8" name="Grafik 7">
            <a:extLst>
              <a:ext uri="{FF2B5EF4-FFF2-40B4-BE49-F238E27FC236}">
                <a16:creationId xmlns:a16="http://schemas.microsoft.com/office/drawing/2014/main" id="{06B7564B-A12A-FBBA-76DE-86178DCA06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0312" y="1453850"/>
            <a:ext cx="3223202" cy="2213524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E3209837-4063-14CA-2766-3EA14DF3F2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0312" y="4207322"/>
            <a:ext cx="3646310" cy="2103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2545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13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350000"/>
            <a:ext cx="11048009" cy="68421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Der Mensch und der Roboter arbeiten fähigkeitsbasiert zusammen</a:t>
            </a:r>
            <a:endParaRPr lang="de-CH" dirty="0"/>
          </a:p>
        </p:txBody>
      </p: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2FAC948D-C8D2-4038-A0A5-57F12A446ADD}"/>
              </a:ext>
            </a:extLst>
          </p:cNvPr>
          <p:cNvGrpSpPr/>
          <p:nvPr/>
        </p:nvGrpSpPr>
        <p:grpSpPr>
          <a:xfrm>
            <a:off x="1384903" y="1502621"/>
            <a:ext cx="8275696" cy="4265925"/>
            <a:chOff x="1133307" y="883445"/>
            <a:chExt cx="6865231" cy="3462099"/>
          </a:xfrm>
        </p:grpSpPr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9F7F39B9-6B16-48A3-B2CF-366D33122754}"/>
                </a:ext>
              </a:extLst>
            </p:cNvPr>
            <p:cNvSpPr txBox="1">
              <a:spLocks noChangeArrowheads="1"/>
            </p:cNvSpPr>
            <p:nvPr/>
          </p:nvSpPr>
          <p:spPr bwMode="gray">
            <a:xfrm>
              <a:off x="5898275" y="2792017"/>
              <a:ext cx="2100263" cy="1307306"/>
            </a:xfrm>
            <a:prstGeom prst="rect">
              <a:avLst/>
            </a:prstGeom>
            <a:noFill/>
            <a:ln/>
          </p:spPr>
          <p:txBody>
            <a:bodyPr/>
            <a:lstStyle>
              <a:lvl1pPr marL="266700" indent="-266700" algn="l" rtl="0" eaLnBrk="1" fontAlgn="base" hangingPunct="1">
                <a:spcBef>
                  <a:spcPct val="30000"/>
                </a:spcBef>
                <a:spcAft>
                  <a:spcPct val="20000"/>
                </a:spcAft>
                <a:buClr>
                  <a:schemeClr val="accent2"/>
                </a:buClr>
                <a:buSzPct val="90000"/>
                <a:buFont typeface="Wingdings" pitchFamily="2" charset="2"/>
                <a:buChar char="n"/>
                <a:tabLst>
                  <a:tab pos="266700" algn="l"/>
                  <a:tab pos="631825" algn="l"/>
                  <a:tab pos="981075" algn="l"/>
                </a:tabLst>
                <a:defRPr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31825" indent="-185738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Arial" charset="0"/>
                <a:buChar char="–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2pPr>
              <a:lvl3pPr marL="981075" indent="-169863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3pPr>
              <a:lvl4pPr marL="1431925" indent="-173038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4pPr>
              <a:lvl5pPr marL="1793875" indent="-180975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5pPr>
              <a:lvl6pPr marL="2251075" indent="-180975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6pPr>
              <a:lvl7pPr marL="2708275" indent="-180975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7pPr>
              <a:lvl8pPr marL="3165475" indent="-180975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8pPr>
              <a:lvl9pPr marL="3622675" indent="-180975" algn="l" rtl="0" eaLnBrk="1" fontAlgn="base" hangingPunct="1">
                <a:spcBef>
                  <a:spcPct val="0"/>
                </a:spcBef>
                <a:spcAft>
                  <a:spcPct val="20000"/>
                </a:spcAft>
                <a:buClr>
                  <a:schemeClr val="tx1"/>
                </a:buClr>
                <a:buFont typeface="Wingdings" pitchFamily="2" charset="2"/>
                <a:buChar char="§"/>
                <a:tabLst>
                  <a:tab pos="266700" algn="l"/>
                  <a:tab pos="631825" algn="l"/>
                  <a:tab pos="981075" algn="l"/>
                </a:tabLst>
                <a:defRPr sz="1600">
                  <a:solidFill>
                    <a:schemeClr val="tx1"/>
                  </a:solidFill>
                  <a:latin typeface="+mn-lt"/>
                </a:defRPr>
              </a:lvl9pPr>
            </a:lstStyle>
            <a:p>
              <a:pPr marL="130904" indent="-130904" defTabSz="456971">
                <a:lnSpc>
                  <a:spcPts val="900"/>
                </a:lnSpc>
                <a:buClr>
                  <a:srgbClr val="002D5F"/>
                </a:buClr>
                <a:buFont typeface="Arial" panose="020B0604020202020204" pitchFamily="34" charset="0"/>
                <a:buChar char="+"/>
                <a:tabLst>
                  <a:tab pos="266567" algn="l"/>
                  <a:tab pos="631509" algn="l"/>
                  <a:tab pos="980584" algn="l"/>
                </a:tabLst>
                <a:defRPr/>
              </a:pPr>
              <a:r>
                <a:rPr lang="de-DE" sz="1399" dirty="0">
                  <a:solidFill>
                    <a:srgbClr val="002D58"/>
                  </a:solidFill>
                  <a:latin typeface="Arial" panose="020B0604020202020204"/>
                </a:rPr>
                <a:t>Hohe Flexibilität</a:t>
              </a:r>
            </a:p>
            <a:p>
              <a:pPr marL="130904" indent="-130904" defTabSz="456971">
                <a:lnSpc>
                  <a:spcPts val="900"/>
                </a:lnSpc>
                <a:buClr>
                  <a:srgbClr val="002D5F"/>
                </a:buClr>
                <a:buFont typeface="Arial" panose="020B0604020202020204" pitchFamily="34" charset="0"/>
                <a:buChar char="+"/>
                <a:tabLst>
                  <a:tab pos="266567" algn="l"/>
                  <a:tab pos="631509" algn="l"/>
                  <a:tab pos="980584" algn="l"/>
                </a:tabLst>
                <a:defRPr/>
              </a:pPr>
              <a:r>
                <a:rPr lang="de-DE" sz="1399" dirty="0">
                  <a:solidFill>
                    <a:srgbClr val="002D58"/>
                  </a:solidFill>
                  <a:latin typeface="Arial" panose="020B0604020202020204"/>
                </a:rPr>
                <a:t>Lernfähigkeit</a:t>
              </a:r>
            </a:p>
            <a:p>
              <a:pPr marL="130904" indent="-130904" defTabSz="456971">
                <a:lnSpc>
                  <a:spcPts val="900"/>
                </a:lnSpc>
                <a:buClr>
                  <a:srgbClr val="002D5F"/>
                </a:buClr>
                <a:buFont typeface="Arial" panose="020B0604020202020204" pitchFamily="34" charset="0"/>
                <a:buChar char="+"/>
                <a:tabLst>
                  <a:tab pos="266567" algn="l"/>
                  <a:tab pos="631509" algn="l"/>
                  <a:tab pos="980584" algn="l"/>
                </a:tabLst>
                <a:defRPr/>
              </a:pPr>
              <a:r>
                <a:rPr lang="de-DE" sz="1399" dirty="0">
                  <a:solidFill>
                    <a:srgbClr val="002D58"/>
                  </a:solidFill>
                  <a:latin typeface="Arial" panose="020B0604020202020204"/>
                </a:rPr>
                <a:t>Anpassungsfähig</a:t>
              </a:r>
            </a:p>
            <a:p>
              <a:pPr marL="130904" indent="-130904" defTabSz="456971">
                <a:lnSpc>
                  <a:spcPts val="900"/>
                </a:lnSpc>
                <a:buClr>
                  <a:srgbClr val="002D5F"/>
                </a:buClr>
                <a:buFont typeface="Arial" panose="020B0604020202020204" pitchFamily="34" charset="0"/>
                <a:buChar char="+"/>
                <a:tabLst>
                  <a:tab pos="266567" algn="l"/>
                  <a:tab pos="631509" algn="l"/>
                  <a:tab pos="980584" algn="l"/>
                </a:tabLst>
                <a:defRPr/>
              </a:pPr>
              <a:r>
                <a:rPr lang="de-DE" sz="1399" dirty="0">
                  <a:solidFill>
                    <a:srgbClr val="002D58"/>
                  </a:solidFill>
                  <a:latin typeface="Arial" panose="020B0604020202020204"/>
                </a:rPr>
                <a:t>Mobilität</a:t>
              </a:r>
            </a:p>
          </p:txBody>
        </p:sp>
        <p:sp>
          <p:nvSpPr>
            <p:cNvPr id="23" name="Rectangle 2">
              <a:extLst>
                <a:ext uri="{FF2B5EF4-FFF2-40B4-BE49-F238E27FC236}">
                  <a16:creationId xmlns:a16="http://schemas.microsoft.com/office/drawing/2014/main" id="{CE48ED37-149D-4909-9E39-706B370240D4}"/>
                </a:ext>
              </a:extLst>
            </p:cNvPr>
            <p:cNvSpPr txBox="1">
              <a:spLocks noChangeArrowheads="1"/>
            </p:cNvSpPr>
            <p:nvPr/>
          </p:nvSpPr>
          <p:spPr bwMode="gray">
            <a:xfrm>
              <a:off x="1133307" y="2792016"/>
              <a:ext cx="2364581" cy="13144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marL="174625" indent="-174625">
                <a:spcAft>
                  <a:spcPts val="400"/>
                </a:spcAft>
                <a:buFont typeface="Arial" panose="020B0604020202020204" pitchFamily="34" charset="0"/>
                <a:tabLst>
                  <a:tab pos="266700" algn="l"/>
                  <a:tab pos="631825" algn="l"/>
                  <a:tab pos="981075" algn="l"/>
                </a:tabLst>
                <a:defRPr sz="1400" b="1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631825" indent="-185738">
                <a:spcAft>
                  <a:spcPts val="400"/>
                </a:spcAft>
                <a:buFont typeface="Arial" panose="020B0604020202020204" pitchFamily="34" charset="0"/>
                <a:tabLst>
                  <a:tab pos="266700" algn="l"/>
                  <a:tab pos="631825" algn="l"/>
                  <a:tab pos="981075" algn="l"/>
                </a:tabLst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981075" indent="-169863">
                <a:spcAft>
                  <a:spcPts val="400"/>
                </a:spcAft>
                <a:buFont typeface="Arial" panose="020B0604020202020204" pitchFamily="34" charset="0"/>
                <a:buChar char="•"/>
                <a:tabLst>
                  <a:tab pos="266700" algn="l"/>
                  <a:tab pos="631825" algn="l"/>
                  <a:tab pos="981075" algn="l"/>
                </a:tabLst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431925" indent="-173038">
                <a:spcAft>
                  <a:spcPts val="400"/>
                </a:spcAft>
                <a:buFont typeface="Arial" panose="020B0604020202020204" pitchFamily="34" charset="0"/>
                <a:buChar char="–"/>
                <a:tabLst>
                  <a:tab pos="266700" algn="l"/>
                  <a:tab pos="631825" algn="l"/>
                  <a:tab pos="981075" algn="l"/>
                </a:tabLst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1793875" indent="-180975">
                <a:spcAft>
                  <a:spcPts val="400"/>
                </a:spcAft>
                <a:buFont typeface="Arial" panose="020B0604020202020204" pitchFamily="34" charset="0"/>
                <a:buChar char="•"/>
                <a:tabLst>
                  <a:tab pos="266700" algn="l"/>
                  <a:tab pos="631825" algn="l"/>
                  <a:tab pos="981075" algn="l"/>
                </a:tabLst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251075" indent="-180975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tabLst>
                  <a:tab pos="266700" algn="l"/>
                  <a:tab pos="631825" algn="l"/>
                  <a:tab pos="981075" algn="l"/>
                </a:tabLst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708275" indent="-180975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tabLst>
                  <a:tab pos="266700" algn="l"/>
                  <a:tab pos="631825" algn="l"/>
                  <a:tab pos="981075" algn="l"/>
                </a:tabLst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165475" indent="-180975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tabLst>
                  <a:tab pos="266700" algn="l"/>
                  <a:tab pos="631825" algn="l"/>
                  <a:tab pos="981075" algn="l"/>
                </a:tabLst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622675" indent="-180975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tabLst>
                  <a:tab pos="266700" algn="l"/>
                  <a:tab pos="631825" algn="l"/>
                  <a:tab pos="981075" algn="l"/>
                </a:tabLst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marL="130904" indent="-130904" defTabSz="456971" fontAlgn="base">
                <a:lnSpc>
                  <a:spcPts val="900"/>
                </a:lnSpc>
                <a:spcBef>
                  <a:spcPct val="30000"/>
                </a:spcBef>
                <a:spcAft>
                  <a:spcPct val="20000"/>
                </a:spcAft>
                <a:buClr>
                  <a:srgbClr val="002D5F"/>
                </a:buClr>
                <a:buSzPct val="90000"/>
                <a:buFont typeface="Arial" panose="020B0604020202020204" pitchFamily="34" charset="0"/>
                <a:buChar char="+"/>
                <a:tabLst>
                  <a:tab pos="266567" algn="l"/>
                  <a:tab pos="631509" algn="l"/>
                  <a:tab pos="980584" algn="l"/>
                </a:tabLst>
                <a:defRPr/>
              </a:pPr>
              <a:r>
                <a:rPr lang="de-DE" altLang="de-DE" sz="1399" b="0" dirty="0">
                  <a:solidFill>
                    <a:srgbClr val="002D58"/>
                  </a:solidFill>
                  <a:latin typeface="Arial" panose="020B0604020202020204"/>
                </a:rPr>
                <a:t>Hohe Genauigkeit</a:t>
              </a:r>
            </a:p>
            <a:p>
              <a:pPr marL="130904" indent="-130904" defTabSz="456971" fontAlgn="base">
                <a:lnSpc>
                  <a:spcPts val="900"/>
                </a:lnSpc>
                <a:spcBef>
                  <a:spcPct val="30000"/>
                </a:spcBef>
                <a:spcAft>
                  <a:spcPct val="20000"/>
                </a:spcAft>
                <a:buClr>
                  <a:srgbClr val="002D5F"/>
                </a:buClr>
                <a:buSzPct val="90000"/>
                <a:buFont typeface="Arial" panose="020B0604020202020204" pitchFamily="34" charset="0"/>
                <a:buChar char="+"/>
                <a:tabLst>
                  <a:tab pos="266567" algn="l"/>
                  <a:tab pos="631509" algn="l"/>
                  <a:tab pos="980584" algn="l"/>
                </a:tabLst>
                <a:defRPr/>
              </a:pPr>
              <a:r>
                <a:rPr lang="de-DE" altLang="de-DE" sz="1399" b="0" dirty="0">
                  <a:solidFill>
                    <a:srgbClr val="002D58"/>
                  </a:solidFill>
                  <a:latin typeface="Arial" panose="020B0604020202020204"/>
                </a:rPr>
                <a:t>Ausdauernd</a:t>
              </a:r>
            </a:p>
            <a:p>
              <a:pPr marL="130904" indent="-130904" defTabSz="456971" fontAlgn="base">
                <a:lnSpc>
                  <a:spcPts val="900"/>
                </a:lnSpc>
                <a:spcBef>
                  <a:spcPct val="30000"/>
                </a:spcBef>
                <a:spcAft>
                  <a:spcPct val="20000"/>
                </a:spcAft>
                <a:buClr>
                  <a:srgbClr val="002D5F"/>
                </a:buClr>
                <a:buSzPct val="90000"/>
                <a:buFont typeface="Arial" panose="020B0604020202020204" pitchFamily="34" charset="0"/>
                <a:buChar char="+"/>
                <a:tabLst>
                  <a:tab pos="266567" algn="l"/>
                  <a:tab pos="631509" algn="l"/>
                  <a:tab pos="980584" algn="l"/>
                </a:tabLst>
                <a:defRPr/>
              </a:pPr>
              <a:r>
                <a:rPr lang="de-DE" altLang="de-DE" sz="1399" b="0" dirty="0">
                  <a:solidFill>
                    <a:srgbClr val="002D58"/>
                  </a:solidFill>
                  <a:latin typeface="Arial" panose="020B0604020202020204"/>
                </a:rPr>
                <a:t>Wiederholgenau</a:t>
              </a:r>
            </a:p>
            <a:p>
              <a:pPr marL="130904" indent="-130904" defTabSz="456971" fontAlgn="base">
                <a:lnSpc>
                  <a:spcPts val="900"/>
                </a:lnSpc>
                <a:spcBef>
                  <a:spcPct val="30000"/>
                </a:spcBef>
                <a:spcAft>
                  <a:spcPct val="20000"/>
                </a:spcAft>
                <a:buClr>
                  <a:srgbClr val="002D5F"/>
                </a:buClr>
                <a:buSzPct val="90000"/>
                <a:buFont typeface="Arial" panose="020B0604020202020204" pitchFamily="34" charset="0"/>
                <a:buChar char="+"/>
                <a:tabLst>
                  <a:tab pos="266567" algn="l"/>
                  <a:tab pos="631509" algn="l"/>
                  <a:tab pos="980584" algn="l"/>
                </a:tabLst>
                <a:defRPr/>
              </a:pPr>
              <a:r>
                <a:rPr lang="de-DE" altLang="de-DE" sz="1399" b="0" dirty="0">
                  <a:solidFill>
                    <a:srgbClr val="002D58"/>
                  </a:solidFill>
                  <a:latin typeface="Arial" panose="020B0604020202020204"/>
                </a:rPr>
                <a:t>Hohe Lasten</a:t>
              </a:r>
            </a:p>
            <a:p>
              <a:pPr marL="130904" indent="-130904" defTabSz="456971" fontAlgn="base">
                <a:lnSpc>
                  <a:spcPts val="900"/>
                </a:lnSpc>
                <a:spcBef>
                  <a:spcPct val="30000"/>
                </a:spcBef>
                <a:spcAft>
                  <a:spcPct val="20000"/>
                </a:spcAft>
                <a:buClr>
                  <a:srgbClr val="002D5F"/>
                </a:buClr>
                <a:buSzPct val="90000"/>
                <a:buFont typeface="Arial" panose="020B0604020202020204" pitchFamily="34" charset="0"/>
                <a:buChar char="+"/>
                <a:tabLst>
                  <a:tab pos="266567" algn="l"/>
                  <a:tab pos="631509" algn="l"/>
                  <a:tab pos="980584" algn="l"/>
                </a:tabLst>
                <a:defRPr/>
              </a:pPr>
              <a:r>
                <a:rPr lang="de-DE" altLang="de-DE" sz="1399" b="0" dirty="0">
                  <a:solidFill>
                    <a:srgbClr val="002D58"/>
                  </a:solidFill>
                  <a:latin typeface="Arial" panose="020B0604020202020204"/>
                </a:rPr>
                <a:t>Monotone Massenproduktion</a:t>
              </a:r>
            </a:p>
          </p:txBody>
        </p:sp>
        <p:sp>
          <p:nvSpPr>
            <p:cNvPr id="24" name="Untertitel">
              <a:extLst>
                <a:ext uri="{FF2B5EF4-FFF2-40B4-BE49-F238E27FC236}">
                  <a16:creationId xmlns:a16="http://schemas.microsoft.com/office/drawing/2014/main" id="{75119A8B-821D-44BE-9356-16CEDECA99F9}"/>
                </a:ext>
              </a:extLst>
            </p:cNvPr>
            <p:cNvSpPr txBox="1">
              <a:spLocks noChangeArrowheads="1"/>
            </p:cNvSpPr>
            <p:nvPr/>
          </p:nvSpPr>
          <p:spPr bwMode="gray">
            <a:xfrm>
              <a:off x="5895063" y="891779"/>
              <a:ext cx="2099072" cy="19972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DDDDD"/>
                  </a:solidFill>
                </a14:hiddenFill>
              </a:ext>
              <a:ext uri="{91240B29-F687-4F45-9708-019B960494DF}">
                <a14:hiddenLine xmlns:a14="http://schemas.microsoft.com/office/drawing/2010/main" w="1079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>
                <a:spcAft>
                  <a:spcPts val="400"/>
                </a:spcAft>
                <a:buFont typeface="Arial" panose="020B0604020202020204" pitchFamily="34" charset="0"/>
                <a:defRPr sz="1400" b="1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Aft>
                  <a:spcPts val="400"/>
                </a:spcAft>
                <a:buFont typeface="Arial" panose="020B0604020202020204" pitchFamily="34" charset="0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Aft>
                  <a:spcPts val="400"/>
                </a:spcAft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Aft>
                  <a:spcPts val="400"/>
                </a:spcAft>
                <a:buFont typeface="Arial" panose="020B0604020202020204" pitchFamily="34" charset="0"/>
                <a:buChar char="–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defTabSz="456971">
                <a:spcAft>
                  <a:spcPct val="0"/>
                </a:spcAft>
              </a:pPr>
              <a:r>
                <a:rPr lang="de-DE" altLang="de-DE" sz="1599" kern="0" dirty="0">
                  <a:solidFill>
                    <a:srgbClr val="002D58"/>
                  </a:solidFill>
                  <a:latin typeface="Arial" panose="020B0604020202020204"/>
                </a:rPr>
                <a:t>Mensch</a:t>
              </a:r>
            </a:p>
          </p:txBody>
        </p:sp>
        <p:sp>
          <p:nvSpPr>
            <p:cNvPr id="25" name="Untertitel">
              <a:extLst>
                <a:ext uri="{FF2B5EF4-FFF2-40B4-BE49-F238E27FC236}">
                  <a16:creationId xmlns:a16="http://schemas.microsoft.com/office/drawing/2014/main" id="{A015B88D-D00A-4211-8E7A-82D56EECD761}"/>
                </a:ext>
              </a:extLst>
            </p:cNvPr>
            <p:cNvSpPr txBox="1">
              <a:spLocks noChangeArrowheads="1"/>
            </p:cNvSpPr>
            <p:nvPr/>
          </p:nvSpPr>
          <p:spPr bwMode="gray">
            <a:xfrm>
              <a:off x="1133307" y="883445"/>
              <a:ext cx="1752600" cy="19972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DDDDD"/>
                  </a:solidFill>
                </a14:hiddenFill>
              </a:ext>
              <a:ext uri="{91240B29-F687-4F45-9708-019B960494DF}">
                <a14:hiddenLine xmlns:a14="http://schemas.microsoft.com/office/drawing/2010/main" w="1079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>
                <a:spcAft>
                  <a:spcPts val="400"/>
                </a:spcAft>
                <a:buFont typeface="Arial" panose="020B0604020202020204" pitchFamily="34" charset="0"/>
                <a:defRPr sz="1400" b="1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Aft>
                  <a:spcPts val="400"/>
                </a:spcAft>
                <a:buFont typeface="Arial" panose="020B0604020202020204" pitchFamily="34" charset="0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Aft>
                  <a:spcPts val="400"/>
                </a:spcAft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Aft>
                  <a:spcPts val="400"/>
                </a:spcAft>
                <a:buFont typeface="Arial" panose="020B0604020202020204" pitchFamily="34" charset="0"/>
                <a:buChar char="–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defTabSz="456971">
                <a:spcAft>
                  <a:spcPct val="0"/>
                </a:spcAft>
              </a:pPr>
              <a:r>
                <a:rPr lang="de-DE" altLang="de-DE" sz="1599" kern="0" dirty="0">
                  <a:solidFill>
                    <a:srgbClr val="002D58"/>
                  </a:solidFill>
                  <a:latin typeface="Arial" panose="020B0604020202020204"/>
                </a:rPr>
                <a:t>Roboter</a:t>
              </a:r>
            </a:p>
          </p:txBody>
        </p:sp>
        <p:sp>
          <p:nvSpPr>
            <p:cNvPr id="26" name="Textfeld 10">
              <a:extLst>
                <a:ext uri="{FF2B5EF4-FFF2-40B4-BE49-F238E27FC236}">
                  <a16:creationId xmlns:a16="http://schemas.microsoft.com/office/drawing/2014/main" id="{2C9994B8-A4DD-4620-AF69-08764FCDB5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93836" y="2130113"/>
              <a:ext cx="2301071" cy="1747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DDDDD"/>
                  </a:solidFill>
                </a14:hiddenFill>
              </a:ext>
              <a:ext uri="{91240B29-F687-4F45-9708-019B960494DF}">
                <a14:hiddenLine xmlns:a14="http://schemas.microsoft.com/office/drawing/2010/main" w="1079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 lIns="0" tIns="0" rIns="0" bIns="0">
              <a:spAutoFit/>
            </a:bodyPr>
            <a:lstStyle>
              <a:lvl1pPr>
                <a:spcAft>
                  <a:spcPts val="400"/>
                </a:spcAft>
                <a:buFont typeface="Arial" panose="020B0604020202020204" pitchFamily="34" charset="0"/>
                <a:defRPr sz="1400" b="1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Aft>
                  <a:spcPts val="400"/>
                </a:spcAft>
                <a:buFont typeface="Arial" panose="020B0604020202020204" pitchFamily="34" charset="0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Aft>
                  <a:spcPts val="400"/>
                </a:spcAft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Aft>
                  <a:spcPts val="400"/>
                </a:spcAft>
                <a:buFont typeface="Arial" panose="020B0604020202020204" pitchFamily="34" charset="0"/>
                <a:buChar char="–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ts val="400"/>
                </a:spcAft>
                <a:buFont typeface="Arial" panose="020B0604020202020204" pitchFamily="34" charset="0"/>
                <a:buChar char="•"/>
                <a:defRPr sz="1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defTabSz="456971">
                <a:spcAft>
                  <a:spcPct val="0"/>
                </a:spcAft>
                <a:defRPr/>
              </a:pPr>
              <a:r>
                <a:rPr lang="de-DE" altLang="de-DE" sz="1399" b="0" i="1" kern="0" dirty="0">
                  <a:solidFill>
                    <a:srgbClr val="002D58"/>
                  </a:solidFill>
                  <a:latin typeface="Arial" panose="020B0604020202020204"/>
                </a:rPr>
                <a:t>Mensch-Roboter-Kooperation</a:t>
              </a:r>
            </a:p>
          </p:txBody>
        </p:sp>
        <p:sp>
          <p:nvSpPr>
            <p:cNvPr id="27" name="Rechteckiger Pfeil 41">
              <a:extLst>
                <a:ext uri="{FF2B5EF4-FFF2-40B4-BE49-F238E27FC236}">
                  <a16:creationId xmlns:a16="http://schemas.microsoft.com/office/drawing/2014/main" id="{66CAA8CE-84B5-4D49-8B8F-1D231AFC9766}"/>
                </a:ext>
              </a:extLst>
            </p:cNvPr>
            <p:cNvSpPr/>
            <p:nvPr/>
          </p:nvSpPr>
          <p:spPr bwMode="auto">
            <a:xfrm rot="5400000">
              <a:off x="3246842" y="1260409"/>
              <a:ext cx="871538" cy="703659"/>
            </a:xfrm>
            <a:prstGeom prst="bentArrow">
              <a:avLst/>
            </a:prstGeom>
            <a:solidFill>
              <a:srgbClr val="00AADC"/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defTabSz="456971">
                <a:defRPr/>
              </a:pPr>
              <a:endParaRPr lang="de-DE" sz="1399" kern="0" dirty="0">
                <a:solidFill>
                  <a:srgbClr val="002D58"/>
                </a:solidFill>
                <a:latin typeface="Arial" panose="020B0604020202020204"/>
              </a:endParaRPr>
            </a:p>
          </p:txBody>
        </p:sp>
        <p:sp>
          <p:nvSpPr>
            <p:cNvPr id="28" name="Rechteckiger Pfeil 42">
              <a:extLst>
                <a:ext uri="{FF2B5EF4-FFF2-40B4-BE49-F238E27FC236}">
                  <a16:creationId xmlns:a16="http://schemas.microsoft.com/office/drawing/2014/main" id="{0FAED18C-9C91-4630-95A4-9E8063DA34DD}"/>
                </a:ext>
              </a:extLst>
            </p:cNvPr>
            <p:cNvSpPr/>
            <p:nvPr/>
          </p:nvSpPr>
          <p:spPr bwMode="auto">
            <a:xfrm rot="16200000" flipH="1">
              <a:off x="4808346" y="1259813"/>
              <a:ext cx="871538" cy="704850"/>
            </a:xfrm>
            <a:prstGeom prst="bentArrow">
              <a:avLst/>
            </a:prstGeom>
            <a:solidFill>
              <a:srgbClr val="00AADC"/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defTabSz="456971">
                <a:defRPr/>
              </a:pPr>
              <a:endParaRPr lang="de-DE" sz="1399" kern="0" dirty="0">
                <a:solidFill>
                  <a:srgbClr val="002D58"/>
                </a:solidFill>
                <a:latin typeface="Arial" panose="020B0604020202020204"/>
              </a:endParaRPr>
            </a:p>
          </p:txBody>
        </p:sp>
        <p:sp>
          <p:nvSpPr>
            <p:cNvPr id="29" name="Rechteck 28">
              <a:extLst>
                <a:ext uri="{FF2B5EF4-FFF2-40B4-BE49-F238E27FC236}">
                  <a16:creationId xmlns:a16="http://schemas.microsoft.com/office/drawing/2014/main" id="{6CF5DD97-946C-41BA-93D5-D718EE03D900}"/>
                </a:ext>
              </a:extLst>
            </p:cNvPr>
            <p:cNvSpPr/>
            <p:nvPr/>
          </p:nvSpPr>
          <p:spPr>
            <a:xfrm>
              <a:off x="4238590" y="1542140"/>
              <a:ext cx="426908" cy="62413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algn="ctr" defTabSz="456971">
                <a:defRPr/>
              </a:pPr>
              <a:r>
                <a:rPr lang="de-DE" sz="4398" b="1" dirty="0">
                  <a:ln w="22225">
                    <a:solidFill>
                      <a:srgbClr val="D6EAF8"/>
                    </a:solidFill>
                    <a:prstDash val="solid"/>
                  </a:ln>
                  <a:solidFill>
                    <a:srgbClr val="00AADC"/>
                  </a:solidFill>
                  <a:latin typeface="Arial" panose="020B0604020202020204"/>
                </a:rPr>
                <a:t>+</a:t>
              </a:r>
            </a:p>
          </p:txBody>
        </p:sp>
        <p:sp>
          <p:nvSpPr>
            <p:cNvPr id="30" name="Textfeld 2">
              <a:extLst>
                <a:ext uri="{FF2B5EF4-FFF2-40B4-BE49-F238E27FC236}">
                  <a16:creationId xmlns:a16="http://schemas.microsoft.com/office/drawing/2014/main" id="{21F4F6F8-7862-4289-BBDE-C210DC7E344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03710" y="1372823"/>
              <a:ext cx="1030321" cy="2746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defTabSz="456971">
                <a:defRPr/>
              </a:pPr>
              <a:r>
                <a:rPr lang="de-DE" altLang="de-DE" sz="1599" kern="0" dirty="0">
                  <a:solidFill>
                    <a:srgbClr val="002D58"/>
                  </a:solidFill>
                  <a:latin typeface="Arial" panose="020B0604020202020204"/>
                </a:rPr>
                <a:t>Fähigkeiten</a:t>
              </a:r>
            </a:p>
          </p:txBody>
        </p:sp>
        <p:pic>
          <p:nvPicPr>
            <p:cNvPr id="32" name="Grafik 31">
              <a:extLst>
                <a:ext uri="{FF2B5EF4-FFF2-40B4-BE49-F238E27FC236}">
                  <a16:creationId xmlns:a16="http://schemas.microsoft.com/office/drawing/2014/main" id="{032FE53F-6AA7-4745-962B-4C111ECDF58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781087" y="1137345"/>
              <a:ext cx="2042337" cy="1390008"/>
            </a:xfrm>
            <a:prstGeom prst="rect">
              <a:avLst/>
            </a:prstGeom>
          </p:spPr>
        </p:pic>
        <p:pic>
          <p:nvPicPr>
            <p:cNvPr id="33" name="Grafik 32">
              <a:extLst>
                <a:ext uri="{FF2B5EF4-FFF2-40B4-BE49-F238E27FC236}">
                  <a16:creationId xmlns:a16="http://schemas.microsoft.com/office/drawing/2014/main" id="{0001E19E-5409-487A-87CF-3B4C283014C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440" r="21183" b="5588"/>
            <a:stretch/>
          </p:blipFill>
          <p:spPr>
            <a:xfrm>
              <a:off x="1133307" y="1127371"/>
              <a:ext cx="2003683" cy="1369528"/>
            </a:xfrm>
            <a:prstGeom prst="rect">
              <a:avLst/>
            </a:prstGeom>
          </p:spPr>
        </p:pic>
        <p:pic>
          <p:nvPicPr>
            <p:cNvPr id="34" name="Grafik 33">
              <a:extLst>
                <a:ext uri="{FF2B5EF4-FFF2-40B4-BE49-F238E27FC236}">
                  <a16:creationId xmlns:a16="http://schemas.microsoft.com/office/drawing/2014/main" id="{43F255E8-90A2-4A19-95B6-5C91D121B84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7039" t="4898" r="4325" b="15230"/>
            <a:stretch/>
          </p:blipFill>
          <p:spPr>
            <a:xfrm>
              <a:off x="3481826" y="2417549"/>
              <a:ext cx="2113081" cy="192799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257750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14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340751"/>
            <a:ext cx="11048009" cy="68421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Kombination der individuellen Fähigkeiten von Mensch und Roboter</a:t>
            </a:r>
            <a:endParaRPr lang="de-CH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AC5EA8CA-65BC-4111-9D5D-0B002FAD89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6030" y="1624985"/>
            <a:ext cx="6825235" cy="4550157"/>
          </a:xfrm>
          <a:prstGeom prst="rect">
            <a:avLst/>
          </a:prstGeom>
        </p:spPr>
      </p:pic>
      <p:sp>
        <p:nvSpPr>
          <p:cNvPr id="9" name="Quelle">
            <a:extLst>
              <a:ext uri="{FF2B5EF4-FFF2-40B4-BE49-F238E27FC236}">
                <a16:creationId xmlns:a16="http://schemas.microsoft.com/office/drawing/2014/main" id="{99540986-05E4-4CFA-943E-614003D9AB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69689" y="6459678"/>
            <a:ext cx="7097192" cy="161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anchor="b">
            <a:spAutoFit/>
          </a:bodyPr>
          <a:lstStyle/>
          <a:p>
            <a:pPr defTabSz="609463"/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Bildquelle: VDI-Z</a:t>
            </a:r>
          </a:p>
        </p:txBody>
      </p:sp>
    </p:spTree>
    <p:extLst>
      <p:ext uri="{BB962C8B-B14F-4D97-AF65-F5344CB8AC3E}">
        <p14:creationId xmlns:p14="http://schemas.microsoft.com/office/powerpoint/2010/main" val="28760405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>
            <a:extLst>
              <a:ext uri="{FF2B5EF4-FFF2-40B4-BE49-F238E27FC236}">
                <a16:creationId xmlns:a16="http://schemas.microsoft.com/office/drawing/2014/main" id="{431DD53F-D2F1-4127-941B-FDEAD3614DA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de-DE" dirty="0">
                <a:solidFill>
                  <a:schemeClr val="tx1"/>
                </a:solidFill>
              </a:rPr>
              <a:t>Einführung und Überblick Mensch-Roboter Kooperation</a:t>
            </a:r>
          </a:p>
          <a:p>
            <a:r>
              <a:rPr lang="de-DE" b="1" dirty="0"/>
              <a:t>Formen der Zusammenarbeit zwischen Mensch und Roboter</a:t>
            </a:r>
          </a:p>
          <a:p>
            <a:r>
              <a:rPr lang="de-DE" dirty="0"/>
              <a:t>Dynamische Aufgabenteilung zwischen Mensch und Roboter</a:t>
            </a:r>
          </a:p>
          <a:p>
            <a:r>
              <a:rPr lang="de-DE" dirty="0"/>
              <a:t>Eigenschaften und Beispiele am Markt erhältlicher MRK-fähiger Robotersysteme</a:t>
            </a:r>
          </a:p>
          <a:p>
            <a:endParaRPr lang="de-DE" b="1" dirty="0"/>
          </a:p>
          <a:p>
            <a:endParaRPr lang="de-DE" dirty="0"/>
          </a:p>
          <a:p>
            <a:endParaRPr lang="de-DE" dirty="0"/>
          </a:p>
          <a:p>
            <a:endParaRPr lang="de-DE" b="1" dirty="0"/>
          </a:p>
          <a:p>
            <a:endParaRPr lang="de-CH" dirty="0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9AE9C5EA-CBDF-4868-8CA4-1CD5F9A37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Umsetzung einer Mensch-Roboter Kooperation </a:t>
            </a:r>
          </a:p>
        </p:txBody>
      </p:sp>
    </p:spTree>
    <p:extLst>
      <p:ext uri="{BB962C8B-B14F-4D97-AF65-F5344CB8AC3E}">
        <p14:creationId xmlns:p14="http://schemas.microsoft.com/office/powerpoint/2010/main" val="31051199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16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374257"/>
            <a:ext cx="11048009" cy="68421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Illusion Internet:</a:t>
            </a:r>
            <a:br>
              <a:rPr lang="de-DE" dirty="0"/>
            </a:br>
            <a:r>
              <a:rPr lang="de-DE" dirty="0"/>
              <a:t>So arbeiten Mensch und Roboter zusammen</a:t>
            </a:r>
            <a:endParaRPr lang="de-CH" dirty="0"/>
          </a:p>
        </p:txBody>
      </p:sp>
      <p:pic>
        <p:nvPicPr>
          <p:cNvPr id="6" name="MRk Kaffee Ford">
            <a:hlinkClick r:id="" action="ppaction://media"/>
            <a:extLst>
              <a:ext uri="{FF2B5EF4-FFF2-40B4-BE49-F238E27FC236}">
                <a16:creationId xmlns:a16="http://schemas.microsoft.com/office/drawing/2014/main" id="{72F56E20-7411-4B9C-948B-4BBA55A9085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733772" y="2599038"/>
            <a:ext cx="572726" cy="322158"/>
          </a:xfrm>
          <a:prstGeom prst="rect">
            <a:avLst/>
          </a:prstGeom>
        </p:spPr>
      </p:pic>
      <p:pic>
        <p:nvPicPr>
          <p:cNvPr id="8" name="MRK BMW Weißwurst">
            <a:hlinkClick r:id="" action="ppaction://media"/>
            <a:extLst>
              <a:ext uri="{FF2B5EF4-FFF2-40B4-BE49-F238E27FC236}">
                <a16:creationId xmlns:a16="http://schemas.microsoft.com/office/drawing/2014/main" id="{493F3023-A648-4706-98CF-2A30843F19B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733773" y="4121089"/>
            <a:ext cx="511797" cy="287886"/>
          </a:xfrm>
          <a:prstGeom prst="rect">
            <a:avLst/>
          </a:prstGeom>
        </p:spPr>
      </p:pic>
      <p:pic>
        <p:nvPicPr>
          <p:cNvPr id="9" name="Manf. Like a Bosch">
            <a:hlinkClick r:id="" action="ppaction://media"/>
            <a:extLst>
              <a:ext uri="{FF2B5EF4-FFF2-40B4-BE49-F238E27FC236}">
                <a16:creationId xmlns:a16="http://schemas.microsoft.com/office/drawing/2014/main" id="{FFDAC8BB-7791-465D-A46F-03802EE632E0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736597" y="5512797"/>
            <a:ext cx="432591" cy="243332"/>
          </a:xfrm>
          <a:prstGeom prst="rect">
            <a:avLst/>
          </a:prstGeom>
        </p:spPr>
      </p:pic>
      <p:pic>
        <p:nvPicPr>
          <p:cNvPr id="10" name="Picture 2" descr="https://3druck.com/wp-content/uploads/2016/10/Hype-Cycle.png">
            <a:extLst>
              <a:ext uri="{FF2B5EF4-FFF2-40B4-BE49-F238E27FC236}">
                <a16:creationId xmlns:a16="http://schemas.microsoft.com/office/drawing/2014/main" id="{B0E7F07B-38E7-46AD-A87F-4F4F523738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595" y="1481533"/>
            <a:ext cx="8055067" cy="518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Quelle">
            <a:extLst>
              <a:ext uri="{FF2B5EF4-FFF2-40B4-BE49-F238E27FC236}">
                <a16:creationId xmlns:a16="http://schemas.microsoft.com/office/drawing/2014/main" id="{EE404D5F-F05B-4D4B-8060-6B4231ABA5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33771" y="5867749"/>
            <a:ext cx="7097192" cy="161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anchor="b">
            <a:spAutoFit/>
          </a:bodyPr>
          <a:lstStyle/>
          <a:p>
            <a:pPr defTabSz="609463"/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Quelle: BMW, Bosch, Ford, Gartner </a:t>
            </a:r>
          </a:p>
        </p:txBody>
      </p:sp>
      <p:sp>
        <p:nvSpPr>
          <p:cNvPr id="12" name="Rechteck 11">
            <a:extLst>
              <a:ext uri="{FF2B5EF4-FFF2-40B4-BE49-F238E27FC236}">
                <a16:creationId xmlns:a16="http://schemas.microsoft.com/office/drawing/2014/main" id="{EAB44835-6238-485A-B58A-789BB2FA1000}"/>
              </a:ext>
            </a:extLst>
          </p:cNvPr>
          <p:cNvSpPr/>
          <p:nvPr/>
        </p:nvSpPr>
        <p:spPr>
          <a:xfrm>
            <a:off x="9736597" y="1386384"/>
            <a:ext cx="1714641" cy="33837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09463"/>
            <a:r>
              <a:rPr lang="de-DE" sz="1599" b="1" dirty="0">
                <a:solidFill>
                  <a:srgbClr val="191919"/>
                </a:solidFill>
                <a:latin typeface="Arial" panose="020B0604020202020204"/>
              </a:rPr>
              <a:t>Illusion Internet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B70BF47A-34E7-4E80-820A-1456E14E3EE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733772" y="1697264"/>
            <a:ext cx="2018803" cy="1231754"/>
          </a:xfrm>
          <a:prstGeom prst="rect">
            <a:avLst/>
          </a:prstGeom>
        </p:spPr>
      </p:pic>
      <p:pic>
        <p:nvPicPr>
          <p:cNvPr id="14" name="Grafik 13">
            <a:hlinkClick r:id="rId13" action="ppaction://hlinkfile"/>
            <a:extLst>
              <a:ext uri="{FF2B5EF4-FFF2-40B4-BE49-F238E27FC236}">
                <a16:creationId xmlns:a16="http://schemas.microsoft.com/office/drawing/2014/main" id="{E3A12803-D80A-4B6A-8C38-B3686D499E7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212056" y="1697264"/>
            <a:ext cx="540519" cy="312589"/>
          </a:xfrm>
          <a:prstGeom prst="rect">
            <a:avLst/>
          </a:prstGeo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A8382E75-B42E-4836-A6A5-4BA4F886B1E5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b="28378"/>
          <a:stretch/>
        </p:blipFill>
        <p:spPr>
          <a:xfrm>
            <a:off x="9733773" y="4593631"/>
            <a:ext cx="2013391" cy="1170211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19B6342E-FF66-49D3-85C4-A65428B71DFE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733772" y="3113675"/>
            <a:ext cx="2018803" cy="1295299"/>
          </a:xfrm>
          <a:prstGeom prst="rect">
            <a:avLst/>
          </a:prstGeom>
        </p:spPr>
      </p:pic>
      <p:pic>
        <p:nvPicPr>
          <p:cNvPr id="17" name="Grafik 16">
            <a:hlinkClick r:id="rId17" action="ppaction://hlinkfile"/>
            <a:extLst>
              <a:ext uri="{FF2B5EF4-FFF2-40B4-BE49-F238E27FC236}">
                <a16:creationId xmlns:a16="http://schemas.microsoft.com/office/drawing/2014/main" id="{4630093C-17DD-49FC-91E7-4F490B8B9E91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733772" y="3115485"/>
            <a:ext cx="540519" cy="312589"/>
          </a:xfrm>
          <a:prstGeom prst="rect">
            <a:avLst/>
          </a:prstGeom>
        </p:spPr>
      </p:pic>
      <p:pic>
        <p:nvPicPr>
          <p:cNvPr id="18" name="Grafik 17">
            <a:hlinkClick r:id="rId17" action="ppaction://hlinkfile"/>
            <a:extLst>
              <a:ext uri="{FF2B5EF4-FFF2-40B4-BE49-F238E27FC236}">
                <a16:creationId xmlns:a16="http://schemas.microsoft.com/office/drawing/2014/main" id="{8FE4FEE1-5EAE-4232-AAF6-E7DF511B954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733773" y="4590334"/>
            <a:ext cx="540519" cy="312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804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8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647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901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mute="1" showWhenStopped="0">
                <p:cTn id="15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 fullScrn="1">
              <p:cMediaNode vol="80000" mute="1" showWhenStopped="0">
                <p:cTn id="16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video fullScrn="1">
              <p:cMediaNode vol="80000" mute="1" showWhenStopped="0">
                <p:cTn id="1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17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230197"/>
            <a:ext cx="11048009" cy="6842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de-DE" dirty="0"/>
              <a:t>Menschliche Fähigkeiten im Vergleich zum Roboter</a:t>
            </a:r>
            <a:endParaRPr lang="de-CH" dirty="0"/>
          </a:p>
        </p:txBody>
      </p:sp>
      <p:grpSp>
        <p:nvGrpSpPr>
          <p:cNvPr id="35" name="Gruppieren 34">
            <a:extLst>
              <a:ext uri="{FF2B5EF4-FFF2-40B4-BE49-F238E27FC236}">
                <a16:creationId xmlns:a16="http://schemas.microsoft.com/office/drawing/2014/main" id="{CF4DBFF4-0D5E-4AF6-BBD1-04363C4E4955}"/>
              </a:ext>
            </a:extLst>
          </p:cNvPr>
          <p:cNvGrpSpPr/>
          <p:nvPr/>
        </p:nvGrpSpPr>
        <p:grpSpPr>
          <a:xfrm>
            <a:off x="713170" y="1406613"/>
            <a:ext cx="10327323" cy="4878662"/>
            <a:chOff x="-358202" y="816333"/>
            <a:chExt cx="11217249" cy="5299066"/>
          </a:xfrm>
        </p:grpSpPr>
        <p:sp>
          <p:nvSpPr>
            <p:cNvPr id="36" name="Quelle">
              <a:extLst>
                <a:ext uri="{FF2B5EF4-FFF2-40B4-BE49-F238E27FC236}">
                  <a16:creationId xmlns:a16="http://schemas.microsoft.com/office/drawing/2014/main" id="{1060DBEA-59DC-48CD-8CA5-A38DF6A8AD7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406396" y="5931631"/>
              <a:ext cx="2452651" cy="1837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DDDDD"/>
                  </a:solidFill>
                </a14:hiddenFill>
              </a:ext>
              <a:ext uri="{91240B29-F687-4F45-9708-019B960494DF}">
                <a14:hiddenLine xmlns:a14="http://schemas.microsoft.com/office/drawing/2010/main" w="1079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0" tIns="0" rIns="0" bIns="45696" anchor="b" anchorCtr="0">
              <a:spAutoFit/>
            </a:bodyPr>
            <a:lstStyle/>
            <a:p>
              <a:pPr defTabSz="913943">
                <a:spcBef>
                  <a:spcPct val="0"/>
                </a:spcBef>
                <a:spcAft>
                  <a:spcPct val="0"/>
                </a:spcAft>
              </a:pPr>
              <a:r>
                <a:rPr lang="de-DE" sz="800" dirty="0">
                  <a:solidFill>
                    <a:srgbClr val="000000">
                      <a:lumMod val="100000"/>
                    </a:srgbClr>
                  </a:solidFill>
                  <a:latin typeface="Arial" panose="020B0604020202020204"/>
                </a:rPr>
                <a:t>Quellen: </a:t>
              </a:r>
              <a:r>
                <a:rPr lang="de-DE" sz="800" dirty="0" err="1">
                  <a:solidFill>
                    <a:srgbClr val="000000">
                      <a:lumMod val="100000"/>
                    </a:srgbClr>
                  </a:solidFill>
                  <a:latin typeface="Arial" panose="020B0604020202020204"/>
                </a:rPr>
                <a:t>ZeMA</a:t>
              </a:r>
              <a:r>
                <a:rPr lang="de-DE" sz="800" dirty="0">
                  <a:solidFill>
                    <a:srgbClr val="000000">
                      <a:lumMod val="100000"/>
                    </a:srgbClr>
                  </a:solidFill>
                  <a:latin typeface="Arial" panose="020B0604020202020204"/>
                </a:rPr>
                <a:t>, </a:t>
              </a:r>
              <a:r>
                <a:rPr lang="de-DE" sz="800" dirty="0" err="1">
                  <a:solidFill>
                    <a:srgbClr val="000000">
                      <a:lumMod val="100000"/>
                    </a:srgbClr>
                  </a:solidFill>
                  <a:latin typeface="Arial" panose="020B0604020202020204"/>
                </a:rPr>
                <a:t>Robotix</a:t>
              </a:r>
              <a:r>
                <a:rPr lang="de-DE" sz="800" dirty="0">
                  <a:solidFill>
                    <a:srgbClr val="000000">
                      <a:lumMod val="100000"/>
                    </a:srgbClr>
                  </a:solidFill>
                  <a:latin typeface="Arial" panose="020B0604020202020204"/>
                </a:rPr>
                <a:t> Academy, Kuka</a:t>
              </a:r>
            </a:p>
          </p:txBody>
        </p:sp>
        <p:pic>
          <p:nvPicPr>
            <p:cNvPr id="37" name="Grafik 1" descr="image001">
              <a:extLst>
                <a:ext uri="{FF2B5EF4-FFF2-40B4-BE49-F238E27FC236}">
                  <a16:creationId xmlns:a16="http://schemas.microsoft.com/office/drawing/2014/main" id="{0477BEBF-CF79-4529-90B5-BB1D9665D5F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45029" y="1373198"/>
              <a:ext cx="2732239" cy="38489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38" name="Gruppieren 37">
              <a:extLst>
                <a:ext uri="{FF2B5EF4-FFF2-40B4-BE49-F238E27FC236}">
                  <a16:creationId xmlns:a16="http://schemas.microsoft.com/office/drawing/2014/main" id="{DAA26057-CA9E-4D8B-BADF-78D25D42E9E7}"/>
                </a:ext>
              </a:extLst>
            </p:cNvPr>
            <p:cNvGrpSpPr/>
            <p:nvPr/>
          </p:nvGrpSpPr>
          <p:grpSpPr>
            <a:xfrm>
              <a:off x="3553054" y="1633760"/>
              <a:ext cx="2512860" cy="500907"/>
              <a:chOff x="1745872" y="2582978"/>
              <a:chExt cx="2512860" cy="500907"/>
            </a:xfrm>
          </p:grpSpPr>
          <p:sp>
            <p:nvSpPr>
              <p:cNvPr id="71" name="Textfeld 70">
                <a:extLst>
                  <a:ext uri="{FF2B5EF4-FFF2-40B4-BE49-F238E27FC236}">
                    <a16:creationId xmlns:a16="http://schemas.microsoft.com/office/drawing/2014/main" id="{54C3E698-C060-4749-9C71-F07055F29B0D}"/>
                  </a:ext>
                </a:extLst>
              </p:cNvPr>
              <p:cNvSpPr txBox="1"/>
              <p:nvPr/>
            </p:nvSpPr>
            <p:spPr>
              <a:xfrm>
                <a:off x="1745872" y="2582978"/>
                <a:ext cx="1345546" cy="5009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913943">
                  <a:defRPr/>
                </a:pPr>
                <a:r>
                  <a:rPr lang="de-DE" sz="1199" kern="0" dirty="0">
                    <a:solidFill>
                      <a:srgbClr val="000000"/>
                    </a:solidFill>
                    <a:latin typeface="Arial" panose="020B0604020202020204"/>
                  </a:rPr>
                  <a:t>Rotations- und </a:t>
                </a:r>
              </a:p>
              <a:p>
                <a:pPr defTabSz="913943">
                  <a:defRPr/>
                </a:pPr>
                <a:r>
                  <a:rPr lang="de-DE" sz="1199" kern="0" dirty="0">
                    <a:solidFill>
                      <a:srgbClr val="000000"/>
                    </a:solidFill>
                    <a:latin typeface="Arial" panose="020B0604020202020204"/>
                  </a:rPr>
                  <a:t>Neigungsachse</a:t>
                </a:r>
              </a:p>
            </p:txBody>
          </p:sp>
          <p:cxnSp>
            <p:nvCxnSpPr>
              <p:cNvPr id="72" name="Gerade Verbindung mit Pfeil 71">
                <a:extLst>
                  <a:ext uri="{FF2B5EF4-FFF2-40B4-BE49-F238E27FC236}">
                    <a16:creationId xmlns:a16="http://schemas.microsoft.com/office/drawing/2014/main" id="{22CF8F15-C53B-4A27-AD80-A981EC5DE9D5}"/>
                  </a:ext>
                </a:extLst>
              </p:cNvPr>
              <p:cNvCxnSpPr>
                <a:stCxn id="71" idx="3"/>
              </p:cNvCxnSpPr>
              <p:nvPr/>
            </p:nvCxnSpPr>
            <p:spPr bwMode="auto">
              <a:xfrm>
                <a:off x="3091418" y="2833432"/>
                <a:ext cx="1167314" cy="86698"/>
              </a:xfrm>
              <a:prstGeom prst="straightConnector1">
                <a:avLst/>
              </a:prstGeom>
              <a:solidFill>
                <a:srgbClr val="B3D3E9"/>
              </a:solidFill>
              <a:ln w="1905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arrow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39" name="Gruppieren 38">
              <a:extLst>
                <a:ext uri="{FF2B5EF4-FFF2-40B4-BE49-F238E27FC236}">
                  <a16:creationId xmlns:a16="http://schemas.microsoft.com/office/drawing/2014/main" id="{5955615F-7088-4A46-A1F5-E9D7C6450B4F}"/>
                </a:ext>
              </a:extLst>
            </p:cNvPr>
            <p:cNvGrpSpPr/>
            <p:nvPr/>
          </p:nvGrpSpPr>
          <p:grpSpPr>
            <a:xfrm>
              <a:off x="6965011" y="2290406"/>
              <a:ext cx="2129294" cy="300574"/>
              <a:chOff x="5157826" y="3304723"/>
              <a:chExt cx="2800297" cy="513306"/>
            </a:xfrm>
          </p:grpSpPr>
          <p:sp>
            <p:nvSpPr>
              <p:cNvPr id="69" name="Textfeld 68">
                <a:extLst>
                  <a:ext uri="{FF2B5EF4-FFF2-40B4-BE49-F238E27FC236}">
                    <a16:creationId xmlns:a16="http://schemas.microsoft.com/office/drawing/2014/main" id="{99A65F62-80DF-4FD2-A455-D428F7FA0E0A}"/>
                  </a:ext>
                </a:extLst>
              </p:cNvPr>
              <p:cNvSpPr txBox="1"/>
              <p:nvPr/>
            </p:nvSpPr>
            <p:spPr>
              <a:xfrm>
                <a:off x="5833817" y="3304723"/>
                <a:ext cx="2124306" cy="5133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913943">
                  <a:defRPr/>
                </a:pPr>
                <a:r>
                  <a:rPr lang="de-DE" sz="1199" dirty="0">
                    <a:solidFill>
                      <a:srgbClr val="000000"/>
                    </a:solidFill>
                    <a:latin typeface="Arial" panose="020B0604020202020204"/>
                  </a:rPr>
                  <a:t>7-achsiger Roboter</a:t>
                </a:r>
                <a:endParaRPr lang="de-DE" sz="11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cxnSp>
            <p:nvCxnSpPr>
              <p:cNvPr id="70" name="Gerade Verbindung mit Pfeil 69">
                <a:extLst>
                  <a:ext uri="{FF2B5EF4-FFF2-40B4-BE49-F238E27FC236}">
                    <a16:creationId xmlns:a16="http://schemas.microsoft.com/office/drawing/2014/main" id="{4A1EBC66-A1FB-43DC-B9A7-CBE44087F92F}"/>
                  </a:ext>
                </a:extLst>
              </p:cNvPr>
              <p:cNvCxnSpPr/>
              <p:nvPr/>
            </p:nvCxnSpPr>
            <p:spPr bwMode="auto">
              <a:xfrm flipH="1" flipV="1">
                <a:off x="5157826" y="3466213"/>
                <a:ext cx="613690" cy="34570"/>
              </a:xfrm>
              <a:prstGeom prst="straightConnector1">
                <a:avLst/>
              </a:prstGeom>
              <a:solidFill>
                <a:srgbClr val="B3D3E9"/>
              </a:solidFill>
              <a:ln w="1905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arrow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40" name="Gruppieren 39">
              <a:extLst>
                <a:ext uri="{FF2B5EF4-FFF2-40B4-BE49-F238E27FC236}">
                  <a16:creationId xmlns:a16="http://schemas.microsoft.com/office/drawing/2014/main" id="{D1CDB99D-862A-42CD-AE3D-5BF56E4B86A5}"/>
                </a:ext>
              </a:extLst>
            </p:cNvPr>
            <p:cNvGrpSpPr/>
            <p:nvPr/>
          </p:nvGrpSpPr>
          <p:grpSpPr>
            <a:xfrm>
              <a:off x="7190485" y="2647324"/>
              <a:ext cx="1790089" cy="974617"/>
              <a:chOff x="5395274" y="3629114"/>
              <a:chExt cx="1790089" cy="974617"/>
            </a:xfrm>
          </p:grpSpPr>
          <p:sp>
            <p:nvSpPr>
              <p:cNvPr id="66" name="Textfeld 65">
                <a:extLst>
                  <a:ext uri="{FF2B5EF4-FFF2-40B4-BE49-F238E27FC236}">
                    <a16:creationId xmlns:a16="http://schemas.microsoft.com/office/drawing/2014/main" id="{AB5D8F40-F529-48D5-92FB-46C41A9B01A7}"/>
                  </a:ext>
                </a:extLst>
              </p:cNvPr>
              <p:cNvSpPr txBox="1"/>
              <p:nvPr/>
            </p:nvSpPr>
            <p:spPr>
              <a:xfrm>
                <a:off x="5477849" y="4303158"/>
                <a:ext cx="1707514" cy="3005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913943">
                  <a:defRPr/>
                </a:pPr>
                <a:r>
                  <a:rPr lang="de-DE" sz="1199" kern="0" dirty="0">
                    <a:solidFill>
                      <a:srgbClr val="000000"/>
                    </a:solidFill>
                    <a:latin typeface="Arial" panose="020B0604020202020204"/>
                  </a:rPr>
                  <a:t>20</a:t>
                </a:r>
                <a:r>
                  <a:rPr lang="de-DE" sz="1199" dirty="0">
                    <a:solidFill>
                      <a:srgbClr val="000000"/>
                    </a:solidFill>
                    <a:latin typeface="Arial" panose="020B0604020202020204"/>
                  </a:rPr>
                  <a:t>-achsiger Roboter</a:t>
                </a:r>
                <a:endParaRPr lang="de-DE" sz="11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67" name="Ellipse 66">
                <a:extLst>
                  <a:ext uri="{FF2B5EF4-FFF2-40B4-BE49-F238E27FC236}">
                    <a16:creationId xmlns:a16="http://schemas.microsoft.com/office/drawing/2014/main" id="{F480DFD2-D8EC-45FF-9973-775CCEAF1B94}"/>
                  </a:ext>
                </a:extLst>
              </p:cNvPr>
              <p:cNvSpPr/>
              <p:nvPr/>
            </p:nvSpPr>
            <p:spPr bwMode="auto">
              <a:xfrm>
                <a:off x="5395274" y="3629114"/>
                <a:ext cx="410961" cy="373544"/>
              </a:xfrm>
              <a:prstGeom prst="ellipse">
                <a:avLst/>
              </a:prstGeom>
              <a:noFill/>
              <a:ln w="19050" cap="flat" cmpd="sng" algn="ctr">
                <a:solidFill>
                  <a:srgbClr val="FF66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392" tIns="45696" rIns="91392" bIns="45696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599" kern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cxnSp>
            <p:nvCxnSpPr>
              <p:cNvPr id="68" name="Gerade Verbindung mit Pfeil 67">
                <a:extLst>
                  <a:ext uri="{FF2B5EF4-FFF2-40B4-BE49-F238E27FC236}">
                    <a16:creationId xmlns:a16="http://schemas.microsoft.com/office/drawing/2014/main" id="{AC6925D7-47B7-4563-9351-50CD208CA7E4}"/>
                  </a:ext>
                </a:extLst>
              </p:cNvPr>
              <p:cNvCxnSpPr>
                <a:stCxn id="66" idx="0"/>
              </p:cNvCxnSpPr>
              <p:nvPr/>
            </p:nvCxnSpPr>
            <p:spPr bwMode="auto">
              <a:xfrm flipH="1" flipV="1">
                <a:off x="5766382" y="3949822"/>
                <a:ext cx="565224" cy="353337"/>
              </a:xfrm>
              <a:prstGeom prst="straightConnector1">
                <a:avLst/>
              </a:prstGeom>
              <a:solidFill>
                <a:srgbClr val="B3D3E9"/>
              </a:solidFill>
              <a:ln w="1905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arrow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41" name="Textfeld 40">
              <a:extLst>
                <a:ext uri="{FF2B5EF4-FFF2-40B4-BE49-F238E27FC236}">
                  <a16:creationId xmlns:a16="http://schemas.microsoft.com/office/drawing/2014/main" id="{35DCF717-94DC-45C3-BC36-D376AD0E827A}"/>
                </a:ext>
              </a:extLst>
            </p:cNvPr>
            <p:cNvSpPr txBox="1"/>
            <p:nvPr/>
          </p:nvSpPr>
          <p:spPr>
            <a:xfrm>
              <a:off x="3212680" y="2190681"/>
              <a:ext cx="1615283" cy="3005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913943">
                <a:defRPr/>
              </a:pPr>
              <a:r>
                <a:rPr lang="de-DE" sz="1199" dirty="0">
                  <a:solidFill>
                    <a:srgbClr val="000000"/>
                  </a:solidFill>
                  <a:latin typeface="Arial" panose="020B0604020202020204"/>
                </a:rPr>
                <a:t>7-achsiger Roboter</a:t>
              </a:r>
              <a:endParaRPr lang="de-DE" sz="1199" kern="0" dirty="0">
                <a:solidFill>
                  <a:srgbClr val="000000"/>
                </a:solidFill>
                <a:latin typeface="Arial" panose="020B0604020202020204"/>
              </a:endParaRPr>
            </a:p>
          </p:txBody>
        </p:sp>
        <p:cxnSp>
          <p:nvCxnSpPr>
            <p:cNvPr id="42" name="Gerade Verbindung mit Pfeil 41">
              <a:extLst>
                <a:ext uri="{FF2B5EF4-FFF2-40B4-BE49-F238E27FC236}">
                  <a16:creationId xmlns:a16="http://schemas.microsoft.com/office/drawing/2014/main" id="{BEB7A356-BCAD-4A5F-BBF5-A2F703AF5CA4}"/>
                </a:ext>
              </a:extLst>
            </p:cNvPr>
            <p:cNvCxnSpPr/>
            <p:nvPr/>
          </p:nvCxnSpPr>
          <p:spPr bwMode="auto">
            <a:xfrm>
              <a:off x="4845029" y="2330889"/>
              <a:ext cx="610889" cy="69514"/>
            </a:xfrm>
            <a:prstGeom prst="straightConnector1">
              <a:avLst/>
            </a:prstGeom>
            <a:solidFill>
              <a:srgbClr val="B3D3E9"/>
            </a:solidFill>
            <a:ln w="1905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grpSp>
          <p:nvGrpSpPr>
            <p:cNvPr id="43" name="Gruppieren 42">
              <a:extLst>
                <a:ext uri="{FF2B5EF4-FFF2-40B4-BE49-F238E27FC236}">
                  <a16:creationId xmlns:a16="http://schemas.microsoft.com/office/drawing/2014/main" id="{31FCD87A-3733-4C11-BAE9-F58610E00A37}"/>
                </a:ext>
              </a:extLst>
            </p:cNvPr>
            <p:cNvGrpSpPr/>
            <p:nvPr/>
          </p:nvGrpSpPr>
          <p:grpSpPr>
            <a:xfrm>
              <a:off x="3317781" y="2509632"/>
              <a:ext cx="1898409" cy="1060910"/>
              <a:chOff x="1510599" y="3458850"/>
              <a:chExt cx="1898409" cy="1060910"/>
            </a:xfrm>
          </p:grpSpPr>
          <p:sp>
            <p:nvSpPr>
              <p:cNvPr id="63" name="Textfeld 62">
                <a:extLst>
                  <a:ext uri="{FF2B5EF4-FFF2-40B4-BE49-F238E27FC236}">
                    <a16:creationId xmlns:a16="http://schemas.microsoft.com/office/drawing/2014/main" id="{8016FBAF-52A0-42AA-86F1-40F6B1BFAD76}"/>
                  </a:ext>
                </a:extLst>
              </p:cNvPr>
              <p:cNvSpPr txBox="1"/>
              <p:nvPr/>
            </p:nvSpPr>
            <p:spPr>
              <a:xfrm>
                <a:off x="1510599" y="4219187"/>
                <a:ext cx="1707514" cy="3005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913943">
                  <a:defRPr/>
                </a:pPr>
                <a:r>
                  <a:rPr lang="de-DE" sz="1199" kern="0" dirty="0">
                    <a:solidFill>
                      <a:srgbClr val="000000"/>
                    </a:solidFill>
                    <a:latin typeface="Arial" panose="020B0604020202020204"/>
                  </a:rPr>
                  <a:t>20</a:t>
                </a:r>
                <a:r>
                  <a:rPr lang="de-DE" sz="1199" dirty="0">
                    <a:solidFill>
                      <a:srgbClr val="000000"/>
                    </a:solidFill>
                    <a:latin typeface="Arial" panose="020B0604020202020204"/>
                  </a:rPr>
                  <a:t>-achsiger Roboter</a:t>
                </a:r>
                <a:endParaRPr lang="de-DE" sz="11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64" name="Ellipse 63">
                <a:extLst>
                  <a:ext uri="{FF2B5EF4-FFF2-40B4-BE49-F238E27FC236}">
                    <a16:creationId xmlns:a16="http://schemas.microsoft.com/office/drawing/2014/main" id="{0CDB9BD9-2540-4F4E-B041-AA09B2DF58C7}"/>
                  </a:ext>
                </a:extLst>
              </p:cNvPr>
              <p:cNvSpPr/>
              <p:nvPr/>
            </p:nvSpPr>
            <p:spPr bwMode="auto">
              <a:xfrm>
                <a:off x="2998047" y="3458850"/>
                <a:ext cx="410961" cy="340528"/>
              </a:xfrm>
              <a:prstGeom prst="ellipse">
                <a:avLst/>
              </a:prstGeom>
              <a:noFill/>
              <a:ln w="19050" cap="flat" cmpd="sng" algn="ctr">
                <a:solidFill>
                  <a:srgbClr val="FF66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392" tIns="45696" rIns="91392" bIns="45696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599" kern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cxnSp>
            <p:nvCxnSpPr>
              <p:cNvPr id="65" name="Gerade Verbindung mit Pfeil 64">
                <a:extLst>
                  <a:ext uri="{FF2B5EF4-FFF2-40B4-BE49-F238E27FC236}">
                    <a16:creationId xmlns:a16="http://schemas.microsoft.com/office/drawing/2014/main" id="{A40359CD-7791-4ADB-9AB4-2CAEB785129A}"/>
                  </a:ext>
                </a:extLst>
              </p:cNvPr>
              <p:cNvCxnSpPr>
                <a:stCxn id="63" idx="0"/>
                <a:endCxn id="64" idx="3"/>
              </p:cNvCxnSpPr>
              <p:nvPr/>
            </p:nvCxnSpPr>
            <p:spPr bwMode="auto">
              <a:xfrm flipV="1">
                <a:off x="2364356" y="3749508"/>
                <a:ext cx="693875" cy="469679"/>
              </a:xfrm>
              <a:prstGeom prst="straightConnector1">
                <a:avLst/>
              </a:prstGeom>
              <a:solidFill>
                <a:srgbClr val="B3D3E9"/>
              </a:solidFill>
              <a:ln w="1905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arrow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44" name="Gruppieren 43">
              <a:extLst>
                <a:ext uri="{FF2B5EF4-FFF2-40B4-BE49-F238E27FC236}">
                  <a16:creationId xmlns:a16="http://schemas.microsoft.com/office/drawing/2014/main" id="{A241C8E0-8E04-4846-B7A0-07AE1FE017EA}"/>
                </a:ext>
              </a:extLst>
            </p:cNvPr>
            <p:cNvGrpSpPr/>
            <p:nvPr/>
          </p:nvGrpSpPr>
          <p:grpSpPr>
            <a:xfrm>
              <a:off x="3702576" y="3144224"/>
              <a:ext cx="2135800" cy="1285909"/>
              <a:chOff x="1895394" y="4093442"/>
              <a:chExt cx="2135800" cy="1285909"/>
            </a:xfrm>
          </p:grpSpPr>
          <p:sp>
            <p:nvSpPr>
              <p:cNvPr id="61" name="Textfeld 60">
                <a:extLst>
                  <a:ext uri="{FF2B5EF4-FFF2-40B4-BE49-F238E27FC236}">
                    <a16:creationId xmlns:a16="http://schemas.microsoft.com/office/drawing/2014/main" id="{18F04015-19F5-4F0C-B9AD-195238AD066C}"/>
                  </a:ext>
                </a:extLst>
              </p:cNvPr>
              <p:cNvSpPr txBox="1"/>
              <p:nvPr/>
            </p:nvSpPr>
            <p:spPr>
              <a:xfrm>
                <a:off x="1895394" y="4678108"/>
                <a:ext cx="1881878" cy="7012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defTabSz="913943">
                  <a:defRPr/>
                </a:pPr>
                <a:r>
                  <a:rPr lang="de-DE" sz="1199" kern="0" dirty="0">
                    <a:solidFill>
                      <a:srgbClr val="000000"/>
                    </a:solidFill>
                    <a:latin typeface="Arial" panose="020B0604020202020204"/>
                  </a:rPr>
                  <a:t>Rotationsachse zur Arbeitsraum Erweiterung</a:t>
                </a:r>
              </a:p>
            </p:txBody>
          </p:sp>
          <p:cxnSp>
            <p:nvCxnSpPr>
              <p:cNvPr id="62" name="Gerade Verbindung mit Pfeil 61">
                <a:extLst>
                  <a:ext uri="{FF2B5EF4-FFF2-40B4-BE49-F238E27FC236}">
                    <a16:creationId xmlns:a16="http://schemas.microsoft.com/office/drawing/2014/main" id="{2AB36AAD-27F1-4D1B-A21B-9592A378DC45}"/>
                  </a:ext>
                </a:extLst>
              </p:cNvPr>
              <p:cNvCxnSpPr>
                <a:stCxn id="61" idx="0"/>
              </p:cNvCxnSpPr>
              <p:nvPr/>
            </p:nvCxnSpPr>
            <p:spPr bwMode="auto">
              <a:xfrm flipV="1">
                <a:off x="2836333" y="4093442"/>
                <a:ext cx="1194861" cy="584666"/>
              </a:xfrm>
              <a:prstGeom prst="straightConnector1">
                <a:avLst/>
              </a:prstGeom>
              <a:solidFill>
                <a:srgbClr val="B3D3E9"/>
              </a:solidFill>
              <a:ln w="1905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arrow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45" name="Gruppieren 44">
              <a:extLst>
                <a:ext uri="{FF2B5EF4-FFF2-40B4-BE49-F238E27FC236}">
                  <a16:creationId xmlns:a16="http://schemas.microsoft.com/office/drawing/2014/main" id="{F9AA08B6-813B-447B-861A-44F79DF25CC3}"/>
                </a:ext>
              </a:extLst>
            </p:cNvPr>
            <p:cNvGrpSpPr/>
            <p:nvPr/>
          </p:nvGrpSpPr>
          <p:grpSpPr>
            <a:xfrm>
              <a:off x="5611431" y="3827970"/>
              <a:ext cx="3953840" cy="1470970"/>
              <a:chOff x="3804249" y="4777188"/>
              <a:chExt cx="3953840" cy="1470970"/>
            </a:xfrm>
          </p:grpSpPr>
          <p:sp>
            <p:nvSpPr>
              <p:cNvPr id="58" name="Textfeld 57">
                <a:extLst>
                  <a:ext uri="{FF2B5EF4-FFF2-40B4-BE49-F238E27FC236}">
                    <a16:creationId xmlns:a16="http://schemas.microsoft.com/office/drawing/2014/main" id="{AD02BA6C-3326-4E18-9144-2B0735489D6C}"/>
                  </a:ext>
                </a:extLst>
              </p:cNvPr>
              <p:cNvSpPr txBox="1"/>
              <p:nvPr/>
            </p:nvSpPr>
            <p:spPr>
              <a:xfrm>
                <a:off x="5600754" y="5032422"/>
                <a:ext cx="2157335" cy="7012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defTabSz="913943">
                  <a:defRPr/>
                </a:pPr>
                <a:r>
                  <a:rPr lang="de-DE" sz="1199" kern="0" dirty="0" err="1">
                    <a:solidFill>
                      <a:srgbClr val="000000"/>
                    </a:solidFill>
                    <a:latin typeface="Arial" panose="020B0604020202020204"/>
                  </a:rPr>
                  <a:t>Omnidirektionale</a:t>
                </a:r>
                <a:r>
                  <a:rPr lang="de-DE" sz="1199" kern="0" dirty="0">
                    <a:solidFill>
                      <a:srgbClr val="000000"/>
                    </a:solidFill>
                    <a:latin typeface="Arial" panose="020B0604020202020204"/>
                  </a:rPr>
                  <a:t>, Höhenanpassungsfähige Bewegungsplattform</a:t>
                </a:r>
              </a:p>
            </p:txBody>
          </p:sp>
          <p:cxnSp>
            <p:nvCxnSpPr>
              <p:cNvPr id="59" name="Gerade Verbindung mit Pfeil 58">
                <a:extLst>
                  <a:ext uri="{FF2B5EF4-FFF2-40B4-BE49-F238E27FC236}">
                    <a16:creationId xmlns:a16="http://schemas.microsoft.com/office/drawing/2014/main" id="{83597ACC-25A4-4E18-B4F4-129B3A900A38}"/>
                  </a:ext>
                </a:extLst>
              </p:cNvPr>
              <p:cNvCxnSpPr>
                <a:stCxn id="58" idx="1"/>
              </p:cNvCxnSpPr>
              <p:nvPr/>
            </p:nvCxnSpPr>
            <p:spPr bwMode="auto">
              <a:xfrm flipH="1" flipV="1">
                <a:off x="5052193" y="5378434"/>
                <a:ext cx="548561" cy="4609"/>
              </a:xfrm>
              <a:prstGeom prst="straightConnector1">
                <a:avLst/>
              </a:prstGeom>
              <a:solidFill>
                <a:srgbClr val="B3D3E9"/>
              </a:solidFill>
              <a:ln w="1905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arrow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sp>
            <p:nvSpPr>
              <p:cNvPr id="60" name="Ellipse 59">
                <a:extLst>
                  <a:ext uri="{FF2B5EF4-FFF2-40B4-BE49-F238E27FC236}">
                    <a16:creationId xmlns:a16="http://schemas.microsoft.com/office/drawing/2014/main" id="{1D60C759-FE41-4DD8-9954-CFA3C405BB97}"/>
                  </a:ext>
                </a:extLst>
              </p:cNvPr>
              <p:cNvSpPr/>
              <p:nvPr/>
            </p:nvSpPr>
            <p:spPr bwMode="auto">
              <a:xfrm>
                <a:off x="3804249" y="4777188"/>
                <a:ext cx="1208143" cy="1470970"/>
              </a:xfrm>
              <a:prstGeom prst="ellipse">
                <a:avLst/>
              </a:prstGeom>
              <a:noFill/>
              <a:ln w="19050" cap="flat" cmpd="sng" algn="ctr">
                <a:solidFill>
                  <a:srgbClr val="FF66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392" tIns="45696" rIns="91392" bIns="45696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599" kern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</p:grpSp>
        <p:grpSp>
          <p:nvGrpSpPr>
            <p:cNvPr id="46" name="Gruppieren 45">
              <a:extLst>
                <a:ext uri="{FF2B5EF4-FFF2-40B4-BE49-F238E27FC236}">
                  <a16:creationId xmlns:a16="http://schemas.microsoft.com/office/drawing/2014/main" id="{E687E1E5-6601-4FEA-A2ED-DD05D890C2B5}"/>
                </a:ext>
              </a:extLst>
            </p:cNvPr>
            <p:cNvGrpSpPr/>
            <p:nvPr/>
          </p:nvGrpSpPr>
          <p:grpSpPr>
            <a:xfrm>
              <a:off x="3771116" y="816333"/>
              <a:ext cx="2703412" cy="1224247"/>
              <a:chOff x="1963934" y="1765551"/>
              <a:chExt cx="2703412" cy="1224247"/>
            </a:xfrm>
          </p:grpSpPr>
          <p:sp>
            <p:nvSpPr>
              <p:cNvPr id="55" name="Textfeld 54">
                <a:extLst>
                  <a:ext uri="{FF2B5EF4-FFF2-40B4-BE49-F238E27FC236}">
                    <a16:creationId xmlns:a16="http://schemas.microsoft.com/office/drawing/2014/main" id="{83DBD60E-5F19-4B1C-B1ED-EDF262D7BDBD}"/>
                  </a:ext>
                </a:extLst>
              </p:cNvPr>
              <p:cNvSpPr txBox="1"/>
              <p:nvPr/>
            </p:nvSpPr>
            <p:spPr>
              <a:xfrm>
                <a:off x="1963934" y="1765551"/>
                <a:ext cx="1524791" cy="5009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913943">
                  <a:defRPr/>
                </a:pPr>
                <a:r>
                  <a:rPr lang="de-DE" sz="1199" kern="0" dirty="0">
                    <a:solidFill>
                      <a:srgbClr val="000000"/>
                    </a:solidFill>
                    <a:latin typeface="Arial" panose="020B0604020202020204"/>
                  </a:rPr>
                  <a:t>3D-Vision System</a:t>
                </a:r>
                <a:br>
                  <a:rPr lang="de-DE" sz="1199" kern="0" dirty="0">
                    <a:solidFill>
                      <a:srgbClr val="000000"/>
                    </a:solidFill>
                    <a:latin typeface="Arial" panose="020B0604020202020204"/>
                  </a:rPr>
                </a:br>
                <a:r>
                  <a:rPr lang="de-DE" sz="1199" kern="0" dirty="0">
                    <a:solidFill>
                      <a:srgbClr val="000000"/>
                    </a:solidFill>
                    <a:latin typeface="Arial" panose="020B0604020202020204"/>
                  </a:rPr>
                  <a:t>in Echtzeit</a:t>
                </a:r>
              </a:p>
            </p:txBody>
          </p:sp>
          <p:sp>
            <p:nvSpPr>
              <p:cNvPr id="56" name="Ellipse 55">
                <a:extLst>
                  <a:ext uri="{FF2B5EF4-FFF2-40B4-BE49-F238E27FC236}">
                    <a16:creationId xmlns:a16="http://schemas.microsoft.com/office/drawing/2014/main" id="{8CCE18D9-ACBB-436B-89EC-69CF8D5091DB}"/>
                  </a:ext>
                </a:extLst>
              </p:cNvPr>
              <p:cNvSpPr/>
              <p:nvPr/>
            </p:nvSpPr>
            <p:spPr bwMode="auto">
              <a:xfrm>
                <a:off x="4256385" y="2855871"/>
                <a:ext cx="410961" cy="133927"/>
              </a:xfrm>
              <a:prstGeom prst="ellipse">
                <a:avLst/>
              </a:prstGeom>
              <a:noFill/>
              <a:ln w="19050" cap="flat" cmpd="sng" algn="ctr">
                <a:solidFill>
                  <a:srgbClr val="FF66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392" tIns="45696" rIns="91392" bIns="45696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599" kern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cxnSp>
            <p:nvCxnSpPr>
              <p:cNvPr id="57" name="Gerade Verbindung mit Pfeil 56">
                <a:extLst>
                  <a:ext uri="{FF2B5EF4-FFF2-40B4-BE49-F238E27FC236}">
                    <a16:creationId xmlns:a16="http://schemas.microsoft.com/office/drawing/2014/main" id="{57DD8B02-3B54-4569-A4E9-B57846CA1117}"/>
                  </a:ext>
                </a:extLst>
              </p:cNvPr>
              <p:cNvCxnSpPr/>
              <p:nvPr/>
            </p:nvCxnSpPr>
            <p:spPr bwMode="auto">
              <a:xfrm>
                <a:off x="3458252" y="2283833"/>
                <a:ext cx="763744" cy="639001"/>
              </a:xfrm>
              <a:prstGeom prst="straightConnector1">
                <a:avLst/>
              </a:prstGeom>
              <a:solidFill>
                <a:srgbClr val="B3D3E9"/>
              </a:solidFill>
              <a:ln w="1905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arrow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47" name="Textfeld 46">
              <a:extLst>
                <a:ext uri="{FF2B5EF4-FFF2-40B4-BE49-F238E27FC236}">
                  <a16:creationId xmlns:a16="http://schemas.microsoft.com/office/drawing/2014/main" id="{F8984000-C25A-4A60-AA6C-6B042776A9D2}"/>
                </a:ext>
              </a:extLst>
            </p:cNvPr>
            <p:cNvSpPr txBox="1"/>
            <p:nvPr/>
          </p:nvSpPr>
          <p:spPr>
            <a:xfrm>
              <a:off x="246850" y="1921074"/>
              <a:ext cx="2403607" cy="3673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913943"/>
              <a:r>
                <a:rPr lang="de-DE" sz="1599" b="1" dirty="0">
                  <a:solidFill>
                    <a:srgbClr val="000000"/>
                  </a:solidFill>
                  <a:latin typeface="Arial" panose="020B0604020202020204"/>
                </a:rPr>
                <a:t>6/7 achsiger Roboter</a:t>
              </a:r>
            </a:p>
          </p:txBody>
        </p:sp>
        <p:sp>
          <p:nvSpPr>
            <p:cNvPr id="48" name="Rechteck 47">
              <a:extLst>
                <a:ext uri="{FF2B5EF4-FFF2-40B4-BE49-F238E27FC236}">
                  <a16:creationId xmlns:a16="http://schemas.microsoft.com/office/drawing/2014/main" id="{3435B50A-C11B-4A92-BE88-A24DCF227F43}"/>
                </a:ext>
              </a:extLst>
            </p:cNvPr>
            <p:cNvSpPr/>
            <p:nvPr/>
          </p:nvSpPr>
          <p:spPr>
            <a:xfrm>
              <a:off x="2135023" y="2548880"/>
              <a:ext cx="872203" cy="156968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defTabSz="913943"/>
              <a:r>
                <a:rPr lang="de-DE" sz="8796" dirty="0">
                  <a:solidFill>
                    <a:srgbClr val="DC0000"/>
                  </a:solidFill>
                  <a:latin typeface="Arial" panose="020B0604020202020204"/>
                </a:rPr>
                <a:t>≠</a:t>
              </a:r>
            </a:p>
          </p:txBody>
        </p:sp>
        <p:grpSp>
          <p:nvGrpSpPr>
            <p:cNvPr id="49" name="Gruppieren 48">
              <a:extLst>
                <a:ext uri="{FF2B5EF4-FFF2-40B4-BE49-F238E27FC236}">
                  <a16:creationId xmlns:a16="http://schemas.microsoft.com/office/drawing/2014/main" id="{A5FFA66E-619E-41B5-88F2-7172AF34B9F7}"/>
                </a:ext>
              </a:extLst>
            </p:cNvPr>
            <p:cNvGrpSpPr/>
            <p:nvPr/>
          </p:nvGrpSpPr>
          <p:grpSpPr>
            <a:xfrm>
              <a:off x="6063567" y="1021129"/>
              <a:ext cx="3501704" cy="1101914"/>
              <a:chOff x="4943872" y="2091566"/>
              <a:chExt cx="5173400" cy="1101914"/>
            </a:xfrm>
          </p:grpSpPr>
          <p:sp>
            <p:nvSpPr>
              <p:cNvPr id="52" name="Ellipse 51">
                <a:extLst>
                  <a:ext uri="{FF2B5EF4-FFF2-40B4-BE49-F238E27FC236}">
                    <a16:creationId xmlns:a16="http://schemas.microsoft.com/office/drawing/2014/main" id="{0640035E-B928-416A-A62E-ECF895C7CCFF}"/>
                  </a:ext>
                </a:extLst>
              </p:cNvPr>
              <p:cNvSpPr/>
              <p:nvPr/>
            </p:nvSpPr>
            <p:spPr bwMode="auto">
              <a:xfrm>
                <a:off x="4943872" y="2698355"/>
                <a:ext cx="410961" cy="232778"/>
              </a:xfrm>
              <a:prstGeom prst="ellipse">
                <a:avLst/>
              </a:prstGeom>
              <a:noFill/>
              <a:ln w="19050" cap="flat" cmpd="sng" algn="ctr">
                <a:solidFill>
                  <a:srgbClr val="FF66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392" tIns="45696" rIns="91392" bIns="45696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599" kern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53" name="Textfeld 52">
                <a:extLst>
                  <a:ext uri="{FF2B5EF4-FFF2-40B4-BE49-F238E27FC236}">
                    <a16:creationId xmlns:a16="http://schemas.microsoft.com/office/drawing/2014/main" id="{452DA6E9-95FA-4610-ACAF-B48FEB24EEC1}"/>
                  </a:ext>
                </a:extLst>
              </p:cNvPr>
              <p:cNvSpPr txBox="1"/>
              <p:nvPr/>
            </p:nvSpPr>
            <p:spPr>
              <a:xfrm>
                <a:off x="5886500" y="2091566"/>
                <a:ext cx="4230772" cy="11019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80885" indent="-180885" defTabSz="913943">
                  <a:buFont typeface="Arial" panose="020B0604020202020204" pitchFamily="34" charset="0"/>
                  <a:buChar char="•"/>
                  <a:defRPr/>
                </a:pPr>
                <a:r>
                  <a:rPr lang="de-DE" sz="1199" kern="0" dirty="0">
                    <a:solidFill>
                      <a:srgbClr val="000000"/>
                    </a:solidFill>
                    <a:latin typeface="Arial" panose="020B0604020202020204"/>
                  </a:rPr>
                  <a:t>Kollisionsfreie Bahnplanung in Echtzeit für alle Achsen</a:t>
                </a:r>
              </a:p>
              <a:p>
                <a:pPr marL="180885" indent="-180885" defTabSz="913943">
                  <a:buFont typeface="Arial" panose="020B0604020202020204" pitchFamily="34" charset="0"/>
                  <a:buChar char="•"/>
                  <a:defRPr/>
                </a:pPr>
                <a:r>
                  <a:rPr lang="de-DE" sz="1199" kern="0" dirty="0">
                    <a:solidFill>
                      <a:srgbClr val="000000"/>
                    </a:solidFill>
                    <a:latin typeface="Arial" panose="020B0604020202020204"/>
                  </a:rPr>
                  <a:t>Automatisierte Fehlerkorrektur</a:t>
                </a:r>
              </a:p>
              <a:p>
                <a:pPr marL="180885" indent="-180885" defTabSz="913943">
                  <a:buFont typeface="Arial" panose="020B0604020202020204" pitchFamily="34" charset="0"/>
                  <a:buChar char="•"/>
                  <a:defRPr/>
                </a:pPr>
                <a:r>
                  <a:rPr lang="de-DE" sz="1199" kern="0" dirty="0">
                    <a:solidFill>
                      <a:srgbClr val="000000"/>
                    </a:solidFill>
                    <a:latin typeface="Arial" panose="020B0604020202020204"/>
                  </a:rPr>
                  <a:t>Lern- und Anpassungsfähig</a:t>
                </a:r>
              </a:p>
              <a:p>
                <a:pPr defTabSz="913943">
                  <a:defRPr/>
                </a:pPr>
                <a:endParaRPr lang="de-DE" sz="11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cxnSp>
            <p:nvCxnSpPr>
              <p:cNvPr id="54" name="Gerade Verbindung mit Pfeil 53">
                <a:extLst>
                  <a:ext uri="{FF2B5EF4-FFF2-40B4-BE49-F238E27FC236}">
                    <a16:creationId xmlns:a16="http://schemas.microsoft.com/office/drawing/2014/main" id="{B4F0F80F-4919-49DE-8704-EF0A270EB3FF}"/>
                  </a:ext>
                </a:extLst>
              </p:cNvPr>
              <p:cNvCxnSpPr>
                <a:stCxn id="53" idx="1"/>
              </p:cNvCxnSpPr>
              <p:nvPr/>
            </p:nvCxnSpPr>
            <p:spPr bwMode="auto">
              <a:xfrm flipH="1">
                <a:off x="5468373" y="2642523"/>
                <a:ext cx="418127" cy="167161"/>
              </a:xfrm>
              <a:prstGeom prst="straightConnector1">
                <a:avLst/>
              </a:prstGeom>
              <a:solidFill>
                <a:srgbClr val="B3D3E9"/>
              </a:solidFill>
              <a:ln w="1905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arrow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pic>
          <p:nvPicPr>
            <p:cNvPr id="50" name="Grafik 49">
              <a:extLst>
                <a:ext uri="{FF2B5EF4-FFF2-40B4-BE49-F238E27FC236}">
                  <a16:creationId xmlns:a16="http://schemas.microsoft.com/office/drawing/2014/main" id="{98061C48-D28D-4B84-BEEA-390510D0B35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63430" y="2405211"/>
              <a:ext cx="2168651" cy="2121392"/>
            </a:xfrm>
            <a:prstGeom prst="rect">
              <a:avLst/>
            </a:prstGeom>
          </p:spPr>
        </p:pic>
        <p:sp>
          <p:nvSpPr>
            <p:cNvPr id="51" name="Rechteck 50">
              <a:extLst>
                <a:ext uri="{FF2B5EF4-FFF2-40B4-BE49-F238E27FC236}">
                  <a16:creationId xmlns:a16="http://schemas.microsoft.com/office/drawing/2014/main" id="{A6D5C497-B75F-4721-AEEA-510754708B6F}"/>
                </a:ext>
              </a:extLst>
            </p:cNvPr>
            <p:cNvSpPr/>
            <p:nvPr/>
          </p:nvSpPr>
          <p:spPr bwMode="auto">
            <a:xfrm>
              <a:off x="-358202" y="5531457"/>
              <a:ext cx="10620819" cy="333985"/>
            </a:xfrm>
            <a:prstGeom prst="rect">
              <a:avLst/>
            </a:prstGeom>
            <a:noFill/>
            <a:ln w="21590" cap="flat" cmpd="sng" algn="ctr">
              <a:solidFill>
                <a:srgbClr val="006DB6">
                  <a:lumMod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DDDDD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71963" tIns="45696" rIns="71963" bIns="45696" numCol="1" rtlCol="0" anchor="b" anchorCtr="0" compatLnSpc="1">
              <a:prstTxWarp prst="textNoShape">
                <a:avLst/>
              </a:prstTxWarp>
              <a:spAutoFit/>
            </a:bodyPr>
            <a:lstStyle/>
            <a:p>
              <a:pPr algn="ctr" defTabSz="913943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de-DE" sz="1399" kern="0" dirty="0">
                  <a:solidFill>
                    <a:srgbClr val="000000">
                      <a:lumMod val="100000"/>
                    </a:srgbClr>
                  </a:solidFill>
                  <a:latin typeface="Arial" panose="020B0604020202020204"/>
                </a:rPr>
                <a:t>Nur weil eine Tätigkeit für Menschen einfach ist, heißt das nicht, dass sie auch leicht automatisierbar ist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084183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18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238702"/>
            <a:ext cx="11048009" cy="68421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Spektren der Zusammenarbeit zwischen Mensch und Roboter</a:t>
            </a:r>
            <a:endParaRPr lang="de-CH" dirty="0"/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C8B4EB75-4D4F-4FE3-846C-893F88576D08}"/>
              </a:ext>
            </a:extLst>
          </p:cNvPr>
          <p:cNvGrpSpPr>
            <a:grpSpLocks/>
          </p:cNvGrpSpPr>
          <p:nvPr/>
        </p:nvGrpSpPr>
        <p:grpSpPr>
          <a:xfrm>
            <a:off x="865905" y="1448832"/>
            <a:ext cx="9370044" cy="4804481"/>
            <a:chOff x="117094" y="940073"/>
            <a:chExt cx="9568245" cy="4744765"/>
          </a:xfrm>
        </p:grpSpPr>
        <p:pic>
          <p:nvPicPr>
            <p:cNvPr id="8" name="Picture 11">
              <a:extLst>
                <a:ext uri="{FF2B5EF4-FFF2-40B4-BE49-F238E27FC236}">
                  <a16:creationId xmlns:a16="http://schemas.microsoft.com/office/drawing/2014/main" id="{F2ACE32D-FB17-4372-823B-E1790DBC259A}"/>
                </a:ext>
              </a:extLst>
            </p:cNvPr>
            <p:cNvPicPr>
              <a:picLocks noChangeAspect="1" noChangeArrowheads="1"/>
            </p:cNvPicPr>
            <p:nvPr>
              <p:custDataLst>
                <p:tags r:id="rId1"/>
              </p:custDataLst>
            </p:nvPr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r="1260"/>
            <a:stretch>
              <a:fillRect/>
            </a:stretch>
          </p:blipFill>
          <p:spPr bwMode="auto">
            <a:xfrm>
              <a:off x="7581443" y="3813882"/>
              <a:ext cx="2086482" cy="15498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DDDDD"/>
                  </a:solidFill>
                </a14:hiddenFill>
              </a:ext>
              <a:ext uri="{91240B29-F687-4F45-9708-019B960494DF}">
                <a14:hiddenLine xmlns:a14="http://schemas.microsoft.com/office/drawing/2010/main" w="1079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30B343BF-E4AA-4C11-B378-7AD7B8FAB682}"/>
                </a:ext>
              </a:extLst>
            </p:cNvPr>
            <p:cNvPicPr>
              <a:picLocks noChangeAspect="1" noChangeArrowheads="1"/>
            </p:cNvPicPr>
            <p:nvPr>
              <p:custDataLst>
                <p:tags r:id="rId2"/>
              </p:custDataLst>
            </p:nvPr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r="32654"/>
            <a:stretch>
              <a:fillRect/>
            </a:stretch>
          </p:blipFill>
          <p:spPr bwMode="auto">
            <a:xfrm>
              <a:off x="252536" y="940073"/>
              <a:ext cx="4488180" cy="36731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DDDDD"/>
                  </a:solidFill>
                </a14:hiddenFill>
              </a:ext>
              <a:ext uri="{91240B29-F687-4F45-9708-019B960494DF}">
                <a14:hiddenLine xmlns:a14="http://schemas.microsoft.com/office/drawing/2010/main" w="1079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0" name="Textfeld 9">
              <a:extLst>
                <a:ext uri="{FF2B5EF4-FFF2-40B4-BE49-F238E27FC236}">
                  <a16:creationId xmlns:a16="http://schemas.microsoft.com/office/drawing/2014/main" id="{0B6CD779-9E82-4372-99F3-300A8E46A395}"/>
                </a:ext>
              </a:extLst>
            </p:cNvPr>
            <p:cNvSpPr txBox="1"/>
            <p:nvPr/>
          </p:nvSpPr>
          <p:spPr>
            <a:xfrm>
              <a:off x="117094" y="1483186"/>
              <a:ext cx="1734484" cy="619737"/>
            </a:xfrm>
            <a:prstGeom prst="rect">
              <a:avLst/>
            </a:prstGeom>
            <a:solidFill>
              <a:srgbClr val="FFFFFF"/>
            </a:solidFill>
          </p:spPr>
          <p:txBody>
            <a:bodyPr wrap="none" lIns="73114" tIns="36557" rIns="73114" bIns="36557" rtlCol="0">
              <a:spAutoFit/>
            </a:bodyPr>
            <a:lstStyle/>
            <a:p>
              <a:pPr algn="ctr" defTabSz="913943">
                <a:defRPr/>
              </a:pPr>
              <a:r>
                <a:rPr lang="de-DE" sz="1799" kern="0" dirty="0">
                  <a:solidFill>
                    <a:srgbClr val="000000"/>
                  </a:solidFill>
                  <a:latin typeface="Arial" panose="020B0604020202020204"/>
                </a:rPr>
                <a:t>Keine zeitliche </a:t>
              </a:r>
            </a:p>
            <a:p>
              <a:pPr algn="ctr" defTabSz="913943">
                <a:defRPr/>
              </a:pPr>
              <a:r>
                <a:rPr lang="de-DE" sz="1799" kern="0" dirty="0">
                  <a:solidFill>
                    <a:srgbClr val="000000"/>
                  </a:solidFill>
                  <a:latin typeface="Arial" panose="020B0604020202020204"/>
                </a:rPr>
                <a:t>Trennung</a:t>
              </a:r>
            </a:p>
          </p:txBody>
        </p:sp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3313CC3C-4D72-4BE7-BCD0-EC050E89D802}"/>
                </a:ext>
              </a:extLst>
            </p:cNvPr>
            <p:cNvSpPr txBox="1"/>
            <p:nvPr/>
          </p:nvSpPr>
          <p:spPr>
            <a:xfrm>
              <a:off x="1912489" y="3964024"/>
              <a:ext cx="1158592" cy="893151"/>
            </a:xfrm>
            <a:prstGeom prst="rect">
              <a:avLst/>
            </a:prstGeom>
            <a:solidFill>
              <a:srgbClr val="FFFFFF"/>
            </a:solidFill>
          </p:spPr>
          <p:txBody>
            <a:bodyPr wrap="none" lIns="73114" tIns="36557" rIns="73114" bIns="36557" rtlCol="0">
              <a:spAutoFit/>
            </a:bodyPr>
            <a:lstStyle/>
            <a:p>
              <a:pPr defTabSz="913943">
                <a:defRPr/>
              </a:pPr>
              <a:r>
                <a:rPr lang="de-DE" sz="1799" kern="0" dirty="0">
                  <a:solidFill>
                    <a:srgbClr val="000000"/>
                  </a:solidFill>
                  <a:latin typeface="Arial" panose="020B0604020202020204"/>
                </a:rPr>
                <a:t>Örtliche </a:t>
              </a:r>
            </a:p>
            <a:p>
              <a:pPr defTabSz="913943">
                <a:defRPr/>
              </a:pPr>
              <a:r>
                <a:rPr lang="de-DE" sz="1799" kern="0" dirty="0">
                  <a:solidFill>
                    <a:srgbClr val="000000"/>
                  </a:solidFill>
                  <a:latin typeface="Arial" panose="020B0604020202020204"/>
                </a:rPr>
                <a:t>Trennung</a:t>
              </a:r>
            </a:p>
            <a:p>
              <a:pPr defTabSz="913943">
                <a:defRPr/>
              </a:pPr>
              <a:endParaRPr lang="de-DE" sz="1799" kern="0" dirty="0">
                <a:solidFill>
                  <a:srgbClr val="000000"/>
                </a:solidFill>
                <a:latin typeface="Arial" panose="020B0604020202020204"/>
              </a:endParaRPr>
            </a:p>
          </p:txBody>
        </p:sp>
        <p:sp>
          <p:nvSpPr>
            <p:cNvPr id="12" name="Textfeld 11">
              <a:extLst>
                <a:ext uri="{FF2B5EF4-FFF2-40B4-BE49-F238E27FC236}">
                  <a16:creationId xmlns:a16="http://schemas.microsoft.com/office/drawing/2014/main" id="{FFAAB13A-9858-447F-AE0A-B2037B9C049E}"/>
                </a:ext>
              </a:extLst>
            </p:cNvPr>
            <p:cNvSpPr txBox="1"/>
            <p:nvPr/>
          </p:nvSpPr>
          <p:spPr>
            <a:xfrm>
              <a:off x="703403" y="2879000"/>
              <a:ext cx="1158592" cy="893151"/>
            </a:xfrm>
            <a:prstGeom prst="rect">
              <a:avLst/>
            </a:prstGeom>
            <a:solidFill>
              <a:srgbClr val="FFFFFF"/>
            </a:solidFill>
          </p:spPr>
          <p:txBody>
            <a:bodyPr wrap="none" lIns="73114" tIns="36557" rIns="73114" bIns="36557" rtlCol="0">
              <a:spAutoFit/>
            </a:bodyPr>
            <a:lstStyle/>
            <a:p>
              <a:pPr defTabSz="913943">
                <a:defRPr/>
              </a:pPr>
              <a:r>
                <a:rPr lang="de-DE" sz="1799" kern="0" dirty="0">
                  <a:solidFill>
                    <a:srgbClr val="000000"/>
                  </a:solidFill>
                  <a:latin typeface="Arial" panose="020B0604020202020204"/>
                </a:rPr>
                <a:t>Zeitliche </a:t>
              </a:r>
            </a:p>
            <a:p>
              <a:pPr defTabSz="913943">
                <a:defRPr/>
              </a:pPr>
              <a:r>
                <a:rPr lang="de-DE" sz="1799" kern="0" dirty="0">
                  <a:solidFill>
                    <a:srgbClr val="000000"/>
                  </a:solidFill>
                  <a:latin typeface="Arial" panose="020B0604020202020204"/>
                </a:rPr>
                <a:t>Trennung</a:t>
              </a:r>
            </a:p>
            <a:p>
              <a:pPr defTabSz="913943">
                <a:defRPr/>
              </a:pPr>
              <a:endParaRPr lang="de-DE" sz="1799" kern="0" dirty="0">
                <a:solidFill>
                  <a:srgbClr val="000000"/>
                </a:solidFill>
                <a:latin typeface="Arial" panose="020B0604020202020204"/>
              </a:endParaRPr>
            </a:p>
          </p:txBody>
        </p:sp>
        <p:sp>
          <p:nvSpPr>
            <p:cNvPr id="13" name="Textfeld 12">
              <a:extLst>
                <a:ext uri="{FF2B5EF4-FFF2-40B4-BE49-F238E27FC236}">
                  <a16:creationId xmlns:a16="http://schemas.microsoft.com/office/drawing/2014/main" id="{68012927-690A-4B5D-B267-A423EF4528E1}"/>
                </a:ext>
              </a:extLst>
            </p:cNvPr>
            <p:cNvSpPr txBox="1"/>
            <p:nvPr/>
          </p:nvSpPr>
          <p:spPr>
            <a:xfrm>
              <a:off x="3171552" y="3966904"/>
              <a:ext cx="1577422" cy="619737"/>
            </a:xfrm>
            <a:prstGeom prst="rect">
              <a:avLst/>
            </a:prstGeom>
            <a:solidFill>
              <a:srgbClr val="FFFFFF"/>
            </a:solidFill>
          </p:spPr>
          <p:txBody>
            <a:bodyPr wrap="none" lIns="73114" tIns="36557" rIns="73114" bIns="36557" rtlCol="0">
              <a:spAutoFit/>
            </a:bodyPr>
            <a:lstStyle/>
            <a:p>
              <a:pPr algn="ctr" defTabSz="913943">
                <a:defRPr/>
              </a:pPr>
              <a:r>
                <a:rPr lang="de-DE" sz="1799" kern="0" dirty="0">
                  <a:solidFill>
                    <a:srgbClr val="000000"/>
                  </a:solidFill>
                  <a:latin typeface="Arial" panose="020B0604020202020204"/>
                </a:rPr>
                <a:t>Keine örtliche</a:t>
              </a:r>
            </a:p>
            <a:p>
              <a:pPr algn="ctr" defTabSz="913943">
                <a:defRPr/>
              </a:pPr>
              <a:r>
                <a:rPr lang="de-DE" sz="1799" kern="0" dirty="0">
                  <a:solidFill>
                    <a:srgbClr val="000000"/>
                  </a:solidFill>
                  <a:latin typeface="Arial" panose="020B0604020202020204"/>
                </a:rPr>
                <a:t>Trennung</a:t>
              </a:r>
            </a:p>
          </p:txBody>
        </p:sp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09ADB2BF-53D4-4DA7-B144-D9B8D5D33200}"/>
                </a:ext>
              </a:extLst>
            </p:cNvPr>
            <p:cNvSpPr txBox="1"/>
            <p:nvPr/>
          </p:nvSpPr>
          <p:spPr>
            <a:xfrm>
              <a:off x="1918458" y="2798768"/>
              <a:ext cx="1237123" cy="619737"/>
            </a:xfrm>
            <a:prstGeom prst="rect">
              <a:avLst/>
            </a:prstGeom>
            <a:solidFill>
              <a:srgbClr val="FFFFFF"/>
            </a:solidFill>
          </p:spPr>
          <p:txBody>
            <a:bodyPr wrap="none" lIns="73114" tIns="36557" rIns="73114" bIns="36557" rtlCol="0">
              <a:spAutoFit/>
            </a:bodyPr>
            <a:lstStyle/>
            <a:p>
              <a:pPr algn="ctr" defTabSz="913943">
                <a:defRPr/>
              </a:pPr>
              <a:r>
                <a:rPr lang="de-DE" sz="1799" kern="0" dirty="0">
                  <a:solidFill>
                    <a:srgbClr val="000000"/>
                  </a:solidFill>
                  <a:latin typeface="Arial" panose="020B0604020202020204"/>
                </a:rPr>
                <a:t>Stand der </a:t>
              </a:r>
            </a:p>
            <a:p>
              <a:pPr algn="ctr" defTabSz="913943">
                <a:defRPr/>
              </a:pPr>
              <a:r>
                <a:rPr lang="de-DE" sz="1799" kern="0" dirty="0">
                  <a:solidFill>
                    <a:srgbClr val="000000"/>
                  </a:solidFill>
                  <a:latin typeface="Arial" panose="020B0604020202020204"/>
                </a:rPr>
                <a:t>Technik</a:t>
              </a:r>
            </a:p>
          </p:txBody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05949AEE-CD9D-4AC0-B8A0-271350F3EFBA}"/>
                </a:ext>
              </a:extLst>
            </p:cNvPr>
            <p:cNvSpPr/>
            <p:nvPr/>
          </p:nvSpPr>
          <p:spPr>
            <a:xfrm>
              <a:off x="4864187" y="991911"/>
              <a:ext cx="4819562" cy="3080633"/>
            </a:xfrm>
            <a:prstGeom prst="rect">
              <a:avLst/>
            </a:prstGeom>
          </p:spPr>
          <p:txBody>
            <a:bodyPr wrap="square" lIns="73114" tIns="36557" rIns="73114" bIns="36557">
              <a:spAutoFit/>
            </a:bodyPr>
            <a:lstStyle/>
            <a:p>
              <a:pPr marL="228486" indent="-228486" defTabSz="913943">
                <a:buClr>
                  <a:srgbClr val="006DB6"/>
                </a:buClr>
                <a:buFont typeface="Wingdings" panose="05000000000000000000" pitchFamily="2" charset="2"/>
                <a:buChar char="§"/>
              </a:pPr>
              <a:r>
                <a:rPr lang="de-DE" sz="1799" dirty="0">
                  <a:solidFill>
                    <a:srgbClr val="000000"/>
                  </a:solidFill>
                  <a:latin typeface="Arial" panose="020B0604020202020204"/>
                </a:rPr>
                <a:t>Alternative zur aufwändigen und stör-anfälligen „flexiblen (Voll-)Automatisierung“</a:t>
              </a:r>
            </a:p>
            <a:p>
              <a:pPr marL="228486" indent="-228486" defTabSz="913943">
                <a:buClr>
                  <a:srgbClr val="006DB6"/>
                </a:buClr>
                <a:buFont typeface="Wingdings" panose="05000000000000000000" pitchFamily="2" charset="2"/>
                <a:buChar char="§"/>
              </a:pPr>
              <a:r>
                <a:rPr lang="de-DE" sz="1799" dirty="0">
                  <a:solidFill>
                    <a:srgbClr val="000000"/>
                  </a:solidFill>
                  <a:latin typeface="Arial" panose="020B0604020202020204"/>
                </a:rPr>
                <a:t>Gestaltungsparameter der Kooperation sind abhängig von der Überlappung des Arbeitsraums (zeitlich/örtlich)</a:t>
              </a:r>
            </a:p>
            <a:p>
              <a:pPr marL="228486" indent="-228486" defTabSz="913943">
                <a:buClr>
                  <a:srgbClr val="006DB6"/>
                </a:buClr>
                <a:buFont typeface="Wingdings" panose="05000000000000000000" pitchFamily="2" charset="2"/>
                <a:buChar char="§"/>
              </a:pPr>
              <a:r>
                <a:rPr lang="de-DE" sz="1799" dirty="0">
                  <a:solidFill>
                    <a:srgbClr val="000000"/>
                  </a:solidFill>
                  <a:latin typeface="Arial" panose="020B0604020202020204"/>
                </a:rPr>
                <a:t>Einordnung der Kooperationen zwischen Mensch und Maschine</a:t>
              </a:r>
            </a:p>
            <a:p>
              <a:pPr marL="365577" lvl="1" defTabSz="913943"/>
              <a:r>
                <a:rPr lang="de-DE" sz="1799" dirty="0">
                  <a:solidFill>
                    <a:srgbClr val="000000"/>
                  </a:solidFill>
                  <a:latin typeface="Arial" panose="020B0604020202020204"/>
                </a:rPr>
                <a:t>(A) autark </a:t>
              </a:r>
            </a:p>
            <a:p>
              <a:pPr marL="365577" lvl="1" defTabSz="913943"/>
              <a:r>
                <a:rPr lang="de-DE" sz="1799" dirty="0">
                  <a:solidFill>
                    <a:srgbClr val="000000"/>
                  </a:solidFill>
                  <a:latin typeface="Arial" panose="020B0604020202020204"/>
                </a:rPr>
                <a:t>(K) kooperierend</a:t>
              </a:r>
            </a:p>
            <a:p>
              <a:pPr marL="365577" lvl="1" defTabSz="913943"/>
              <a:r>
                <a:rPr lang="de-DE" sz="1799" dirty="0">
                  <a:solidFill>
                    <a:srgbClr val="000000"/>
                  </a:solidFill>
                  <a:latin typeface="Arial" panose="020B0604020202020204"/>
                </a:rPr>
                <a:t>(S) synchronisiert</a:t>
              </a:r>
            </a:p>
          </p:txBody>
        </p:sp>
        <p:sp>
          <p:nvSpPr>
            <p:cNvPr id="16" name="Rechteck 15">
              <a:extLst>
                <a:ext uri="{FF2B5EF4-FFF2-40B4-BE49-F238E27FC236}">
                  <a16:creationId xmlns:a16="http://schemas.microsoft.com/office/drawing/2014/main" id="{657CABBB-0170-47FB-982B-4865708C6C11}"/>
                </a:ext>
              </a:extLst>
            </p:cNvPr>
            <p:cNvSpPr/>
            <p:nvPr/>
          </p:nvSpPr>
          <p:spPr bwMode="auto">
            <a:xfrm>
              <a:off x="1839719" y="1061042"/>
              <a:ext cx="2826067" cy="2809869"/>
            </a:xfrm>
            <a:prstGeom prst="rect">
              <a:avLst/>
            </a:prstGeom>
            <a:noFill/>
            <a:ln w="30480" cap="flat" cmpd="sng" algn="ctr">
              <a:solidFill>
                <a:srgbClr val="006DB6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3114" tIns="36557" rIns="73114" bIns="36557" numCol="1" rtlCol="0" anchor="t" anchorCtr="0" compatLnSpc="1">
              <a:prstTxWarp prst="textNoShape">
                <a:avLst/>
              </a:prstTxWarp>
            </a:bodyPr>
            <a:lstStyle/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sz="1799" kern="0" dirty="0">
                <a:solidFill>
                  <a:srgbClr val="000000"/>
                </a:solidFill>
                <a:latin typeface="Arial" panose="020B0604020202020204"/>
              </a:endParaRPr>
            </a:p>
          </p:txBody>
        </p:sp>
        <p:cxnSp>
          <p:nvCxnSpPr>
            <p:cNvPr id="17" name="Gerade Verbindung 15">
              <a:extLst>
                <a:ext uri="{FF2B5EF4-FFF2-40B4-BE49-F238E27FC236}">
                  <a16:creationId xmlns:a16="http://schemas.microsoft.com/office/drawing/2014/main" id="{AB1C65CA-43C5-4B1D-A68F-D80AD7977E8B}"/>
                </a:ext>
              </a:extLst>
            </p:cNvPr>
            <p:cNvCxnSpPr>
              <a:stCxn id="16" idx="0"/>
            </p:cNvCxnSpPr>
            <p:nvPr/>
          </p:nvCxnSpPr>
          <p:spPr bwMode="auto">
            <a:xfrm flipH="1">
              <a:off x="3252752" y="1061042"/>
              <a:ext cx="1" cy="2809869"/>
            </a:xfrm>
            <a:prstGeom prst="line">
              <a:avLst/>
            </a:prstGeom>
            <a:solidFill>
              <a:srgbClr val="DDDDDD"/>
            </a:solidFill>
            <a:ln w="22860" cap="flat" cmpd="sng" algn="ctr">
              <a:solidFill>
                <a:srgbClr val="006DB6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18" name="Gerade Verbindung 17">
              <a:extLst>
                <a:ext uri="{FF2B5EF4-FFF2-40B4-BE49-F238E27FC236}">
                  <a16:creationId xmlns:a16="http://schemas.microsoft.com/office/drawing/2014/main" id="{23D02383-A55E-4131-BA08-675A4C50069F}"/>
                </a:ext>
              </a:extLst>
            </p:cNvPr>
            <p:cNvCxnSpPr>
              <a:stCxn id="16" idx="1"/>
            </p:cNvCxnSpPr>
            <p:nvPr/>
          </p:nvCxnSpPr>
          <p:spPr bwMode="auto">
            <a:xfrm flipV="1">
              <a:off x="1839719" y="2465976"/>
              <a:ext cx="2826067" cy="1"/>
            </a:xfrm>
            <a:prstGeom prst="line">
              <a:avLst/>
            </a:prstGeom>
            <a:solidFill>
              <a:srgbClr val="DDDDDD"/>
            </a:solidFill>
            <a:ln w="22860" cap="flat" cmpd="sng" algn="ctr">
              <a:solidFill>
                <a:srgbClr val="006DB6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19" name="Kickerbox">
              <a:extLst>
                <a:ext uri="{FF2B5EF4-FFF2-40B4-BE49-F238E27FC236}">
                  <a16:creationId xmlns:a16="http://schemas.microsoft.com/office/drawing/2014/main" id="{12E943FA-5BCB-43F4-8F4E-82B346AF98E5}"/>
                </a:ext>
              </a:extLst>
            </p:cNvPr>
            <p:cNvSpPr txBox="1">
              <a:spLocks noChangeArrowheads="1"/>
            </p:cNvSpPr>
            <p:nvPr/>
          </p:nvSpPr>
          <p:spPr bwMode="gray">
            <a:xfrm>
              <a:off x="215900" y="5338514"/>
              <a:ext cx="9469439" cy="346324"/>
            </a:xfrm>
            <a:prstGeom prst="rect">
              <a:avLst/>
            </a:prstGeom>
            <a:noFill/>
            <a:ln w="17272" cmpd="sng">
              <a:solidFill>
                <a:srgbClr val="006DB6">
                  <a:lumMod val="100000"/>
                </a:srgbClr>
              </a:solidFill>
              <a:prstDash val="solid"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DDDDD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73114" tIns="36557" rIns="73114" bIns="36557" anchor="b" anchorCtr="0">
              <a:spAutoFit/>
            </a:bodyPr>
            <a:lstStyle/>
            <a:p>
              <a:pPr algn="ctr" defTabSz="913943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de-DE" sz="1799" kern="0" dirty="0">
                  <a:solidFill>
                    <a:srgbClr val="000000">
                      <a:lumMod val="100000"/>
                    </a:srgbClr>
                  </a:solidFill>
                  <a:latin typeface="Arial" panose="020B0604020202020204"/>
                </a:rPr>
                <a:t>Ziel: Kombiniere Stärken des Menschen mit Stärken des Roboters</a:t>
              </a:r>
            </a:p>
          </p:txBody>
        </p:sp>
      </p:grpSp>
      <p:sp>
        <p:nvSpPr>
          <p:cNvPr id="20" name="Quelle">
            <a:extLst>
              <a:ext uri="{FF2B5EF4-FFF2-40B4-BE49-F238E27FC236}">
                <a16:creationId xmlns:a16="http://schemas.microsoft.com/office/drawing/2014/main" id="{6AF5618A-A2D4-49AC-AA63-9B7035FF4E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75530" y="6085085"/>
            <a:ext cx="1403032" cy="168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anchor="b">
            <a:spAutoFit/>
          </a:bodyPr>
          <a:lstStyle/>
          <a:p>
            <a:pPr defTabSz="609463">
              <a:lnSpc>
                <a:spcPct val="107000"/>
              </a:lnSpc>
              <a:spcAft>
                <a:spcPts val="800"/>
              </a:spcAft>
            </a:pPr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Quelle: </a:t>
            </a:r>
            <a:r>
              <a:rPr lang="de-DE" sz="800" dirty="0">
                <a:solidFill>
                  <a:srgbClr val="191919"/>
                </a:solidFill>
                <a:latin typeface="Arial" panose="020B0604020202020204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de-DE" sz="800" dirty="0" err="1">
                <a:solidFill>
                  <a:srgbClr val="191919"/>
                </a:solidFill>
                <a:latin typeface="Arial" panose="020B0604020202020204"/>
                <a:ea typeface="Calibri" panose="020F0502020204030204" pitchFamily="34" charset="0"/>
                <a:cs typeface="Times New Roman" panose="02020603050405020304" pitchFamily="18" charset="0"/>
              </a:rPr>
              <a:t>Thiemermann</a:t>
            </a:r>
            <a:r>
              <a:rPr lang="de-DE" sz="800" dirty="0">
                <a:solidFill>
                  <a:srgbClr val="191919"/>
                </a:solidFill>
                <a:latin typeface="Arial" panose="020B0604020202020204"/>
                <a:ea typeface="Calibri" panose="020F0502020204030204" pitchFamily="34" charset="0"/>
                <a:cs typeface="Times New Roman" panose="02020603050405020304" pitchFamily="18" charset="0"/>
              </a:rPr>
              <a:t> 2005)</a:t>
            </a:r>
          </a:p>
        </p:txBody>
      </p:sp>
    </p:spTree>
    <p:extLst>
      <p:ext uri="{BB962C8B-B14F-4D97-AF65-F5344CB8AC3E}">
        <p14:creationId xmlns:p14="http://schemas.microsoft.com/office/powerpoint/2010/main" val="6410804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19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361" y="221097"/>
            <a:ext cx="11048009" cy="68421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Spektren der Zusammenarbeit mit Definitionen / Mensch und Roboter ist nicht gleich Mensch-Roboter-Kooperation </a:t>
            </a:r>
            <a:endParaRPr lang="de-CH" dirty="0"/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3F06D8C8-8F05-47AC-A26E-C1DECC744A5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927" t="16673" r="3688" b="9643"/>
          <a:stretch/>
        </p:blipFill>
        <p:spPr>
          <a:xfrm>
            <a:off x="1026861" y="2244710"/>
            <a:ext cx="1191432" cy="1246002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5E7A3814-FFB0-4C31-A077-3BC1C468B5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50" t="7586" r="5073" b="16955"/>
          <a:stretch/>
        </p:blipFill>
        <p:spPr>
          <a:xfrm>
            <a:off x="7471807" y="2220231"/>
            <a:ext cx="1168194" cy="1369608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65B43C7E-D7B8-4FC8-9156-C1236383A03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43028" y="2255216"/>
            <a:ext cx="899793" cy="1348757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91E2AD80-9204-47C1-819B-3D6D27E35E8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17" t="12264" r="4792" b="13863"/>
          <a:stretch/>
        </p:blipFill>
        <p:spPr>
          <a:xfrm>
            <a:off x="5177521" y="2244711"/>
            <a:ext cx="1168194" cy="1318761"/>
          </a:xfrm>
          <a:prstGeom prst="rect">
            <a:avLst/>
          </a:pr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6DBFF8EA-D6F8-4887-9436-AF725DC64BC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487" t="7477" r="4978" b="12077"/>
          <a:stretch/>
        </p:blipFill>
        <p:spPr>
          <a:xfrm>
            <a:off x="9370059" y="2220231"/>
            <a:ext cx="1168194" cy="1346161"/>
          </a:xfrm>
          <a:prstGeom prst="rect">
            <a:avLst/>
          </a:prstGeom>
        </p:spPr>
      </p:pic>
      <p:graphicFrame>
        <p:nvGraphicFramePr>
          <p:cNvPr id="20" name="Tabelle 19">
            <a:extLst>
              <a:ext uri="{FF2B5EF4-FFF2-40B4-BE49-F238E27FC236}">
                <a16:creationId xmlns:a16="http://schemas.microsoft.com/office/drawing/2014/main" id="{5B393790-2A0C-4C33-AB23-C496FD36EF7A}"/>
              </a:ext>
            </a:extLst>
          </p:cNvPr>
          <p:cNvGraphicFramePr>
            <a:graphicFrameLocks noGrp="1"/>
          </p:cNvGraphicFramePr>
          <p:nvPr/>
        </p:nvGraphicFramePr>
        <p:xfrm>
          <a:off x="858401" y="3675717"/>
          <a:ext cx="10578465" cy="2521914"/>
        </p:xfrm>
        <a:graphic>
          <a:graphicData uri="http://schemas.openxmlformats.org/drawingml/2006/table">
            <a:tbl>
              <a:tblPr firstRow="1" bandRow="1"/>
              <a:tblGrid>
                <a:gridCol w="22379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340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20319"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de-DE" sz="1600" dirty="0">
                          <a:latin typeface="+mn-lt"/>
                        </a:rPr>
                        <a:t>Spektrum</a:t>
                      </a:r>
                    </a:p>
                  </a:txBody>
                  <a:tcPr marL="91392" marR="91392" marT="45696" marB="45696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3B0"/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de-DE" sz="1600" dirty="0">
                          <a:latin typeface="+mn-lt"/>
                        </a:rPr>
                        <a:t>Beschreibung</a:t>
                      </a:r>
                    </a:p>
                  </a:txBody>
                  <a:tcPr marL="91392" marR="91392" marT="45696" marB="45696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3B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0319"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de-DE" sz="1600" dirty="0">
                          <a:latin typeface="+mn-lt"/>
                        </a:rPr>
                        <a:t>Konventionell</a:t>
                      </a:r>
                    </a:p>
                  </a:txBody>
                  <a:tcPr marL="91392" marR="91392" marT="45696" marB="45696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AADC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de-DE" sz="1600" dirty="0">
                          <a:latin typeface="+mn-lt"/>
                        </a:rPr>
                        <a:t>Strikte</a:t>
                      </a:r>
                      <a:r>
                        <a:rPr lang="de-DE" sz="1600" baseline="0" dirty="0">
                          <a:latin typeface="+mn-lt"/>
                        </a:rPr>
                        <a:t> Trennung der Arbeitsräume mit z.B. Schutzzaun</a:t>
                      </a:r>
                      <a:endParaRPr lang="de-DE" sz="1600" dirty="0">
                        <a:latin typeface="+mn-lt"/>
                      </a:endParaRPr>
                    </a:p>
                  </a:txBody>
                  <a:tcPr marL="91392" marR="91392" marT="45696" marB="45696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AADC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0319"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de-DE" sz="1600" dirty="0">
                          <a:latin typeface="+mn-lt"/>
                        </a:rPr>
                        <a:t>Autark</a:t>
                      </a:r>
                      <a:r>
                        <a:rPr lang="de-DE" sz="1600" baseline="0" dirty="0">
                          <a:latin typeface="+mn-lt"/>
                        </a:rPr>
                        <a:t> / Koexistenz</a:t>
                      </a:r>
                      <a:endParaRPr lang="de-DE" sz="1600" dirty="0">
                        <a:latin typeface="+mn-lt"/>
                      </a:endParaRPr>
                    </a:p>
                  </a:txBody>
                  <a:tcPr marL="91392" marR="91392" marT="45696" marB="45696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AADC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de-DE" sz="1600" dirty="0">
                          <a:latin typeface="+mn-lt"/>
                        </a:rPr>
                        <a:t>Mensch und Roboter arbeiten autonom ohne Schutzzaun (kein gemeinsamer Arbeitsraum)</a:t>
                      </a:r>
                    </a:p>
                  </a:txBody>
                  <a:tcPr marL="91392" marR="91392" marT="45696" marB="45696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AADC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0319"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de-DE" sz="1600" dirty="0">
                          <a:latin typeface="+mn-lt"/>
                        </a:rPr>
                        <a:t>Synchronisiert</a:t>
                      </a:r>
                    </a:p>
                  </a:txBody>
                  <a:tcPr marL="91392" marR="91392" marT="45696" marB="45696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AADC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de-DE" sz="1600" dirty="0">
                          <a:latin typeface="+mn-lt"/>
                        </a:rPr>
                        <a:t>Nur 1 Aktionspartner befindet sich gleichzeitig im gemeinsamen</a:t>
                      </a:r>
                      <a:r>
                        <a:rPr lang="de-DE" sz="1600" baseline="0" dirty="0">
                          <a:latin typeface="+mn-lt"/>
                        </a:rPr>
                        <a:t> Arbeitsraum</a:t>
                      </a:r>
                      <a:endParaRPr lang="de-DE" sz="1600" dirty="0">
                        <a:latin typeface="+mn-lt"/>
                      </a:endParaRPr>
                    </a:p>
                  </a:txBody>
                  <a:tcPr marL="91392" marR="91392" marT="45696" marB="45696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AADC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0319"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de-DE" sz="1600" dirty="0">
                          <a:latin typeface="+mn-lt"/>
                        </a:rPr>
                        <a:t>Kooperierend</a:t>
                      </a:r>
                    </a:p>
                  </a:txBody>
                  <a:tcPr marL="91392" marR="91392" marT="45696" marB="45696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AADC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de-DE" sz="1600" dirty="0">
                          <a:latin typeface="+mn-lt"/>
                        </a:rPr>
                        <a:t>Gemeinsamer Arbeitsraum aber keine gemeinsame Tätigkeiten</a:t>
                      </a:r>
                    </a:p>
                  </a:txBody>
                  <a:tcPr marL="91392" marR="91392" marT="45696" marB="45696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AADC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0319"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de-DE" sz="1600" dirty="0">
                          <a:latin typeface="+mn-lt"/>
                        </a:rPr>
                        <a:t>Kollaborierend</a:t>
                      </a:r>
                    </a:p>
                  </a:txBody>
                  <a:tcPr marL="91392" marR="91392" marT="45696" marB="45696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AADC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de-DE" sz="1600" dirty="0">
                          <a:latin typeface="+mn-lt"/>
                        </a:rPr>
                        <a:t>Gemeinsamer Arbeitsraum und gemeinsame</a:t>
                      </a:r>
                      <a:r>
                        <a:rPr lang="de-DE" sz="1600" baseline="0" dirty="0">
                          <a:latin typeface="+mn-lt"/>
                        </a:rPr>
                        <a:t> Tätigkeiten</a:t>
                      </a:r>
                      <a:endParaRPr lang="de-DE" sz="1600" dirty="0">
                        <a:latin typeface="+mn-lt"/>
                      </a:endParaRPr>
                    </a:p>
                  </a:txBody>
                  <a:tcPr marL="91392" marR="91392" marT="45696" marB="45696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AADC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21" name="Tabelle 20">
            <a:extLst>
              <a:ext uri="{FF2B5EF4-FFF2-40B4-BE49-F238E27FC236}">
                <a16:creationId xmlns:a16="http://schemas.microsoft.com/office/drawing/2014/main" id="{38A0214F-75DE-47BB-A32E-C332B25262E9}"/>
              </a:ext>
            </a:extLst>
          </p:cNvPr>
          <p:cNvGraphicFramePr>
            <a:graphicFrameLocks noGrp="1"/>
          </p:cNvGraphicFramePr>
          <p:nvPr/>
        </p:nvGraphicFramePr>
        <p:xfrm>
          <a:off x="806030" y="1548222"/>
          <a:ext cx="10476410" cy="640032"/>
        </p:xfrm>
        <a:graphic>
          <a:graphicData uri="http://schemas.openxmlformats.org/drawingml/2006/table">
            <a:tbl>
              <a:tblPr firstRow="1" bandRow="1"/>
              <a:tblGrid>
                <a:gridCol w="19650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249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406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728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7296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39747"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Konventionell</a:t>
                      </a: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Autark / Koexistent</a:t>
                      </a:r>
                      <a:endParaRPr lang="de-DE" sz="1400" b="1" kern="1200" baseline="300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Synchronisiert</a:t>
                      </a:r>
                      <a:endParaRPr lang="de-DE" sz="1400" b="1" kern="1200" baseline="300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Kooperation</a:t>
                      </a:r>
                      <a:endParaRPr lang="de-DE" sz="1400" b="1" kern="1200" baseline="300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800" b="1" kern="12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Kollaboration</a:t>
                      </a:r>
                      <a:endParaRPr lang="de-DE" sz="1400" b="1" kern="1200" baseline="300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800" b="1" kern="12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22" name="Quelle">
            <a:extLst>
              <a:ext uri="{FF2B5EF4-FFF2-40B4-BE49-F238E27FC236}">
                <a16:creationId xmlns:a16="http://schemas.microsoft.com/office/drawing/2014/main" id="{87D0FE04-51A1-4802-8A46-15FAA03555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40930" y="6222844"/>
            <a:ext cx="1403032" cy="168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anchor="b">
            <a:spAutoFit/>
          </a:bodyPr>
          <a:lstStyle/>
          <a:p>
            <a:pPr defTabSz="456971">
              <a:lnSpc>
                <a:spcPct val="107000"/>
              </a:lnSpc>
              <a:spcAft>
                <a:spcPts val="800"/>
              </a:spcAft>
            </a:pPr>
            <a:r>
              <a:rPr lang="de-DE" sz="750" dirty="0">
                <a:solidFill>
                  <a:srgbClr val="002D58"/>
                </a:solidFill>
                <a:latin typeface="Arial" panose="020B0604020202020204"/>
              </a:rPr>
              <a:t>Quelle: </a:t>
            </a:r>
            <a:r>
              <a:rPr lang="de-DE" sz="800" dirty="0">
                <a:solidFill>
                  <a:srgbClr val="002D58"/>
                </a:solidFill>
                <a:latin typeface="Arial" panose="020B0604020202020204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de-DE" sz="800" dirty="0" err="1">
                <a:solidFill>
                  <a:srgbClr val="002D58"/>
                </a:solidFill>
                <a:latin typeface="Arial" panose="020B0604020202020204"/>
                <a:ea typeface="Calibri" panose="020F0502020204030204" pitchFamily="34" charset="0"/>
                <a:cs typeface="Times New Roman" panose="02020603050405020304" pitchFamily="18" charset="0"/>
              </a:rPr>
              <a:t>Thiemermann</a:t>
            </a:r>
            <a:r>
              <a:rPr lang="de-DE" sz="800" dirty="0">
                <a:solidFill>
                  <a:srgbClr val="002D58"/>
                </a:solidFill>
                <a:latin typeface="Arial" panose="020B0604020202020204"/>
                <a:ea typeface="Calibri" panose="020F0502020204030204" pitchFamily="34" charset="0"/>
                <a:cs typeface="Times New Roman" panose="02020603050405020304" pitchFamily="18" charset="0"/>
              </a:rPr>
              <a:t> 2005)</a:t>
            </a:r>
          </a:p>
        </p:txBody>
      </p:sp>
      <p:pic>
        <p:nvPicPr>
          <p:cNvPr id="14" name="Grafik 13">
            <a:extLst>
              <a:ext uri="{FF2B5EF4-FFF2-40B4-BE49-F238E27FC236}">
                <a16:creationId xmlns:a16="http://schemas.microsoft.com/office/drawing/2014/main" id="{9FB96F96-E687-4B6E-BACC-932654F69D6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927" t="16673" r="3688" b="9643"/>
          <a:stretch/>
        </p:blipFill>
        <p:spPr>
          <a:xfrm>
            <a:off x="1079231" y="2255215"/>
            <a:ext cx="1191432" cy="1246002"/>
          </a:xfrm>
          <a:prstGeom prst="rect">
            <a:avLst/>
          </a:prstGeom>
        </p:spPr>
      </p:pic>
      <p:pic>
        <p:nvPicPr>
          <p:cNvPr id="23" name="Grafik 22">
            <a:extLst>
              <a:ext uri="{FF2B5EF4-FFF2-40B4-BE49-F238E27FC236}">
                <a16:creationId xmlns:a16="http://schemas.microsoft.com/office/drawing/2014/main" id="{3C1CC46C-6618-4C60-8AF7-98A75DA0779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95398" y="2265720"/>
            <a:ext cx="899793" cy="1348757"/>
          </a:xfrm>
          <a:prstGeom prst="rect">
            <a:avLst/>
          </a:prstGeom>
        </p:spPr>
      </p:pic>
      <p:pic>
        <p:nvPicPr>
          <p:cNvPr id="24" name="Grafik 23">
            <a:extLst>
              <a:ext uri="{FF2B5EF4-FFF2-40B4-BE49-F238E27FC236}">
                <a16:creationId xmlns:a16="http://schemas.microsoft.com/office/drawing/2014/main" id="{7FF31BC9-F176-4478-9C88-636916372A2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17" t="12264" r="4792" b="13863"/>
          <a:stretch/>
        </p:blipFill>
        <p:spPr>
          <a:xfrm>
            <a:off x="5229891" y="2255215"/>
            <a:ext cx="1168194" cy="1318761"/>
          </a:xfrm>
          <a:prstGeom prst="rect">
            <a:avLst/>
          </a:prstGeom>
        </p:spPr>
      </p:pic>
      <p:graphicFrame>
        <p:nvGraphicFramePr>
          <p:cNvPr id="25" name="Tabelle 24">
            <a:extLst>
              <a:ext uri="{FF2B5EF4-FFF2-40B4-BE49-F238E27FC236}">
                <a16:creationId xmlns:a16="http://schemas.microsoft.com/office/drawing/2014/main" id="{641A2368-729D-499F-A994-97D5397547A3}"/>
              </a:ext>
            </a:extLst>
          </p:cNvPr>
          <p:cNvGraphicFramePr>
            <a:graphicFrameLocks noGrp="1"/>
          </p:cNvGraphicFramePr>
          <p:nvPr/>
        </p:nvGraphicFramePr>
        <p:xfrm>
          <a:off x="858400" y="1558727"/>
          <a:ext cx="10476410" cy="640032"/>
        </p:xfrm>
        <a:graphic>
          <a:graphicData uri="http://schemas.openxmlformats.org/drawingml/2006/table">
            <a:tbl>
              <a:tblPr firstRow="1" bandRow="1"/>
              <a:tblGrid>
                <a:gridCol w="19650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249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406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728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7296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39747"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Konventionell</a:t>
                      </a: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Autark / Koexistent</a:t>
                      </a:r>
                      <a:endParaRPr lang="de-DE" sz="1400" b="1" kern="1200" baseline="300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Synchronisiert</a:t>
                      </a:r>
                      <a:endParaRPr lang="de-DE" sz="1400" b="1" kern="1200" baseline="300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Kooperation</a:t>
                      </a:r>
                      <a:endParaRPr lang="de-DE" sz="1400" b="1" kern="1200" baseline="300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800" b="1" kern="12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Kollaboration</a:t>
                      </a:r>
                      <a:endParaRPr lang="de-DE" sz="1400" b="1" kern="1200" baseline="300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800" b="1" kern="12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26" name="Grafik 25">
            <a:extLst>
              <a:ext uri="{FF2B5EF4-FFF2-40B4-BE49-F238E27FC236}">
                <a16:creationId xmlns:a16="http://schemas.microsoft.com/office/drawing/2014/main" id="{E2FF784C-3167-45FA-B407-1C5905EE139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50" t="7586" r="5073" b="16955"/>
          <a:stretch/>
        </p:blipFill>
        <p:spPr>
          <a:xfrm>
            <a:off x="7444089" y="2220231"/>
            <a:ext cx="1168194" cy="1369608"/>
          </a:xfrm>
          <a:prstGeom prst="rect">
            <a:avLst/>
          </a:prstGeom>
        </p:spPr>
      </p:pic>
      <p:pic>
        <p:nvPicPr>
          <p:cNvPr id="27" name="Grafik 26">
            <a:extLst>
              <a:ext uri="{FF2B5EF4-FFF2-40B4-BE49-F238E27FC236}">
                <a16:creationId xmlns:a16="http://schemas.microsoft.com/office/drawing/2014/main" id="{B6CA8CB5-D059-4022-8E9A-7DA2931BBEB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927" t="16673" r="3688" b="9643"/>
          <a:stretch/>
        </p:blipFill>
        <p:spPr>
          <a:xfrm>
            <a:off x="1051512" y="2255215"/>
            <a:ext cx="1191432" cy="1246002"/>
          </a:xfrm>
          <a:prstGeom prst="rect">
            <a:avLst/>
          </a:prstGeom>
        </p:spPr>
      </p:pic>
      <p:pic>
        <p:nvPicPr>
          <p:cNvPr id="28" name="Grafik 27">
            <a:extLst>
              <a:ext uri="{FF2B5EF4-FFF2-40B4-BE49-F238E27FC236}">
                <a16:creationId xmlns:a16="http://schemas.microsoft.com/office/drawing/2014/main" id="{AF535C27-A943-43E8-A71C-BCD9D7924F6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67679" y="2265720"/>
            <a:ext cx="899793" cy="1348757"/>
          </a:xfrm>
          <a:prstGeom prst="rect">
            <a:avLst/>
          </a:prstGeom>
        </p:spPr>
      </p:pic>
      <p:pic>
        <p:nvPicPr>
          <p:cNvPr id="29" name="Grafik 28">
            <a:extLst>
              <a:ext uri="{FF2B5EF4-FFF2-40B4-BE49-F238E27FC236}">
                <a16:creationId xmlns:a16="http://schemas.microsoft.com/office/drawing/2014/main" id="{3BE9FAD3-F671-41F3-B023-C54E62D18E6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17" t="12264" r="4792" b="13863"/>
          <a:stretch/>
        </p:blipFill>
        <p:spPr>
          <a:xfrm>
            <a:off x="5202172" y="2255215"/>
            <a:ext cx="1168194" cy="1318761"/>
          </a:xfrm>
          <a:prstGeom prst="rect">
            <a:avLst/>
          </a:prstGeom>
        </p:spPr>
      </p:pic>
      <p:graphicFrame>
        <p:nvGraphicFramePr>
          <p:cNvPr id="30" name="Tabelle 29">
            <a:extLst>
              <a:ext uri="{FF2B5EF4-FFF2-40B4-BE49-F238E27FC236}">
                <a16:creationId xmlns:a16="http://schemas.microsoft.com/office/drawing/2014/main" id="{654CD9CA-738C-48F5-8F62-BFAE23800CF2}"/>
              </a:ext>
            </a:extLst>
          </p:cNvPr>
          <p:cNvGraphicFramePr>
            <a:graphicFrameLocks noGrp="1"/>
          </p:cNvGraphicFramePr>
          <p:nvPr/>
        </p:nvGraphicFramePr>
        <p:xfrm>
          <a:off x="830682" y="1558727"/>
          <a:ext cx="10476410" cy="640032"/>
        </p:xfrm>
        <a:graphic>
          <a:graphicData uri="http://schemas.openxmlformats.org/drawingml/2006/table">
            <a:tbl>
              <a:tblPr firstRow="1" bandRow="1"/>
              <a:tblGrid>
                <a:gridCol w="19650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249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406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728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7296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39747"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Konventionell</a:t>
                      </a: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Autark / Koexistent</a:t>
                      </a:r>
                      <a:endParaRPr lang="de-DE" sz="1400" b="1" kern="1200" baseline="300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Synchronisiert</a:t>
                      </a:r>
                      <a:endParaRPr lang="de-DE" sz="1400" b="1" kern="1200" baseline="300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Kooperation</a:t>
                      </a:r>
                      <a:endParaRPr lang="de-DE" sz="1400" b="1" kern="1200" baseline="300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800" b="1" kern="12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60976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1219535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82930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243907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3048838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3658606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4268373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4878141" algn="l" defTabSz="609768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b="1" kern="1200" dirty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Kollaboration</a:t>
                      </a:r>
                      <a:endParaRPr lang="de-DE" sz="1400" b="1" kern="1200" baseline="300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sz="1800" b="1" kern="1200" dirty="0">
                        <a:solidFill>
                          <a:schemeClr val="lt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AF8">
                        <a:lumMod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06140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20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52" y="315594"/>
            <a:ext cx="14745910" cy="68385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Weitere Prozessbeispiele einer sicheren </a:t>
            </a:r>
            <a:br>
              <a:rPr lang="de-DE" dirty="0"/>
            </a:br>
            <a:r>
              <a:rPr lang="de-DE" dirty="0"/>
              <a:t>Mensch-Roboter-Kooperation</a:t>
            </a:r>
            <a:endParaRPr lang="de-CH" dirty="0"/>
          </a:p>
        </p:txBody>
      </p:sp>
      <p:pic>
        <p:nvPicPr>
          <p:cNvPr id="10" name="Grafik 1" descr="image001">
            <a:extLst>
              <a:ext uri="{FF2B5EF4-FFF2-40B4-BE49-F238E27FC236}">
                <a16:creationId xmlns:a16="http://schemas.microsoft.com/office/drawing/2014/main" id="{DDF706E3-9854-4E2D-89AE-BD58764EBB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1" t="47812" r="1832" b="13899"/>
          <a:stretch/>
        </p:blipFill>
        <p:spPr bwMode="auto">
          <a:xfrm>
            <a:off x="1750800" y="4285094"/>
            <a:ext cx="8427206" cy="2090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1" name="Tabelle 10">
            <a:extLst>
              <a:ext uri="{FF2B5EF4-FFF2-40B4-BE49-F238E27FC236}">
                <a16:creationId xmlns:a16="http://schemas.microsoft.com/office/drawing/2014/main" id="{5D3EA5E7-F0D0-4534-AC1A-BEE9296F3C6F}"/>
              </a:ext>
            </a:extLst>
          </p:cNvPr>
          <p:cNvGraphicFramePr>
            <a:graphicFrameLocks noGrp="1"/>
          </p:cNvGraphicFramePr>
          <p:nvPr/>
        </p:nvGraphicFramePr>
        <p:xfrm>
          <a:off x="660057" y="1527497"/>
          <a:ext cx="11193984" cy="2743104"/>
        </p:xfrm>
        <a:graphic>
          <a:graphicData uri="http://schemas.openxmlformats.org/drawingml/2006/table">
            <a:tbl>
              <a:tblPr firstRow="1" bandRow="1"/>
              <a:tblGrid>
                <a:gridCol w="15573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535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541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99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9333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6742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71813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157637"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indent="0">
                        <a:buNone/>
                      </a:pPr>
                      <a:r>
                        <a:rPr lang="de-DE" sz="1400" b="0" baseline="0" dirty="0">
                          <a:latin typeface="+mj-lt"/>
                        </a:rPr>
                        <a:t>1) </a:t>
                      </a:r>
                    </a:p>
                    <a:p>
                      <a:pPr marL="0" indent="0">
                        <a:buNone/>
                      </a:pPr>
                      <a:r>
                        <a:rPr lang="de-DE" sz="1400" b="1" baseline="0" dirty="0">
                          <a:latin typeface="+mj-lt"/>
                        </a:rPr>
                        <a:t>Konventionell:</a:t>
                      </a:r>
                    </a:p>
                    <a:p>
                      <a:pPr marL="0" indent="0">
                        <a:buNone/>
                      </a:pPr>
                      <a:r>
                        <a:rPr lang="de-DE" sz="1400" b="0" baseline="0" dirty="0">
                          <a:latin typeface="+mj-lt"/>
                        </a:rPr>
                        <a:t>Schutzzaun</a:t>
                      </a:r>
                      <a:endParaRPr lang="de-DE" sz="1400" b="0" dirty="0">
                        <a:latin typeface="+mj-lt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D5893"/>
                    </a:solidFill>
                  </a:tcPr>
                </a:tc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de-DE" sz="1400" b="0" dirty="0">
                          <a:latin typeface="+mj-lt"/>
                        </a:rPr>
                        <a:t>2) </a:t>
                      </a:r>
                    </a:p>
                    <a:p>
                      <a:r>
                        <a:rPr lang="de-DE" sz="1400" b="1" dirty="0">
                          <a:latin typeface="+mj-lt"/>
                        </a:rPr>
                        <a:t>Konventionell:</a:t>
                      </a:r>
                    </a:p>
                    <a:p>
                      <a:r>
                        <a:rPr lang="de-DE" sz="1400" b="0" dirty="0">
                          <a:latin typeface="+mj-lt"/>
                        </a:rPr>
                        <a:t>Zutritts-beschränkung</a:t>
                      </a: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D5893"/>
                    </a:solidFill>
                  </a:tcPr>
                </a:tc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de-DE" sz="1400" b="0" dirty="0">
                          <a:latin typeface="+mj-lt"/>
                        </a:rPr>
                        <a:t>3) </a:t>
                      </a:r>
                    </a:p>
                    <a:p>
                      <a:r>
                        <a:rPr lang="de-DE" sz="1400" b="1" dirty="0">
                          <a:latin typeface="+mj-lt"/>
                        </a:rPr>
                        <a:t>Koexistent:</a:t>
                      </a:r>
                      <a:r>
                        <a:rPr lang="de-DE" sz="1400" b="1" baseline="0" dirty="0">
                          <a:latin typeface="+mj-lt"/>
                        </a:rPr>
                        <a:t> </a:t>
                      </a:r>
                      <a:r>
                        <a:rPr lang="de-DE" sz="1400" b="0" baseline="0" dirty="0">
                          <a:latin typeface="+mj-lt"/>
                        </a:rPr>
                        <a:t>Aufenthalts-erkennung</a:t>
                      </a:r>
                      <a:endParaRPr lang="de-DE" sz="1400" b="0" dirty="0">
                        <a:latin typeface="+mj-lt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D5893"/>
                    </a:solidFill>
                  </a:tcPr>
                </a:tc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de-DE" sz="1400" b="0" dirty="0">
                          <a:latin typeface="+mj-lt"/>
                        </a:rPr>
                        <a:t>4) </a:t>
                      </a:r>
                      <a:r>
                        <a:rPr lang="de-DE" sz="1400" b="1" dirty="0">
                          <a:latin typeface="+mj-lt"/>
                        </a:rPr>
                        <a:t>Synchronisiert</a:t>
                      </a:r>
                      <a:r>
                        <a:rPr lang="de-DE" sz="1400" b="1" baseline="0" dirty="0">
                          <a:latin typeface="+mj-lt"/>
                        </a:rPr>
                        <a:t>: </a:t>
                      </a:r>
                      <a:r>
                        <a:rPr lang="de-DE" sz="1400" b="0" baseline="0" dirty="0">
                          <a:latin typeface="+mj-lt"/>
                        </a:rPr>
                        <a:t>Eingriffszonen</a:t>
                      </a:r>
                      <a:endParaRPr lang="de-DE" sz="1400" b="0" dirty="0">
                        <a:latin typeface="+mj-lt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D5893"/>
                    </a:solidFill>
                  </a:tcPr>
                </a:tc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de-DE" sz="1400" b="0" dirty="0">
                          <a:latin typeface="+mj-lt"/>
                        </a:rPr>
                        <a:t>5) </a:t>
                      </a:r>
                    </a:p>
                    <a:p>
                      <a:r>
                        <a:rPr lang="de-DE" sz="1400" b="1" dirty="0">
                          <a:latin typeface="+mj-lt"/>
                        </a:rPr>
                        <a:t>Kooperation:</a:t>
                      </a:r>
                      <a:r>
                        <a:rPr lang="de-DE" sz="1400" b="1" baseline="0" dirty="0">
                          <a:latin typeface="+mj-lt"/>
                        </a:rPr>
                        <a:t> </a:t>
                      </a:r>
                      <a:r>
                        <a:rPr lang="de-DE" sz="1400" b="0" baseline="0" dirty="0">
                          <a:latin typeface="+mj-lt"/>
                        </a:rPr>
                        <a:t>Assistenz</a:t>
                      </a:r>
                    </a:p>
                    <a:p>
                      <a:endParaRPr lang="de-DE" sz="1400" b="0" dirty="0">
                        <a:latin typeface="+mj-lt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D5893"/>
                    </a:solidFill>
                  </a:tcPr>
                </a:tc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de-DE" sz="1400" b="0" dirty="0">
                          <a:latin typeface="+mj-lt"/>
                        </a:rPr>
                        <a:t>6) </a:t>
                      </a:r>
                    </a:p>
                    <a:p>
                      <a:r>
                        <a:rPr lang="de-DE" sz="1400" b="1" dirty="0">
                          <a:latin typeface="+mj-lt"/>
                        </a:rPr>
                        <a:t>Kooperation:</a:t>
                      </a:r>
                    </a:p>
                    <a:p>
                      <a:r>
                        <a:rPr lang="de-DE" sz="1400" b="0" dirty="0">
                          <a:latin typeface="+mj-lt"/>
                        </a:rPr>
                        <a:t>Aufgabenteilung</a:t>
                      </a: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D5893"/>
                    </a:solidFill>
                  </a:tcPr>
                </a:tc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de-DE" sz="1400" b="0" dirty="0">
                          <a:latin typeface="+mj-lt"/>
                        </a:rPr>
                        <a:t>7) </a:t>
                      </a:r>
                    </a:p>
                    <a:p>
                      <a:r>
                        <a:rPr lang="de-DE" sz="1400" b="1" dirty="0">
                          <a:latin typeface="+mj-lt"/>
                        </a:rPr>
                        <a:t>Kollaboration:</a:t>
                      </a:r>
                      <a:r>
                        <a:rPr lang="de-DE" sz="1400" b="1" baseline="0" dirty="0">
                          <a:latin typeface="+mj-lt"/>
                        </a:rPr>
                        <a:t> </a:t>
                      </a:r>
                      <a:r>
                        <a:rPr lang="de-DE" sz="1400" b="0" baseline="0" dirty="0">
                          <a:latin typeface="+mj-lt"/>
                        </a:rPr>
                        <a:t>Kollaboration &amp; mobile Manipulation</a:t>
                      </a:r>
                      <a:endParaRPr lang="de-DE" sz="1400" b="0" dirty="0">
                        <a:latin typeface="+mj-lt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D589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84135"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de-DE" sz="1400" dirty="0">
                          <a:latin typeface="+mj-lt"/>
                        </a:rPr>
                        <a:t>Stan</a:t>
                      </a:r>
                      <a:r>
                        <a:rPr lang="de-DE" sz="1400" baseline="0" dirty="0">
                          <a:latin typeface="+mj-lt"/>
                        </a:rPr>
                        <a:t>d der Technik</a:t>
                      </a:r>
                      <a:endParaRPr lang="de-DE" sz="1400" dirty="0">
                        <a:latin typeface="+mj-lt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CCFF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de-DE" sz="1400" dirty="0">
                          <a:latin typeface="+mj-lt"/>
                        </a:rPr>
                        <a:t>Wartung,</a:t>
                      </a:r>
                      <a:r>
                        <a:rPr lang="de-DE" sz="1400" baseline="0" dirty="0">
                          <a:latin typeface="+mj-lt"/>
                        </a:rPr>
                        <a:t> Inbetriebnahme, </a:t>
                      </a:r>
                      <a:r>
                        <a:rPr lang="de-DE" sz="1400" baseline="0" dirty="0" err="1">
                          <a:latin typeface="+mj-lt"/>
                        </a:rPr>
                        <a:t>Teachen</a:t>
                      </a:r>
                      <a:r>
                        <a:rPr lang="de-DE" sz="1400" baseline="0" dirty="0">
                          <a:latin typeface="+mj-lt"/>
                        </a:rPr>
                        <a:t>, Handführung</a:t>
                      </a:r>
                      <a:endParaRPr lang="de-DE" sz="1400" dirty="0">
                        <a:latin typeface="+mj-lt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CCFF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de-DE" sz="1400" dirty="0">
                          <a:latin typeface="+mj-lt"/>
                        </a:rPr>
                        <a:t>Kurzer,</a:t>
                      </a:r>
                      <a:r>
                        <a:rPr lang="de-DE" sz="1400" baseline="0" dirty="0">
                          <a:latin typeface="+mj-lt"/>
                        </a:rPr>
                        <a:t> Sporadischer Aufenthalt im Roboter Arbeitsraum</a:t>
                      </a:r>
                      <a:endParaRPr lang="de-DE" sz="1400" dirty="0">
                        <a:latin typeface="+mj-lt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CCFF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de-DE" sz="1400" dirty="0">
                          <a:latin typeface="+mj-lt"/>
                        </a:rPr>
                        <a:t>Aufenthalt nah zum Roboter</a:t>
                      </a:r>
                      <a:r>
                        <a:rPr lang="de-DE" sz="1400" baseline="0" dirty="0">
                          <a:latin typeface="+mj-lt"/>
                        </a:rPr>
                        <a:t>, teilweise mit Kontakt zum Roboter</a:t>
                      </a:r>
                      <a:endParaRPr lang="de-DE" sz="1400" dirty="0">
                        <a:latin typeface="+mj-lt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CCFF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de-DE" sz="1400" dirty="0">
                          <a:latin typeface="+mj-lt"/>
                        </a:rPr>
                        <a:t>Führung des Roboters durch Menschen oder Nutzung</a:t>
                      </a:r>
                      <a:r>
                        <a:rPr lang="de-DE" sz="1400" baseline="0" dirty="0">
                          <a:latin typeface="+mj-lt"/>
                        </a:rPr>
                        <a:t> des Roboters als Assistenzsystem</a:t>
                      </a:r>
                      <a:endParaRPr lang="de-DE" sz="1400" dirty="0">
                        <a:latin typeface="+mj-lt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CCFF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de-DE" sz="1400" dirty="0">
                          <a:latin typeface="+mj-lt"/>
                        </a:rPr>
                        <a:t>Ständige Zusammenarbeit mit Roboter</a:t>
                      </a:r>
                      <a:r>
                        <a:rPr lang="de-DE" sz="1400" baseline="0" dirty="0">
                          <a:latin typeface="+mj-lt"/>
                        </a:rPr>
                        <a:t>, Menschen und Roboter arbeiten unabhängig von einander</a:t>
                      </a:r>
                      <a:endParaRPr lang="de-DE" sz="1400" dirty="0">
                        <a:latin typeface="+mj-lt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CCFF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3429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6858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0287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3716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17145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0574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24003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2743200" algn="l" defTabSz="342900" rtl="0" eaLnBrk="1" latinLnBrk="0" hangingPunct="1">
                        <a:defRPr sz="135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de-DE" sz="1400" dirty="0">
                          <a:latin typeface="+mj-lt"/>
                        </a:rPr>
                        <a:t>Mobilität</a:t>
                      </a:r>
                      <a:r>
                        <a:rPr lang="de-DE" sz="1400" baseline="0" dirty="0">
                          <a:latin typeface="+mj-lt"/>
                        </a:rPr>
                        <a:t> in Zusammenhang mit anderen Kooperationsarten</a:t>
                      </a:r>
                      <a:endParaRPr lang="de-DE" sz="1400" dirty="0">
                        <a:latin typeface="+mj-lt"/>
                      </a:endParaRPr>
                    </a:p>
                  </a:txBody>
                  <a:tcPr marL="91392" marR="91392" marT="45696" marB="4569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CCFF6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2" name="Quelle">
            <a:extLst>
              <a:ext uri="{FF2B5EF4-FFF2-40B4-BE49-F238E27FC236}">
                <a16:creationId xmlns:a16="http://schemas.microsoft.com/office/drawing/2014/main" id="{5A7C3088-3F4F-4F44-9940-70C868DD2A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17308" y="5929851"/>
            <a:ext cx="1180257" cy="270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34958" anchor="b">
            <a:spAutoFit/>
          </a:bodyPr>
          <a:lstStyle/>
          <a:p>
            <a:pPr defTabSz="913943"/>
            <a:r>
              <a:rPr lang="de-DE" sz="765" dirty="0">
                <a:solidFill>
                  <a:srgbClr val="002D58"/>
                </a:solidFill>
                <a:latin typeface="Arial" panose="020B0604020202020204"/>
              </a:rPr>
              <a:t>Quelle: Reichenbach, </a:t>
            </a:r>
          </a:p>
          <a:p>
            <a:pPr defTabSz="913943"/>
            <a:r>
              <a:rPr lang="de-DE" sz="765" dirty="0">
                <a:solidFill>
                  <a:srgbClr val="002D58"/>
                </a:solidFill>
                <a:latin typeface="Arial" panose="020B0604020202020204"/>
              </a:rPr>
              <a:t>16. IFF Wissenschaftstage</a:t>
            </a:r>
          </a:p>
        </p:txBody>
      </p:sp>
    </p:spTree>
    <p:extLst>
      <p:ext uri="{BB962C8B-B14F-4D97-AF65-F5344CB8AC3E}">
        <p14:creationId xmlns:p14="http://schemas.microsoft.com/office/powerpoint/2010/main" val="3179541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8EA85B9A-936D-14C0-FCAF-EA1446C0570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 dirty="0"/>
              <a:t>Automation II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43785FF1-930E-9CCD-41FD-E74A8328E29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21</a:t>
            </a:fld>
            <a:endParaRPr lang="de-CH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0DF7407-8CD6-3796-2F75-BB6D0475577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51679" y="862647"/>
            <a:ext cx="5361783" cy="358775"/>
          </a:xfrm>
        </p:spPr>
        <p:txBody>
          <a:bodyPr>
            <a:normAutofit fontScale="92500"/>
          </a:bodyPr>
          <a:lstStyle/>
          <a:p>
            <a:r>
              <a:rPr lang="de-CH" dirty="0"/>
              <a:t>Konventionell: zeitliche &amp; räumliche Trennung 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80F627DE-8E0E-CBB9-8F4B-1FE81B0C150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491083" y="859472"/>
            <a:ext cx="5351180" cy="358775"/>
          </a:xfrm>
        </p:spPr>
        <p:txBody>
          <a:bodyPr>
            <a:normAutofit/>
          </a:bodyPr>
          <a:lstStyle/>
          <a:p>
            <a:r>
              <a:rPr lang="de-CH" dirty="0"/>
              <a:t>Autark: gleichzeitig &amp; räumliche Trennung </a:t>
            </a:r>
          </a:p>
        </p:txBody>
      </p:sp>
      <p:sp>
        <p:nvSpPr>
          <p:cNvPr id="7" name="Titel 6">
            <a:extLst>
              <a:ext uri="{FF2B5EF4-FFF2-40B4-BE49-F238E27FC236}">
                <a16:creationId xmlns:a16="http://schemas.microsoft.com/office/drawing/2014/main" id="{23196A82-FEDC-28DB-2FEB-66DC92788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1" y="209551"/>
            <a:ext cx="11048009" cy="684213"/>
          </a:xfrm>
        </p:spPr>
        <p:txBody>
          <a:bodyPr>
            <a:normAutofit fontScale="90000"/>
          </a:bodyPr>
          <a:lstStyle/>
          <a:p>
            <a:r>
              <a:rPr lang="de-DE" dirty="0"/>
              <a:t>Zusammenarbeitsformen von Mensch und Roboter – Teil I</a:t>
            </a:r>
            <a:endParaRPr lang="de-CH" dirty="0"/>
          </a:p>
        </p:txBody>
      </p:sp>
      <p:sp>
        <p:nvSpPr>
          <p:cNvPr id="8" name="Inhaltsplatzhalter 7">
            <a:extLst>
              <a:ext uri="{FF2B5EF4-FFF2-40B4-BE49-F238E27FC236}">
                <a16:creationId xmlns:a16="http://schemas.microsoft.com/office/drawing/2014/main" id="{B381EEBC-4694-ACFE-F98A-B340C536A796}"/>
              </a:ext>
            </a:extLst>
          </p:cNvPr>
          <p:cNvSpPr>
            <a:spLocks noGrp="1"/>
          </p:cNvSpPr>
          <p:nvPr>
            <p:ph sz="quarter" idx="25"/>
          </p:nvPr>
        </p:nvSpPr>
        <p:spPr>
          <a:xfrm>
            <a:off x="851679" y="1218247"/>
            <a:ext cx="5361371" cy="3211511"/>
          </a:xfrm>
        </p:spPr>
        <p:txBody>
          <a:bodyPr>
            <a:normAutofit/>
          </a:bodyPr>
          <a:lstStyle/>
          <a:p>
            <a:pPr marL="0" indent="0" defTabSz="456971">
              <a:buNone/>
            </a:pPr>
            <a:r>
              <a:rPr lang="de-DE" sz="1600" b="1" u="sng" dirty="0">
                <a:solidFill>
                  <a:srgbClr val="191919"/>
                </a:solidFill>
                <a:latin typeface="Arial" panose="020B0604020202020204"/>
              </a:rPr>
              <a:t>Beispiel:</a:t>
            </a:r>
            <a:r>
              <a:rPr lang="de-DE" sz="1600" b="1" dirty="0">
                <a:solidFill>
                  <a:srgbClr val="191919"/>
                </a:solidFill>
                <a:latin typeface="Arial" panose="020B0604020202020204"/>
              </a:rPr>
              <a:t> Montage von Kraftfahrzeugen</a:t>
            </a:r>
            <a:endParaRPr lang="de-DE" sz="1600" dirty="0">
              <a:solidFill>
                <a:srgbClr val="191919"/>
              </a:solidFill>
              <a:latin typeface="Arial" panose="020B0604020202020204"/>
            </a:endParaRPr>
          </a:p>
          <a:p>
            <a:pPr defTabSz="456971"/>
            <a:r>
              <a:rPr lang="de-DE" sz="1600" dirty="0">
                <a:solidFill>
                  <a:srgbClr val="191919"/>
                </a:solidFill>
                <a:latin typeface="Arial" panose="020B0604020202020204"/>
              </a:rPr>
              <a:t>Im vollautomatisierte Abschnitt wird die Windschutzscheibe montiert. Anschließend wird das Fahrzeug aus dem Sicherheitsbereich herausgefördert, so dass im Anschluss manuelle Montagetätigkeiten durchgeführt werden können.</a:t>
            </a:r>
          </a:p>
          <a:p>
            <a:pPr defTabSz="456971"/>
            <a:r>
              <a:rPr lang="de-DE" sz="1600" u="sng" dirty="0">
                <a:solidFill>
                  <a:srgbClr val="191919"/>
                </a:solidFill>
                <a:latin typeface="Arial" panose="020B0604020202020204"/>
              </a:rPr>
              <a:t>Räumliche Trennung</a:t>
            </a:r>
            <a:r>
              <a:rPr lang="de-DE" sz="1600" dirty="0">
                <a:solidFill>
                  <a:srgbClr val="191919"/>
                </a:solidFill>
                <a:latin typeface="Arial" panose="020B0604020202020204"/>
              </a:rPr>
              <a:t> der automatisierten und manuellen Tätigkeiten.</a:t>
            </a:r>
          </a:p>
          <a:p>
            <a:pPr defTabSz="456971"/>
            <a:r>
              <a:rPr lang="de-DE" sz="1600" u="sng" dirty="0">
                <a:solidFill>
                  <a:srgbClr val="191919"/>
                </a:solidFill>
                <a:latin typeface="Arial" panose="020B0604020202020204"/>
              </a:rPr>
              <a:t>Zeitliche Trennung</a:t>
            </a:r>
            <a:r>
              <a:rPr lang="de-DE" sz="1600" dirty="0">
                <a:solidFill>
                  <a:srgbClr val="191919"/>
                </a:solidFill>
                <a:latin typeface="Arial" panose="020B0604020202020204"/>
              </a:rPr>
              <a:t> durch aufeinander folgende Tätigkeiten</a:t>
            </a:r>
          </a:p>
          <a:p>
            <a:endParaRPr lang="de-CH" dirty="0"/>
          </a:p>
        </p:txBody>
      </p:sp>
      <p:sp>
        <p:nvSpPr>
          <p:cNvPr id="9" name="Inhaltsplatzhalter 8">
            <a:extLst>
              <a:ext uri="{FF2B5EF4-FFF2-40B4-BE49-F238E27FC236}">
                <a16:creationId xmlns:a16="http://schemas.microsoft.com/office/drawing/2014/main" id="{A6483CC9-1E13-69FD-B02F-D9CD9B10EA41}"/>
              </a:ext>
            </a:extLst>
          </p:cNvPr>
          <p:cNvSpPr>
            <a:spLocks noGrp="1"/>
          </p:cNvSpPr>
          <p:nvPr>
            <p:ph sz="quarter" idx="26"/>
          </p:nvPr>
        </p:nvSpPr>
        <p:spPr>
          <a:xfrm>
            <a:off x="6491083" y="1269206"/>
            <a:ext cx="5361371" cy="4319587"/>
          </a:xfrm>
        </p:spPr>
        <p:txBody>
          <a:bodyPr>
            <a:normAutofit/>
          </a:bodyPr>
          <a:lstStyle/>
          <a:p>
            <a:pPr marL="0" indent="0" defTabSz="456971">
              <a:buNone/>
            </a:pPr>
            <a:r>
              <a:rPr lang="de-CH" sz="1600" b="1" u="sng" dirty="0">
                <a:solidFill>
                  <a:srgbClr val="191919"/>
                </a:solidFill>
                <a:latin typeface="Arial" panose="020B0604020202020204"/>
              </a:rPr>
              <a:t>Beispiel</a:t>
            </a:r>
            <a:r>
              <a:rPr lang="de-CH" sz="1600" b="1" dirty="0">
                <a:solidFill>
                  <a:srgbClr val="191919"/>
                </a:solidFill>
                <a:latin typeface="Arial" panose="020B0604020202020204"/>
              </a:rPr>
              <a:t>: Montage von Batterien</a:t>
            </a:r>
          </a:p>
          <a:p>
            <a:r>
              <a:rPr lang="de-CH" sz="1600" dirty="0"/>
              <a:t>Der gemeinsame Arbeitsraum wird durch ein Überwachungssystem in mehrere Arbeitssektoren aufgeteilt. Ein Sektor kann jeweils entweder dem Menschen oder dem Roboter als Arbeitsraum zur Verfügung stehen.</a:t>
            </a:r>
          </a:p>
          <a:p>
            <a:r>
              <a:rPr lang="de-CH" sz="1600" dirty="0"/>
              <a:t>Mensch und Roboter werden niemals zur gleichen Zeit an der gleichen Stelle tätig sein. Verletzt ein Partner diese Vorgabe, geht das System in einen sicheren Halt.</a:t>
            </a:r>
          </a:p>
          <a:p>
            <a:endParaRPr lang="de-CH" dirty="0"/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F9EDC7BC-0601-3F01-BB8E-80C2305DE36C}"/>
              </a:ext>
            </a:extLst>
          </p:cNvPr>
          <p:cNvSpPr txBox="1"/>
          <p:nvPr/>
        </p:nvSpPr>
        <p:spPr>
          <a:xfrm>
            <a:off x="806030" y="6719418"/>
            <a:ext cx="2982824" cy="3076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6971"/>
            <a:endParaRPr lang="de-DE" sz="1399" b="1" i="1" dirty="0">
              <a:solidFill>
                <a:srgbClr val="002D58"/>
              </a:solidFill>
              <a:latin typeface="Arial" panose="020B0604020202020204"/>
            </a:endParaRPr>
          </a:p>
        </p:txBody>
      </p:sp>
      <p:pic>
        <p:nvPicPr>
          <p:cNvPr id="31" name="BMW 3  wechsel zwischen manuell und automatik">
            <a:hlinkClick r:id="" action="ppaction://media"/>
            <a:extLst>
              <a:ext uri="{FF2B5EF4-FFF2-40B4-BE49-F238E27FC236}">
                <a16:creationId xmlns:a16="http://schemas.microsoft.com/office/drawing/2014/main" id="{E4B1888F-F881-FB78-AFEC-E98A394B6D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387019" y="4848225"/>
            <a:ext cx="401835" cy="226031"/>
          </a:xfrm>
          <a:prstGeom prst="rect">
            <a:avLst/>
          </a:prstGeom>
        </p:spPr>
      </p:pic>
      <p:pic>
        <p:nvPicPr>
          <p:cNvPr id="33" name="Mensch Roboter Kooperation">
            <a:hlinkClick r:id="" action="ppaction://media"/>
            <a:extLst>
              <a:ext uri="{FF2B5EF4-FFF2-40B4-BE49-F238E27FC236}">
                <a16:creationId xmlns:a16="http://schemas.microsoft.com/office/drawing/2014/main" id="{3931CBC1-5F9F-37ED-150C-563DCA5932D8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985037" y="5546644"/>
            <a:ext cx="1196912" cy="673263"/>
          </a:xfrm>
          <a:prstGeom prst="rect">
            <a:avLst/>
          </a:prstGeom>
        </p:spPr>
      </p:pic>
      <p:pic>
        <p:nvPicPr>
          <p:cNvPr id="34" name="Picture 6">
            <a:extLst>
              <a:ext uri="{FF2B5EF4-FFF2-40B4-BE49-F238E27FC236}">
                <a16:creationId xmlns:a16="http://schemas.microsoft.com/office/drawing/2014/main" id="{C2E150A6-6039-9C3C-5D14-8890FB170A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667" y="4310044"/>
            <a:ext cx="3942192" cy="2071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Grafik 34">
            <a:hlinkClick r:id="rId9" action="ppaction://hlinkfile"/>
            <a:extLst>
              <a:ext uri="{FF2B5EF4-FFF2-40B4-BE49-F238E27FC236}">
                <a16:creationId xmlns:a16="http://schemas.microsoft.com/office/drawing/2014/main" id="{0D245975-BB6E-2725-2450-E98058053FC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758707" y="4362591"/>
            <a:ext cx="957111" cy="553510"/>
          </a:xfrm>
          <a:prstGeom prst="rect">
            <a:avLst/>
          </a:prstGeom>
        </p:spPr>
      </p:pic>
      <p:pic>
        <p:nvPicPr>
          <p:cNvPr id="1026" name="Picture 2" descr="Škoda Auto beginnt mit der Serienfertigung des neuen Superb in ...">
            <a:extLst>
              <a:ext uri="{FF2B5EF4-FFF2-40B4-BE49-F238E27FC236}">
                <a16:creationId xmlns:a16="http://schemas.microsoft.com/office/drawing/2014/main" id="{9B512A1D-D16F-F8F1-9F4A-3A1B232253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304" y="4383954"/>
            <a:ext cx="2751351" cy="1891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ahrzeugproduktion">
            <a:extLst>
              <a:ext uri="{FF2B5EF4-FFF2-40B4-BE49-F238E27FC236}">
                <a16:creationId xmlns:a16="http://schemas.microsoft.com/office/drawing/2014/main" id="{1A4B4CD0-C723-8B0C-2489-0112D02DC9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936" y="4376533"/>
            <a:ext cx="2848299" cy="189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8824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752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5796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mute="1" showWhenStopped="0">
                <p:cTn id="11" fill="hold" display="0">
                  <p:stCondLst>
                    <p:cond delay="indefinite"/>
                  </p:stCondLst>
                </p:cTn>
                <p:tgtEl>
                  <p:spTgt spid="31"/>
                </p:tgtEl>
              </p:cMediaNode>
            </p:video>
            <p:video fullScrn="1">
              <p:cMediaNode vol="80000" showWhenStopped="0">
                <p:cTn id="12" fill="hold" display="0">
                  <p:stCondLst>
                    <p:cond delay="indefinite"/>
                  </p:stCondLst>
                </p:cTn>
                <p:tgtEl>
                  <p:spTgt spid="3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8EA85B9A-936D-14C0-FCAF-EA1446C0570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 dirty="0"/>
              <a:t>Automation II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43785FF1-930E-9CCD-41FD-E74A8328E29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22</a:t>
            </a:fld>
            <a:endParaRPr lang="de-CH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0DF7407-8CD6-3796-2F75-BB6D0475577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36102" y="1072628"/>
            <a:ext cx="5731300" cy="358775"/>
          </a:xfrm>
        </p:spPr>
        <p:txBody>
          <a:bodyPr>
            <a:noAutofit/>
          </a:bodyPr>
          <a:lstStyle/>
          <a:p>
            <a:pPr>
              <a:lnSpc>
                <a:spcPts val="1000"/>
              </a:lnSpc>
            </a:pPr>
            <a:r>
              <a:rPr lang="de-CH" sz="1800" dirty="0"/>
              <a:t>Synchronisiert: </a:t>
            </a:r>
          </a:p>
          <a:p>
            <a:pPr>
              <a:lnSpc>
                <a:spcPts val="1000"/>
              </a:lnSpc>
            </a:pPr>
            <a:r>
              <a:rPr lang="de-CH" sz="1800" dirty="0"/>
              <a:t>gleicher Raum &amp; zeitliche Trennung </a:t>
            </a:r>
          </a:p>
        </p:txBody>
      </p:sp>
      <p:sp>
        <p:nvSpPr>
          <p:cNvPr id="7" name="Titel 6">
            <a:extLst>
              <a:ext uri="{FF2B5EF4-FFF2-40B4-BE49-F238E27FC236}">
                <a16:creationId xmlns:a16="http://schemas.microsoft.com/office/drawing/2014/main" id="{23196A82-FEDC-28DB-2FEB-66DC92788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1" y="209551"/>
            <a:ext cx="11048009" cy="684213"/>
          </a:xfrm>
        </p:spPr>
        <p:txBody>
          <a:bodyPr>
            <a:normAutofit fontScale="90000"/>
          </a:bodyPr>
          <a:lstStyle/>
          <a:p>
            <a:r>
              <a:rPr lang="de-DE" dirty="0"/>
              <a:t>Zusammenarbeitsformen von Mensch und Roboter – Teil II</a:t>
            </a:r>
            <a:endParaRPr lang="de-CH" dirty="0"/>
          </a:p>
        </p:txBody>
      </p:sp>
      <p:sp>
        <p:nvSpPr>
          <p:cNvPr id="8" name="Inhaltsplatzhalter 7">
            <a:extLst>
              <a:ext uri="{FF2B5EF4-FFF2-40B4-BE49-F238E27FC236}">
                <a16:creationId xmlns:a16="http://schemas.microsoft.com/office/drawing/2014/main" id="{B381EEBC-4694-ACFE-F98A-B340C536A796}"/>
              </a:ext>
            </a:extLst>
          </p:cNvPr>
          <p:cNvSpPr>
            <a:spLocks noGrp="1"/>
          </p:cNvSpPr>
          <p:nvPr>
            <p:ph sz="quarter" idx="25"/>
          </p:nvPr>
        </p:nvSpPr>
        <p:spPr>
          <a:xfrm>
            <a:off x="455050" y="1563689"/>
            <a:ext cx="5361371" cy="3368529"/>
          </a:xfrm>
        </p:spPr>
        <p:txBody>
          <a:bodyPr>
            <a:normAutofit fontScale="92500" lnSpcReduction="10000"/>
          </a:bodyPr>
          <a:lstStyle/>
          <a:p>
            <a:pPr marL="0" indent="0" defTabSz="456971">
              <a:buNone/>
            </a:pPr>
            <a:r>
              <a:rPr lang="de-DE" sz="1600" b="1" u="sng" dirty="0">
                <a:solidFill>
                  <a:srgbClr val="191919"/>
                </a:solidFill>
                <a:latin typeface="Arial" panose="020B0604020202020204"/>
              </a:rPr>
              <a:t>Beispiel:</a:t>
            </a:r>
            <a:r>
              <a:rPr lang="de-DE" sz="1600" b="1" dirty="0">
                <a:solidFill>
                  <a:srgbClr val="191919"/>
                </a:solidFill>
                <a:latin typeface="Arial" panose="020B0604020202020204"/>
              </a:rPr>
              <a:t> Getriebemontage</a:t>
            </a:r>
            <a:endParaRPr lang="de-DE" sz="1600" dirty="0">
              <a:solidFill>
                <a:srgbClr val="191919"/>
              </a:solidFill>
              <a:latin typeface="Arial" panose="020B0604020202020204"/>
            </a:endParaRPr>
          </a:p>
          <a:p>
            <a:pPr defTabSz="456971"/>
            <a:r>
              <a:rPr lang="de-CH" sz="1700" dirty="0">
                <a:solidFill>
                  <a:srgbClr val="191919"/>
                </a:solidFill>
                <a:latin typeface="Arial" panose="020B0604020202020204"/>
              </a:rPr>
              <a:t>Bei der synchronisierten Zusammenarbeit besteht zwischen den Tätigkeiten von Mensch und Roboter eine zeitliche Folge. </a:t>
            </a:r>
          </a:p>
          <a:p>
            <a:pPr defTabSz="456971"/>
            <a:r>
              <a:rPr lang="de-CH" sz="1700" dirty="0">
                <a:solidFill>
                  <a:srgbClr val="191919"/>
                </a:solidFill>
                <a:latin typeface="Arial" panose="020B0604020202020204"/>
              </a:rPr>
              <a:t>Da diese Tätigkeiten im gleichen Arbeitsraum verübt werden, bedarf es einer sensorischen Absicherung der tätigkeitsspezifischen Arbeitsräume.</a:t>
            </a:r>
          </a:p>
          <a:p>
            <a:pPr defTabSz="456971"/>
            <a:r>
              <a:rPr lang="de-CH" sz="1700" dirty="0">
                <a:solidFill>
                  <a:srgbClr val="191919"/>
                </a:solidFill>
                <a:latin typeface="Arial" panose="020B0604020202020204"/>
              </a:rPr>
              <a:t>Zunächst setzt der Mensch manuell Einzelteile z.B. Lager oder Passscheiben ein.</a:t>
            </a:r>
          </a:p>
          <a:p>
            <a:pPr defTabSz="456971"/>
            <a:r>
              <a:rPr lang="de-CH" sz="1700" dirty="0">
                <a:solidFill>
                  <a:srgbClr val="191919"/>
                </a:solidFill>
                <a:latin typeface="Arial" panose="020B0604020202020204"/>
              </a:rPr>
              <a:t>Anschließend gibt der Mensch den Arbeitsraum frei und lässt den Roboter die Zahnradmontage durchführen</a:t>
            </a:r>
          </a:p>
          <a:p>
            <a:pPr defTabSz="456971"/>
            <a:endParaRPr lang="de-DE" sz="1600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9" name="Inhaltsplatzhalter 8">
            <a:extLst>
              <a:ext uri="{FF2B5EF4-FFF2-40B4-BE49-F238E27FC236}">
                <a16:creationId xmlns:a16="http://schemas.microsoft.com/office/drawing/2014/main" id="{A6483CC9-1E13-69FD-B02F-D9CD9B10EA41}"/>
              </a:ext>
            </a:extLst>
          </p:cNvPr>
          <p:cNvSpPr>
            <a:spLocks noGrp="1"/>
          </p:cNvSpPr>
          <p:nvPr>
            <p:ph sz="quarter" idx="26"/>
          </p:nvPr>
        </p:nvSpPr>
        <p:spPr>
          <a:xfrm>
            <a:off x="6491083" y="1563689"/>
            <a:ext cx="5571608" cy="4319587"/>
          </a:xfrm>
        </p:spPr>
        <p:txBody>
          <a:bodyPr>
            <a:normAutofit/>
          </a:bodyPr>
          <a:lstStyle/>
          <a:p>
            <a:pPr marL="0" indent="0" defTabSz="456971">
              <a:buNone/>
            </a:pPr>
            <a:r>
              <a:rPr lang="de-CH" sz="1600" b="1" u="sng" dirty="0">
                <a:solidFill>
                  <a:srgbClr val="191919"/>
                </a:solidFill>
                <a:latin typeface="Arial" panose="020B0604020202020204"/>
              </a:rPr>
              <a:t>Beispiel</a:t>
            </a:r>
            <a:r>
              <a:rPr lang="de-CH" sz="1600" b="1" dirty="0">
                <a:solidFill>
                  <a:srgbClr val="191919"/>
                </a:solidFill>
                <a:latin typeface="Arial" panose="020B0604020202020204"/>
              </a:rPr>
              <a:t>: Montage eines Greifers</a:t>
            </a:r>
          </a:p>
          <a:p>
            <a:r>
              <a:rPr lang="de-CH" sz="1600" dirty="0"/>
              <a:t>Bei der kooperierenden Zusammenarbeit erfolgen die Tätigkeiten gleichzeitig und in einem gemeinsamen Arbeitsraum.</a:t>
            </a:r>
          </a:p>
          <a:p>
            <a:r>
              <a:rPr lang="de-CH" sz="1600" dirty="0"/>
              <a:t>Für den Betrieb wird der Mensch immer als aktiver und der Roboter als passiver Interaktionspartner ausgelegt. So beeinflusst der Mensch z.B.: die Freigabe von Aufgaben oder die Ausführungsgeschwindigkeit des Roboters.</a:t>
            </a:r>
          </a:p>
          <a:p>
            <a:r>
              <a:rPr lang="de-CH" sz="1600" dirty="0"/>
              <a:t>Im gezeigten Beispiel wartet der Roboter, bis der Mensch seine Tätigkeit abgeschlossen hat und bewegt das Bauteil nach Aufforderung in eine neue Lage.</a:t>
            </a:r>
          </a:p>
          <a:p>
            <a:endParaRPr lang="de-CH" dirty="0"/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F9EDC7BC-0601-3F01-BB8E-80C2305DE36C}"/>
              </a:ext>
            </a:extLst>
          </p:cNvPr>
          <p:cNvSpPr txBox="1"/>
          <p:nvPr/>
        </p:nvSpPr>
        <p:spPr>
          <a:xfrm>
            <a:off x="806030" y="6719418"/>
            <a:ext cx="2982824" cy="3076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6971"/>
            <a:endParaRPr lang="de-DE" sz="1399" b="1" i="1" dirty="0">
              <a:solidFill>
                <a:srgbClr val="002D58"/>
              </a:solidFill>
              <a:latin typeface="Arial" panose="020B0604020202020204"/>
            </a:endParaRPr>
          </a:p>
        </p:txBody>
      </p:sp>
      <p:pic>
        <p:nvPicPr>
          <p:cNvPr id="35" name="Grafik 34">
            <a:hlinkClick r:id="rId6" action="ppaction://hlinkfile"/>
            <a:extLst>
              <a:ext uri="{FF2B5EF4-FFF2-40B4-BE49-F238E27FC236}">
                <a16:creationId xmlns:a16="http://schemas.microsoft.com/office/drawing/2014/main" id="{0D245975-BB6E-2725-2450-E98058053F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98484" y="5606521"/>
            <a:ext cx="957111" cy="553510"/>
          </a:xfrm>
          <a:prstGeom prst="rect">
            <a:avLst/>
          </a:prstGeom>
        </p:spPr>
      </p:pic>
      <p:sp>
        <p:nvSpPr>
          <p:cNvPr id="11" name="Textplatzhalter 3">
            <a:extLst>
              <a:ext uri="{FF2B5EF4-FFF2-40B4-BE49-F238E27FC236}">
                <a16:creationId xmlns:a16="http://schemas.microsoft.com/office/drawing/2014/main" id="{589AF58F-52D8-E1BF-FA22-94FFF6ED0F3C}"/>
              </a:ext>
            </a:extLst>
          </p:cNvPr>
          <p:cNvSpPr txBox="1">
            <a:spLocks/>
          </p:cNvSpPr>
          <p:nvPr/>
        </p:nvSpPr>
        <p:spPr>
          <a:xfrm>
            <a:off x="6491083" y="1049339"/>
            <a:ext cx="5731300" cy="358775"/>
          </a:xfrm>
          <a:prstGeom prst="rect">
            <a:avLst/>
          </a:prstGeom>
        </p:spPr>
        <p:txBody>
          <a:bodyPr vert="horz" lIns="0" tIns="0" rIns="0" bIns="0" rtlCol="0" anchor="ctr" anchorCtr="0">
            <a:noAutofit/>
          </a:bodyPr>
          <a:lstStyle>
            <a:lvl1pPr marL="0" indent="0" algn="l" defTabSz="609463" rtl="0" eaLnBrk="1" latinLnBrk="0" hangingPunct="1">
              <a:lnSpc>
                <a:spcPct val="110000"/>
              </a:lnSpc>
              <a:spcBef>
                <a:spcPts val="1199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None/>
              <a:defRPr sz="1999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indent="0" algn="l" defTabSz="609463" rtl="0" eaLnBrk="1" latinLnBrk="0" hangingPunct="1">
              <a:lnSpc>
                <a:spcPct val="110000"/>
              </a:lnSpc>
              <a:spcBef>
                <a:spcPts val="1199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None/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5622" indent="-251874" algn="l" defTabSz="609463" rtl="0" eaLnBrk="1" latinLnBrk="0" hangingPunct="1">
              <a:lnSpc>
                <a:spcPct val="110000"/>
              </a:lnSpc>
              <a:spcBef>
                <a:spcPts val="1199"/>
              </a:spcBef>
              <a:spcAft>
                <a:spcPts val="0"/>
              </a:spcAft>
              <a:buSzPct val="90000"/>
              <a:buFont typeface="Symbol" panose="05050102010706020507" pitchFamily="18" charset="2"/>
              <a:buChar char="-"/>
              <a:defRPr sz="15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7496" indent="-251874" algn="l" defTabSz="609463" rtl="0" eaLnBrk="1" latinLnBrk="0" hangingPunct="1">
              <a:lnSpc>
                <a:spcPct val="110000"/>
              </a:lnSpc>
              <a:spcBef>
                <a:spcPts val="1199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5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59370" marR="0" indent="-251874" algn="l" defTabSz="609463" rtl="0" eaLnBrk="1" fontAlgn="auto" latinLnBrk="0" hangingPunct="1">
              <a:lnSpc>
                <a:spcPct val="110000"/>
              </a:lnSpc>
              <a:spcBef>
                <a:spcPts val="1199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-"/>
              <a:tabLst/>
              <a:defRPr sz="15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11244" indent="-251874" algn="l" defTabSz="610882" rtl="0" eaLnBrk="1" latinLnBrk="0" hangingPunct="1">
              <a:lnSpc>
                <a:spcPct val="110000"/>
              </a:lnSpc>
              <a:spcBef>
                <a:spcPts val="1199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599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63118" indent="-251874" algn="l" defTabSz="609463" rtl="0" eaLnBrk="1" latinLnBrk="0" hangingPunct="1">
              <a:lnSpc>
                <a:spcPct val="110000"/>
              </a:lnSpc>
              <a:spcBef>
                <a:spcPts val="1199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5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0970" indent="-304732" algn="l" defTabSz="609463" rtl="0" eaLnBrk="1" latinLnBrk="0" hangingPunct="1">
              <a:spcBef>
                <a:spcPct val="20000"/>
              </a:spcBef>
              <a:buFont typeface="Arial"/>
              <a:buChar char="•"/>
              <a:defRPr sz="26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0433" indent="-304732" algn="l" defTabSz="609463" rtl="0" eaLnBrk="1" latinLnBrk="0" hangingPunct="1">
              <a:spcBef>
                <a:spcPct val="20000"/>
              </a:spcBef>
              <a:buFont typeface="Arial"/>
              <a:buChar char="•"/>
              <a:defRPr sz="26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000"/>
              </a:lnSpc>
            </a:pPr>
            <a:r>
              <a:rPr lang="de-CH" sz="1800" dirty="0"/>
              <a:t>Kooperation: </a:t>
            </a:r>
          </a:p>
          <a:p>
            <a:pPr>
              <a:lnSpc>
                <a:spcPts val="1000"/>
              </a:lnSpc>
            </a:pPr>
            <a:r>
              <a:rPr lang="de-CH" sz="1800" dirty="0"/>
              <a:t>gleichzeitig &amp; gemeinsamer Arbeitsraum</a:t>
            </a:r>
          </a:p>
        </p:txBody>
      </p:sp>
      <p:pic>
        <p:nvPicPr>
          <p:cNvPr id="5" name="Aufgabenteilung">
            <a:hlinkClick r:id="" action="ppaction://media"/>
            <a:extLst>
              <a:ext uri="{FF2B5EF4-FFF2-40B4-BE49-F238E27FC236}">
                <a16:creationId xmlns:a16="http://schemas.microsoft.com/office/drawing/2014/main" id="{72A3E949-F39A-2AE0-E83F-B6FFAC46FA6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059488" y="4886245"/>
            <a:ext cx="2802466" cy="1576387"/>
          </a:xfrm>
          <a:prstGeom prst="rect">
            <a:avLst/>
          </a:prstGeom>
        </p:spPr>
      </p:pic>
      <p:pic>
        <p:nvPicPr>
          <p:cNvPr id="6" name="Flexible Robot Gripper for Kuka">
            <a:hlinkClick r:id="" action="ppaction://media"/>
            <a:extLst>
              <a:ext uri="{FF2B5EF4-FFF2-40B4-BE49-F238E27FC236}">
                <a16:creationId xmlns:a16="http://schemas.microsoft.com/office/drawing/2014/main" id="{A89CB6C7-6FE4-FC36-6BD6-C2A610D3E014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590703" y="5984610"/>
            <a:ext cx="987882" cy="558271"/>
          </a:xfrm>
          <a:prstGeom prst="rect">
            <a:avLst/>
          </a:prstGeom>
        </p:spPr>
      </p:pic>
      <p:pic>
        <p:nvPicPr>
          <p:cNvPr id="12" name="Picture 3" descr="Z:\14_AG Müller\05_Lehre Müller\Einheitliche Definitionen\MRK\Bilder\Synchronisiert_Robotiq.jpg">
            <a:extLst>
              <a:ext uri="{FF2B5EF4-FFF2-40B4-BE49-F238E27FC236}">
                <a16:creationId xmlns:a16="http://schemas.microsoft.com/office/drawing/2014/main" id="{4CF7E443-A532-E6C2-8775-AA47F0829C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605"/>
          <a:stretch/>
        </p:blipFill>
        <p:spPr bwMode="auto">
          <a:xfrm>
            <a:off x="7590703" y="5027654"/>
            <a:ext cx="2407186" cy="1515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672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5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10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mute="1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 vol="80000" mute="1">
                <p:cTn id="1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8EA85B9A-936D-14C0-FCAF-EA1446C0570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 dirty="0"/>
              <a:t>Automation II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43785FF1-930E-9CCD-41FD-E74A8328E29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23</a:t>
            </a:fld>
            <a:endParaRPr lang="de-CH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0DF7407-8CD6-3796-2F75-BB6D0475577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52519" y="938643"/>
            <a:ext cx="7767845" cy="590184"/>
          </a:xfrm>
        </p:spPr>
        <p:txBody>
          <a:bodyPr>
            <a:noAutofit/>
          </a:bodyPr>
          <a:lstStyle/>
          <a:p>
            <a:pPr>
              <a:lnSpc>
                <a:spcPts val="1000"/>
              </a:lnSpc>
            </a:pPr>
            <a:r>
              <a:rPr lang="de-CH" sz="1800" dirty="0"/>
              <a:t>Kollaboration: </a:t>
            </a:r>
          </a:p>
          <a:p>
            <a:pPr>
              <a:lnSpc>
                <a:spcPts val="1000"/>
              </a:lnSpc>
            </a:pPr>
            <a:r>
              <a:rPr lang="de-CH" sz="1800" dirty="0"/>
              <a:t>gleichzeitig &amp; gemeinsamer Arbeitsraum &amp; Adaption an den Menschen </a:t>
            </a:r>
          </a:p>
        </p:txBody>
      </p:sp>
      <p:sp>
        <p:nvSpPr>
          <p:cNvPr id="7" name="Titel 6">
            <a:extLst>
              <a:ext uri="{FF2B5EF4-FFF2-40B4-BE49-F238E27FC236}">
                <a16:creationId xmlns:a16="http://schemas.microsoft.com/office/drawing/2014/main" id="{23196A82-FEDC-28DB-2FEB-66DC92788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1" y="209551"/>
            <a:ext cx="11048009" cy="684213"/>
          </a:xfrm>
        </p:spPr>
        <p:txBody>
          <a:bodyPr>
            <a:normAutofit fontScale="90000"/>
          </a:bodyPr>
          <a:lstStyle/>
          <a:p>
            <a:r>
              <a:rPr lang="de-DE" dirty="0"/>
              <a:t>Zusammenarbeitsformen von Mensch und Roboter – Teil III</a:t>
            </a:r>
            <a:endParaRPr lang="de-CH" dirty="0"/>
          </a:p>
        </p:txBody>
      </p:sp>
      <p:sp>
        <p:nvSpPr>
          <p:cNvPr id="8" name="Inhaltsplatzhalter 7">
            <a:extLst>
              <a:ext uri="{FF2B5EF4-FFF2-40B4-BE49-F238E27FC236}">
                <a16:creationId xmlns:a16="http://schemas.microsoft.com/office/drawing/2014/main" id="{B381EEBC-4694-ACFE-F98A-B340C536A796}"/>
              </a:ext>
            </a:extLst>
          </p:cNvPr>
          <p:cNvSpPr>
            <a:spLocks noGrp="1"/>
          </p:cNvSpPr>
          <p:nvPr>
            <p:ph sz="quarter" idx="25"/>
          </p:nvPr>
        </p:nvSpPr>
        <p:spPr>
          <a:xfrm>
            <a:off x="452519" y="1561065"/>
            <a:ext cx="6040645" cy="3368529"/>
          </a:xfrm>
        </p:spPr>
        <p:txBody>
          <a:bodyPr>
            <a:normAutofit/>
          </a:bodyPr>
          <a:lstStyle/>
          <a:p>
            <a:pPr marL="0" indent="0" defTabSz="456971">
              <a:buNone/>
            </a:pPr>
            <a:r>
              <a:rPr lang="de-DE" sz="1600" b="1" u="sng" dirty="0">
                <a:solidFill>
                  <a:srgbClr val="191919"/>
                </a:solidFill>
                <a:latin typeface="Arial" panose="020B0604020202020204"/>
              </a:rPr>
              <a:t>Beispiel:</a:t>
            </a:r>
            <a:r>
              <a:rPr lang="de-DE" sz="1600" b="1" dirty="0">
                <a:solidFill>
                  <a:srgbClr val="191919"/>
                </a:solidFill>
                <a:latin typeface="Arial" panose="020B0604020202020204"/>
              </a:rPr>
              <a:t> </a:t>
            </a:r>
            <a:r>
              <a:rPr lang="de-CH" sz="1600" b="1" dirty="0">
                <a:solidFill>
                  <a:srgbClr val="191919"/>
                </a:solidFill>
                <a:latin typeface="Arial" panose="020B0604020202020204"/>
              </a:rPr>
              <a:t>Roboter Assistenz bei der Federbeinmontage</a:t>
            </a:r>
          </a:p>
          <a:p>
            <a:pPr defTabSz="456971"/>
            <a:r>
              <a:rPr lang="de-DE" sz="1600" dirty="0">
                <a:solidFill>
                  <a:srgbClr val="002D58"/>
                </a:solidFill>
                <a:latin typeface="Arial" panose="020B0604020202020204"/>
              </a:rPr>
              <a:t>Die Kollaboration ist die hochwertigste Form der Zusammenarbeit zwischen Mensch und Roboter. Hier arbeiten Mensch und Roboter gleichzeitig in einem gemeinsamen Arbeitsbereich.</a:t>
            </a:r>
          </a:p>
          <a:p>
            <a:pPr defTabSz="456971"/>
            <a:r>
              <a:rPr lang="de-DE" sz="1600" dirty="0">
                <a:solidFill>
                  <a:srgbClr val="002D58"/>
                </a:solidFill>
                <a:latin typeface="Arial" panose="020B0604020202020204"/>
              </a:rPr>
              <a:t>Zusätzlich adaptiert sich der Roboter aktiv an das Verhalten des Menschen, um zum Beispiel, wie im Bild zu sehen, einen Montageprozess ergonomisch günstig und prozesssicher zu gestalten.</a:t>
            </a:r>
          </a:p>
          <a:p>
            <a:pPr defTabSz="456971"/>
            <a:endParaRPr lang="de-DE" sz="1600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F9EDC7BC-0601-3F01-BB8E-80C2305DE36C}"/>
              </a:ext>
            </a:extLst>
          </p:cNvPr>
          <p:cNvSpPr txBox="1"/>
          <p:nvPr/>
        </p:nvSpPr>
        <p:spPr>
          <a:xfrm>
            <a:off x="806030" y="6719418"/>
            <a:ext cx="2982824" cy="3076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6971"/>
            <a:endParaRPr lang="de-DE" sz="1399" b="1" i="1" dirty="0">
              <a:solidFill>
                <a:srgbClr val="002D58"/>
              </a:solidFill>
              <a:latin typeface="Arial" panose="020B0604020202020204"/>
            </a:endParaRPr>
          </a:p>
        </p:txBody>
      </p:sp>
      <p:pic>
        <p:nvPicPr>
          <p:cNvPr id="35" name="Grafik 34">
            <a:hlinkClick r:id="rId4" action="ppaction://hlinkfile"/>
            <a:extLst>
              <a:ext uri="{FF2B5EF4-FFF2-40B4-BE49-F238E27FC236}">
                <a16:creationId xmlns:a16="http://schemas.microsoft.com/office/drawing/2014/main" id="{0D245975-BB6E-2725-2450-E98058053F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856" y="5660152"/>
            <a:ext cx="957111" cy="553510"/>
          </a:xfrm>
          <a:prstGeom prst="rect">
            <a:avLst/>
          </a:prstGeom>
        </p:spPr>
      </p:pic>
      <p:sp>
        <p:nvSpPr>
          <p:cNvPr id="15" name="Textfeld 14">
            <a:extLst>
              <a:ext uri="{FF2B5EF4-FFF2-40B4-BE49-F238E27FC236}">
                <a16:creationId xmlns:a16="http://schemas.microsoft.com/office/drawing/2014/main" id="{4DCE8BBE-3945-9BF4-2E7B-F91C135B7B33}"/>
              </a:ext>
            </a:extLst>
          </p:cNvPr>
          <p:cNvSpPr txBox="1"/>
          <p:nvPr/>
        </p:nvSpPr>
        <p:spPr>
          <a:xfrm>
            <a:off x="6493164" y="4838960"/>
            <a:ext cx="1562862" cy="1691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6971"/>
            <a:r>
              <a:rPr lang="de-DE" sz="500" dirty="0">
                <a:solidFill>
                  <a:srgbClr val="002D58"/>
                </a:solidFill>
                <a:latin typeface="Calibri"/>
              </a:rPr>
              <a:t>Quelle: Ford</a:t>
            </a:r>
          </a:p>
        </p:txBody>
      </p:sp>
      <p:pic>
        <p:nvPicPr>
          <p:cNvPr id="17" name="MRK Ford">
            <a:hlinkClick r:id="" action="ppaction://media"/>
            <a:extLst>
              <a:ext uri="{FF2B5EF4-FFF2-40B4-BE49-F238E27FC236}">
                <a16:creationId xmlns:a16="http://schemas.microsoft.com/office/drawing/2014/main" id="{B673ECAD-2A46-9718-4DAC-EDCFC2A90F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93164" y="1938032"/>
            <a:ext cx="1253659" cy="705183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992BC35F-432B-2974-4AC3-B4660A44869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3164" y="1651698"/>
            <a:ext cx="4782092" cy="3187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203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829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mute="1" showWhenStopped="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>
            <a:extLst>
              <a:ext uri="{FF2B5EF4-FFF2-40B4-BE49-F238E27FC236}">
                <a16:creationId xmlns:a16="http://schemas.microsoft.com/office/drawing/2014/main" id="{431DD53F-D2F1-4127-941B-FDEAD3614DA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de-DE" dirty="0">
                <a:solidFill>
                  <a:schemeClr val="tx1"/>
                </a:solidFill>
              </a:rPr>
              <a:t>Einführung und Überblick Mensch-Roboter Kooperation</a:t>
            </a:r>
          </a:p>
          <a:p>
            <a:r>
              <a:rPr lang="de-DE" dirty="0"/>
              <a:t>Formen der Zusammenarbeit zwischen Mensch und Roboter</a:t>
            </a:r>
          </a:p>
          <a:p>
            <a:r>
              <a:rPr lang="de-DE" b="1" dirty="0"/>
              <a:t>Dynamische Aufgabenteilung zwischen Mensch und Roboter</a:t>
            </a:r>
          </a:p>
          <a:p>
            <a:r>
              <a:rPr lang="de-DE" dirty="0"/>
              <a:t>Eigenschaften und Beispiele am Markt erhältlicher MRK-fähiger Robotersysteme</a:t>
            </a:r>
          </a:p>
          <a:p>
            <a:endParaRPr lang="de-DE" b="1" dirty="0"/>
          </a:p>
          <a:p>
            <a:endParaRPr lang="de-DE" dirty="0"/>
          </a:p>
          <a:p>
            <a:endParaRPr lang="de-CH" dirty="0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9AE9C5EA-CBDF-4868-8CA4-1CD5F9A37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Umsetzung einer Mensch-Roboter Kooperation </a:t>
            </a:r>
          </a:p>
        </p:txBody>
      </p:sp>
    </p:spTree>
    <p:extLst>
      <p:ext uri="{BB962C8B-B14F-4D97-AF65-F5344CB8AC3E}">
        <p14:creationId xmlns:p14="http://schemas.microsoft.com/office/powerpoint/2010/main" val="32998052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Kriterien zur Bestimmung des Automatisierungspotenzials </a:t>
            </a:r>
            <a:endParaRPr lang="de-CH" dirty="0"/>
          </a:p>
        </p:txBody>
      </p:sp>
      <p:grpSp>
        <p:nvGrpSpPr>
          <p:cNvPr id="1035" name="Gruppieren 1034">
            <a:extLst>
              <a:ext uri="{FF2B5EF4-FFF2-40B4-BE49-F238E27FC236}">
                <a16:creationId xmlns:a16="http://schemas.microsoft.com/office/drawing/2014/main" id="{C3EAB940-75C5-42F1-9A0C-E864C710BA56}"/>
              </a:ext>
            </a:extLst>
          </p:cNvPr>
          <p:cNvGrpSpPr/>
          <p:nvPr/>
        </p:nvGrpSpPr>
        <p:grpSpPr>
          <a:xfrm>
            <a:off x="806030" y="3414540"/>
            <a:ext cx="3681541" cy="2226882"/>
            <a:chOff x="806450" y="3414532"/>
            <a:chExt cx="3683458" cy="2228042"/>
          </a:xfrm>
        </p:grpSpPr>
        <p:pic>
          <p:nvPicPr>
            <p:cNvPr id="1026" name="Picture 2" descr="Sensitive Robotik - Paulii setzt dem Bier die Krone auf - KUKA AG">
              <a:extLst>
                <a:ext uri="{FF2B5EF4-FFF2-40B4-BE49-F238E27FC236}">
                  <a16:creationId xmlns:a16="http://schemas.microsoft.com/office/drawing/2014/main" id="{6860106D-12AB-4959-B0C5-D2EE369A9F9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2271" y="3732891"/>
              <a:ext cx="3311584" cy="18617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Rechteck 16">
              <a:extLst>
                <a:ext uri="{FF2B5EF4-FFF2-40B4-BE49-F238E27FC236}">
                  <a16:creationId xmlns:a16="http://schemas.microsoft.com/office/drawing/2014/main" id="{0433543D-B89E-4C59-8D4F-3D7D733E5E02}"/>
                </a:ext>
              </a:extLst>
            </p:cNvPr>
            <p:cNvSpPr/>
            <p:nvPr/>
          </p:nvSpPr>
          <p:spPr bwMode="auto">
            <a:xfrm>
              <a:off x="806450" y="3414532"/>
              <a:ext cx="3683458" cy="2228042"/>
            </a:xfrm>
            <a:prstGeom prst="rect">
              <a:avLst/>
            </a:prstGeom>
            <a:noFill/>
            <a:ln w="8636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3114" tIns="36557" rIns="73114" bIns="36557" numCol="1" rtlCol="0" anchor="t" anchorCtr="0" compatLnSpc="1">
              <a:prstTxWarp prst="textNoShape">
                <a:avLst/>
              </a:prstTxWarp>
            </a:bodyPr>
            <a:lstStyle/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de-DE" sz="1599" kern="0" dirty="0">
                  <a:solidFill>
                    <a:srgbClr val="000000"/>
                  </a:solidFill>
                  <a:latin typeface="Arial" panose="020B0604020202020204"/>
                </a:rPr>
                <a:t>Sensitiv</a:t>
              </a:r>
            </a:p>
          </p:txBody>
        </p:sp>
      </p:grpSp>
      <p:sp>
        <p:nvSpPr>
          <p:cNvPr id="74" name="Quelle">
            <a:extLst>
              <a:ext uri="{FF2B5EF4-FFF2-40B4-BE49-F238E27FC236}">
                <a16:creationId xmlns:a16="http://schemas.microsoft.com/office/drawing/2014/main" id="{91956C7D-4ED1-4739-80BC-4AC9216B3A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88394" y="5724900"/>
            <a:ext cx="2343391" cy="159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36557" anchor="b">
            <a:spAutoFit/>
          </a:bodyPr>
          <a:lstStyle>
            <a:defPPr>
              <a:defRPr lang="de-DE"/>
            </a:defPPr>
            <a:lvl1pPr marR="0" lvl="0" defTabSz="9144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750" b="0" i="0" u="none" strike="noStrike" kern="0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</a:defRPr>
            </a:lvl1pPr>
          </a:lstStyle>
          <a:p>
            <a:pPr defTabSz="913943"/>
            <a:r>
              <a:rPr lang="de-DE" sz="800" dirty="0">
                <a:latin typeface="Arial" panose="020B0604020202020204"/>
              </a:rPr>
              <a:t>Bilder: SDH, Kuka, Modern Times</a:t>
            </a:r>
          </a:p>
        </p:txBody>
      </p:sp>
      <p:grpSp>
        <p:nvGrpSpPr>
          <p:cNvPr id="1029" name="Gruppieren 1028">
            <a:extLst>
              <a:ext uri="{FF2B5EF4-FFF2-40B4-BE49-F238E27FC236}">
                <a16:creationId xmlns:a16="http://schemas.microsoft.com/office/drawing/2014/main" id="{3D15F929-765D-45AF-BD9C-C18E5A75EF64}"/>
              </a:ext>
            </a:extLst>
          </p:cNvPr>
          <p:cNvGrpSpPr/>
          <p:nvPr/>
        </p:nvGrpSpPr>
        <p:grpSpPr>
          <a:xfrm>
            <a:off x="4493818" y="1536616"/>
            <a:ext cx="3681541" cy="1867842"/>
            <a:chOff x="4499867" y="1535630"/>
            <a:chExt cx="3683458" cy="1868815"/>
          </a:xfrm>
        </p:grpSpPr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D24801EC-0F35-4BF9-8C2C-CD919FE7736A}"/>
                </a:ext>
              </a:extLst>
            </p:cNvPr>
            <p:cNvSpPr/>
            <p:nvPr/>
          </p:nvSpPr>
          <p:spPr bwMode="auto">
            <a:xfrm>
              <a:off x="4499867" y="1535630"/>
              <a:ext cx="3683458" cy="1868815"/>
            </a:xfrm>
            <a:prstGeom prst="rect">
              <a:avLst/>
            </a:prstGeom>
            <a:noFill/>
            <a:ln w="8636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3114" tIns="36557" rIns="73114" bIns="36557" numCol="1" rtlCol="0" anchor="t" anchorCtr="0" compatLnSpc="1">
              <a:prstTxWarp prst="textNoShape">
                <a:avLst/>
              </a:prstTxWarp>
            </a:bodyPr>
            <a:lstStyle/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de-DE" sz="1599" kern="0" dirty="0">
                  <a:solidFill>
                    <a:srgbClr val="000000"/>
                  </a:solidFill>
                  <a:latin typeface="Arial" panose="020B0604020202020204"/>
                </a:rPr>
                <a:t>Genauigkeit</a:t>
              </a:r>
            </a:p>
          </p:txBody>
        </p:sp>
        <p:grpSp>
          <p:nvGrpSpPr>
            <p:cNvPr id="42" name="Gruppieren 41">
              <a:extLst>
                <a:ext uri="{FF2B5EF4-FFF2-40B4-BE49-F238E27FC236}">
                  <a16:creationId xmlns:a16="http://schemas.microsoft.com/office/drawing/2014/main" id="{415ACE65-B124-4CE9-92BB-B065EC61AE29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824096" y="2014189"/>
              <a:ext cx="607520" cy="823444"/>
              <a:chOff x="5830528" y="1807056"/>
              <a:chExt cx="2053273" cy="2783051"/>
            </a:xfrm>
          </p:grpSpPr>
          <p:sp>
            <p:nvSpPr>
              <p:cNvPr id="43" name="Trapezoid 42">
                <a:extLst>
                  <a:ext uri="{FF2B5EF4-FFF2-40B4-BE49-F238E27FC236}">
                    <a16:creationId xmlns:a16="http://schemas.microsoft.com/office/drawing/2014/main" id="{CB0A7008-5F53-4CF7-86C9-1D28780B6D4C}"/>
                  </a:ext>
                </a:extLst>
              </p:cNvPr>
              <p:cNvSpPr/>
              <p:nvPr/>
            </p:nvSpPr>
            <p:spPr bwMode="auto">
              <a:xfrm>
                <a:off x="6762750" y="4227968"/>
                <a:ext cx="1059656" cy="362139"/>
              </a:xfrm>
              <a:prstGeom prst="trapezoid">
                <a:avLst/>
              </a:prstGeom>
              <a:solidFill>
                <a:srgbClr val="969696"/>
              </a:solidFill>
              <a:ln w="8636" cap="flat" cmpd="sng" algn="ctr">
                <a:solidFill>
                  <a:srgbClr val="969696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44" name="Rechteck 43">
                <a:extLst>
                  <a:ext uri="{FF2B5EF4-FFF2-40B4-BE49-F238E27FC236}">
                    <a16:creationId xmlns:a16="http://schemas.microsoft.com/office/drawing/2014/main" id="{2C26E244-849A-4204-BAE9-88378ADDD42B}"/>
                  </a:ext>
                </a:extLst>
              </p:cNvPr>
              <p:cNvSpPr/>
              <p:nvPr/>
            </p:nvSpPr>
            <p:spPr bwMode="auto">
              <a:xfrm>
                <a:off x="6841500" y="3739081"/>
                <a:ext cx="900000" cy="488887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45" name="Gleichschenkliges Dreieck 44">
                <a:extLst>
                  <a:ext uri="{FF2B5EF4-FFF2-40B4-BE49-F238E27FC236}">
                    <a16:creationId xmlns:a16="http://schemas.microsoft.com/office/drawing/2014/main" id="{155A5909-8390-4621-97F2-D26F0A236141}"/>
                  </a:ext>
                </a:extLst>
              </p:cNvPr>
              <p:cNvSpPr/>
              <p:nvPr/>
            </p:nvSpPr>
            <p:spPr bwMode="auto">
              <a:xfrm>
                <a:off x="6841499" y="3150606"/>
                <a:ext cx="900000" cy="588475"/>
              </a:xfrm>
              <a:prstGeom prst="triangl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46" name="Rechteck 45">
                <a:extLst>
                  <a:ext uri="{FF2B5EF4-FFF2-40B4-BE49-F238E27FC236}">
                    <a16:creationId xmlns:a16="http://schemas.microsoft.com/office/drawing/2014/main" id="{78A354F6-A428-4D1B-9661-2BAB8A77C195}"/>
                  </a:ext>
                </a:extLst>
              </p:cNvPr>
              <p:cNvSpPr/>
              <p:nvPr/>
            </p:nvSpPr>
            <p:spPr bwMode="auto">
              <a:xfrm rot="1016506">
                <a:off x="7258900" y="2102536"/>
                <a:ext cx="360736" cy="1321806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47" name="Ellipse 46">
                <a:extLst>
                  <a:ext uri="{FF2B5EF4-FFF2-40B4-BE49-F238E27FC236}">
                    <a16:creationId xmlns:a16="http://schemas.microsoft.com/office/drawing/2014/main" id="{EBF7D38E-2F60-4A3A-9E42-B6718672884D}"/>
                  </a:ext>
                </a:extLst>
              </p:cNvPr>
              <p:cNvSpPr/>
              <p:nvPr/>
            </p:nvSpPr>
            <p:spPr bwMode="auto">
              <a:xfrm>
                <a:off x="7018258" y="2986763"/>
                <a:ext cx="552261" cy="552261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48" name="Rechteck 47">
                <a:extLst>
                  <a:ext uri="{FF2B5EF4-FFF2-40B4-BE49-F238E27FC236}">
                    <a16:creationId xmlns:a16="http://schemas.microsoft.com/office/drawing/2014/main" id="{1B05CBB3-EE00-4151-BF5C-E7121F1EA748}"/>
                  </a:ext>
                </a:extLst>
              </p:cNvPr>
              <p:cNvSpPr/>
              <p:nvPr/>
            </p:nvSpPr>
            <p:spPr bwMode="auto">
              <a:xfrm>
                <a:off x="6154368" y="1902456"/>
                <a:ext cx="1550260" cy="360000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49" name="Ellipse 48">
                <a:extLst>
                  <a:ext uri="{FF2B5EF4-FFF2-40B4-BE49-F238E27FC236}">
                    <a16:creationId xmlns:a16="http://schemas.microsoft.com/office/drawing/2014/main" id="{90DCF409-4902-4186-BE0F-44DB4DCD611D}"/>
                  </a:ext>
                </a:extLst>
              </p:cNvPr>
              <p:cNvSpPr/>
              <p:nvPr/>
            </p:nvSpPr>
            <p:spPr bwMode="auto">
              <a:xfrm>
                <a:off x="7331540" y="1807056"/>
                <a:ext cx="552261" cy="55080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50" name="Rechteck 49">
                <a:extLst>
                  <a:ext uri="{FF2B5EF4-FFF2-40B4-BE49-F238E27FC236}">
                    <a16:creationId xmlns:a16="http://schemas.microsoft.com/office/drawing/2014/main" id="{688576F5-D572-4699-8603-EBF62AF0475C}"/>
                  </a:ext>
                </a:extLst>
              </p:cNvPr>
              <p:cNvSpPr/>
              <p:nvPr/>
            </p:nvSpPr>
            <p:spPr bwMode="auto">
              <a:xfrm>
                <a:off x="5885918" y="2176873"/>
                <a:ext cx="360000" cy="312830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51" name="Ellipse 50">
                <a:extLst>
                  <a:ext uri="{FF2B5EF4-FFF2-40B4-BE49-F238E27FC236}">
                    <a16:creationId xmlns:a16="http://schemas.microsoft.com/office/drawing/2014/main" id="{32F8A13C-9AA9-4AF7-9CDD-1A5CEC5D4BB0}"/>
                  </a:ext>
                </a:extLst>
              </p:cNvPr>
              <p:cNvSpPr/>
              <p:nvPr/>
            </p:nvSpPr>
            <p:spPr bwMode="auto">
              <a:xfrm>
                <a:off x="5830528" y="1865902"/>
                <a:ext cx="470781" cy="47160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52" name="Ellipse 51">
                <a:extLst>
                  <a:ext uri="{FF2B5EF4-FFF2-40B4-BE49-F238E27FC236}">
                    <a16:creationId xmlns:a16="http://schemas.microsoft.com/office/drawing/2014/main" id="{AB719501-BEC6-4BF9-81D5-1EF7B7A21352}"/>
                  </a:ext>
                </a:extLst>
              </p:cNvPr>
              <p:cNvSpPr/>
              <p:nvPr/>
            </p:nvSpPr>
            <p:spPr bwMode="auto">
              <a:xfrm>
                <a:off x="5948307" y="2437983"/>
                <a:ext cx="239697" cy="15892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grpSp>
            <p:nvGrpSpPr>
              <p:cNvPr id="53" name="Gruppieren 52">
                <a:extLst>
                  <a:ext uri="{FF2B5EF4-FFF2-40B4-BE49-F238E27FC236}">
                    <a16:creationId xmlns:a16="http://schemas.microsoft.com/office/drawing/2014/main" id="{F594206F-BEC2-410F-B99E-51CF9220EDEC}"/>
                  </a:ext>
                </a:extLst>
              </p:cNvPr>
              <p:cNvGrpSpPr/>
              <p:nvPr/>
            </p:nvGrpSpPr>
            <p:grpSpPr>
              <a:xfrm>
                <a:off x="5839726" y="2577015"/>
                <a:ext cx="455430" cy="364367"/>
                <a:chOff x="5394632" y="2577015"/>
                <a:chExt cx="455430" cy="364367"/>
              </a:xfrm>
            </p:grpSpPr>
            <p:sp>
              <p:nvSpPr>
                <p:cNvPr id="54" name="Rechteck 53">
                  <a:extLst>
                    <a:ext uri="{FF2B5EF4-FFF2-40B4-BE49-F238E27FC236}">
                      <a16:creationId xmlns:a16="http://schemas.microsoft.com/office/drawing/2014/main" id="{E2E61DFC-52BC-4CC5-A66B-014886F2380B}"/>
                    </a:ext>
                  </a:extLst>
                </p:cNvPr>
                <p:cNvSpPr/>
                <p:nvPr/>
              </p:nvSpPr>
              <p:spPr bwMode="auto">
                <a:xfrm>
                  <a:off x="5394632" y="2577015"/>
                  <a:ext cx="455430" cy="120369"/>
                </a:xfrm>
                <a:prstGeom prst="rect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55" name="Flussdiagramm: Prozess 54">
                  <a:extLst>
                    <a:ext uri="{FF2B5EF4-FFF2-40B4-BE49-F238E27FC236}">
                      <a16:creationId xmlns:a16="http://schemas.microsoft.com/office/drawing/2014/main" id="{D55C7CC0-105E-48A9-A60D-36DBA0E4E6AA}"/>
                    </a:ext>
                  </a:extLst>
                </p:cNvPr>
                <p:cNvSpPr/>
                <p:nvPr/>
              </p:nvSpPr>
              <p:spPr bwMode="auto">
                <a:xfrm>
                  <a:off x="5485853" y="2688245"/>
                  <a:ext cx="49566" cy="253137"/>
                </a:xfrm>
                <a:prstGeom prst="flowChartProcess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56" name="Flussdiagramm: Prozess 55">
                  <a:extLst>
                    <a:ext uri="{FF2B5EF4-FFF2-40B4-BE49-F238E27FC236}">
                      <a16:creationId xmlns:a16="http://schemas.microsoft.com/office/drawing/2014/main" id="{8AD13EF8-5A71-4A9A-A104-F87D68205E56}"/>
                    </a:ext>
                  </a:extLst>
                </p:cNvPr>
                <p:cNvSpPr/>
                <p:nvPr/>
              </p:nvSpPr>
              <p:spPr bwMode="auto">
                <a:xfrm>
                  <a:off x="5709274" y="2688245"/>
                  <a:ext cx="49566" cy="253137"/>
                </a:xfrm>
                <a:prstGeom prst="flowChartProcess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</p:grpSp>
        </p:grpSp>
        <p:sp>
          <p:nvSpPr>
            <p:cNvPr id="90" name="Pfeil nach rechts 180">
              <a:extLst>
                <a:ext uri="{FF2B5EF4-FFF2-40B4-BE49-F238E27FC236}">
                  <a16:creationId xmlns:a16="http://schemas.microsoft.com/office/drawing/2014/main" id="{194AFF94-0A68-44B0-A2B9-95A328C6244A}"/>
                </a:ext>
              </a:extLst>
            </p:cNvPr>
            <p:cNvSpPr/>
            <p:nvPr/>
          </p:nvSpPr>
          <p:spPr bwMode="auto">
            <a:xfrm>
              <a:off x="4858944" y="2917317"/>
              <a:ext cx="2657729" cy="487128"/>
            </a:xfrm>
            <a:prstGeom prst="rightArrow">
              <a:avLst/>
            </a:prstGeom>
            <a:gradFill flip="none" rotWithShape="1">
              <a:gsLst>
                <a:gs pos="0">
                  <a:srgbClr val="0D5893"/>
                </a:gs>
                <a:gs pos="62000">
                  <a:srgbClr val="6CD7FF"/>
                </a:gs>
                <a:gs pos="34000">
                  <a:srgbClr val="9CCFF6"/>
                </a:gs>
                <a:gs pos="100000">
                  <a:srgbClr val="00E9F4"/>
                </a:gs>
              </a:gsLst>
              <a:lin ang="0" scaled="0"/>
              <a:tileRect/>
            </a:gra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3114" tIns="36557" rIns="73114" bIns="36557" numCol="1" rtlCol="0" anchor="t" anchorCtr="0" compatLnSpc="1">
              <a:prstTxWarp prst="textNoShape">
                <a:avLst/>
              </a:prstTxWarp>
            </a:bodyPr>
            <a:lstStyle/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999" kern="0" dirty="0">
                  <a:solidFill>
                    <a:srgbClr val="000000"/>
                  </a:solidFill>
                  <a:latin typeface="Arial" panose="020B0604020202020204"/>
                </a:rPr>
                <a:t>mm 	           cm	</a:t>
              </a:r>
            </a:p>
          </p:txBody>
        </p:sp>
        <p:pic>
          <p:nvPicPr>
            <p:cNvPr id="91" name="Grafik 90">
              <a:extLst>
                <a:ext uri="{FF2B5EF4-FFF2-40B4-BE49-F238E27FC236}">
                  <a16:creationId xmlns:a16="http://schemas.microsoft.com/office/drawing/2014/main" id="{A02BFF8B-C1AD-4EF3-9C07-5EA092DDBAC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540"/>
            <a:stretch/>
          </p:blipFill>
          <p:spPr>
            <a:xfrm>
              <a:off x="5882657" y="1860967"/>
              <a:ext cx="2183456" cy="976666"/>
            </a:xfrm>
            <a:prstGeom prst="rect">
              <a:avLst/>
            </a:prstGeom>
          </p:spPr>
        </p:pic>
      </p:grp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4EF629C0-D68B-4A9F-8961-BC9704E61993}"/>
              </a:ext>
            </a:extLst>
          </p:cNvPr>
          <p:cNvGrpSpPr/>
          <p:nvPr/>
        </p:nvGrpSpPr>
        <p:grpSpPr>
          <a:xfrm>
            <a:off x="806030" y="1536616"/>
            <a:ext cx="3681541" cy="1867842"/>
            <a:chOff x="811522" y="1535630"/>
            <a:chExt cx="3683458" cy="1868815"/>
          </a:xfrm>
        </p:grpSpPr>
        <p:sp>
          <p:nvSpPr>
            <p:cNvPr id="14" name="Rechteck 13">
              <a:extLst>
                <a:ext uri="{FF2B5EF4-FFF2-40B4-BE49-F238E27FC236}">
                  <a16:creationId xmlns:a16="http://schemas.microsoft.com/office/drawing/2014/main" id="{5AAF337B-5160-4170-905B-5501DD482353}"/>
                </a:ext>
              </a:extLst>
            </p:cNvPr>
            <p:cNvSpPr/>
            <p:nvPr/>
          </p:nvSpPr>
          <p:spPr bwMode="auto">
            <a:xfrm>
              <a:off x="811522" y="1535630"/>
              <a:ext cx="3683458" cy="1868815"/>
            </a:xfrm>
            <a:prstGeom prst="rect">
              <a:avLst/>
            </a:prstGeom>
            <a:noFill/>
            <a:ln w="8636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3114" tIns="36557" rIns="73114" bIns="36557" numCol="1" rtlCol="0" anchor="t" anchorCtr="0" compatLnSpc="1">
              <a:prstTxWarp prst="textNoShape">
                <a:avLst/>
              </a:prstTxWarp>
            </a:bodyPr>
            <a:lstStyle/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de-DE" sz="1599" kern="0" dirty="0">
                  <a:solidFill>
                    <a:srgbClr val="000000"/>
                  </a:solidFill>
                  <a:latin typeface="Arial" panose="020B0604020202020204"/>
                </a:rPr>
                <a:t>Intelligenz/Kognition</a:t>
              </a:r>
            </a:p>
          </p:txBody>
        </p:sp>
        <p:grpSp>
          <p:nvGrpSpPr>
            <p:cNvPr id="75" name="Gruppieren 74">
              <a:extLst>
                <a:ext uri="{FF2B5EF4-FFF2-40B4-BE49-F238E27FC236}">
                  <a16:creationId xmlns:a16="http://schemas.microsoft.com/office/drawing/2014/main" id="{DBB01A3D-9440-4FCF-9871-18DFBD45E029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968088" y="2414830"/>
              <a:ext cx="607520" cy="823444"/>
              <a:chOff x="5830528" y="1807056"/>
              <a:chExt cx="2053273" cy="2783051"/>
            </a:xfrm>
          </p:grpSpPr>
          <p:sp>
            <p:nvSpPr>
              <p:cNvPr id="76" name="Trapezoid 75">
                <a:extLst>
                  <a:ext uri="{FF2B5EF4-FFF2-40B4-BE49-F238E27FC236}">
                    <a16:creationId xmlns:a16="http://schemas.microsoft.com/office/drawing/2014/main" id="{8E6A8BB1-4CCE-4131-B257-BDB38C4A3811}"/>
                  </a:ext>
                </a:extLst>
              </p:cNvPr>
              <p:cNvSpPr/>
              <p:nvPr/>
            </p:nvSpPr>
            <p:spPr bwMode="auto">
              <a:xfrm>
                <a:off x="6762750" y="4227968"/>
                <a:ext cx="1059656" cy="362139"/>
              </a:xfrm>
              <a:prstGeom prst="trapezoid">
                <a:avLst/>
              </a:prstGeom>
              <a:solidFill>
                <a:srgbClr val="969696"/>
              </a:solidFill>
              <a:ln w="8636" cap="flat" cmpd="sng" algn="ctr">
                <a:solidFill>
                  <a:srgbClr val="969696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77" name="Rechteck 76">
                <a:extLst>
                  <a:ext uri="{FF2B5EF4-FFF2-40B4-BE49-F238E27FC236}">
                    <a16:creationId xmlns:a16="http://schemas.microsoft.com/office/drawing/2014/main" id="{92E7D7A7-23AD-465B-98D2-A518229D1AB3}"/>
                  </a:ext>
                </a:extLst>
              </p:cNvPr>
              <p:cNvSpPr/>
              <p:nvPr/>
            </p:nvSpPr>
            <p:spPr bwMode="auto">
              <a:xfrm>
                <a:off x="6841500" y="3739081"/>
                <a:ext cx="900000" cy="488887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78" name="Gleichschenkliges Dreieck 77">
                <a:extLst>
                  <a:ext uri="{FF2B5EF4-FFF2-40B4-BE49-F238E27FC236}">
                    <a16:creationId xmlns:a16="http://schemas.microsoft.com/office/drawing/2014/main" id="{36707E15-2C19-47B4-A07C-89BA807D2230}"/>
                  </a:ext>
                </a:extLst>
              </p:cNvPr>
              <p:cNvSpPr/>
              <p:nvPr/>
            </p:nvSpPr>
            <p:spPr bwMode="auto">
              <a:xfrm>
                <a:off x="6841499" y="3150606"/>
                <a:ext cx="900000" cy="588475"/>
              </a:xfrm>
              <a:prstGeom prst="triangl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79" name="Rechteck 78">
                <a:extLst>
                  <a:ext uri="{FF2B5EF4-FFF2-40B4-BE49-F238E27FC236}">
                    <a16:creationId xmlns:a16="http://schemas.microsoft.com/office/drawing/2014/main" id="{7359C17D-B7B3-45F7-A4CB-CA86247803DA}"/>
                  </a:ext>
                </a:extLst>
              </p:cNvPr>
              <p:cNvSpPr/>
              <p:nvPr/>
            </p:nvSpPr>
            <p:spPr bwMode="auto">
              <a:xfrm rot="1016506">
                <a:off x="7258900" y="2102536"/>
                <a:ext cx="360736" cy="1321806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80" name="Ellipse 79">
                <a:extLst>
                  <a:ext uri="{FF2B5EF4-FFF2-40B4-BE49-F238E27FC236}">
                    <a16:creationId xmlns:a16="http://schemas.microsoft.com/office/drawing/2014/main" id="{5D560826-5E17-4F71-80CA-46684D4C27CA}"/>
                  </a:ext>
                </a:extLst>
              </p:cNvPr>
              <p:cNvSpPr/>
              <p:nvPr/>
            </p:nvSpPr>
            <p:spPr bwMode="auto">
              <a:xfrm>
                <a:off x="7018258" y="2986763"/>
                <a:ext cx="552261" cy="552261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81" name="Rechteck 80">
                <a:extLst>
                  <a:ext uri="{FF2B5EF4-FFF2-40B4-BE49-F238E27FC236}">
                    <a16:creationId xmlns:a16="http://schemas.microsoft.com/office/drawing/2014/main" id="{00356FD2-4BE0-49D8-900D-3D7939F67D67}"/>
                  </a:ext>
                </a:extLst>
              </p:cNvPr>
              <p:cNvSpPr/>
              <p:nvPr/>
            </p:nvSpPr>
            <p:spPr bwMode="auto">
              <a:xfrm>
                <a:off x="6154368" y="1902456"/>
                <a:ext cx="1550260" cy="360000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82" name="Ellipse 81">
                <a:extLst>
                  <a:ext uri="{FF2B5EF4-FFF2-40B4-BE49-F238E27FC236}">
                    <a16:creationId xmlns:a16="http://schemas.microsoft.com/office/drawing/2014/main" id="{FEAAF462-FB70-40D7-8004-62D700897CE9}"/>
                  </a:ext>
                </a:extLst>
              </p:cNvPr>
              <p:cNvSpPr/>
              <p:nvPr/>
            </p:nvSpPr>
            <p:spPr bwMode="auto">
              <a:xfrm>
                <a:off x="7331540" y="1807056"/>
                <a:ext cx="552261" cy="55080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83" name="Rechteck 82">
                <a:extLst>
                  <a:ext uri="{FF2B5EF4-FFF2-40B4-BE49-F238E27FC236}">
                    <a16:creationId xmlns:a16="http://schemas.microsoft.com/office/drawing/2014/main" id="{3CB97E84-4C08-412A-B26B-2312B340786B}"/>
                  </a:ext>
                </a:extLst>
              </p:cNvPr>
              <p:cNvSpPr/>
              <p:nvPr/>
            </p:nvSpPr>
            <p:spPr bwMode="auto">
              <a:xfrm>
                <a:off x="5885918" y="2176873"/>
                <a:ext cx="360000" cy="312830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84" name="Ellipse 83">
                <a:extLst>
                  <a:ext uri="{FF2B5EF4-FFF2-40B4-BE49-F238E27FC236}">
                    <a16:creationId xmlns:a16="http://schemas.microsoft.com/office/drawing/2014/main" id="{65842D71-13CB-40B1-9A44-B1D1B6775FD6}"/>
                  </a:ext>
                </a:extLst>
              </p:cNvPr>
              <p:cNvSpPr/>
              <p:nvPr/>
            </p:nvSpPr>
            <p:spPr bwMode="auto">
              <a:xfrm>
                <a:off x="5830528" y="1865902"/>
                <a:ext cx="470781" cy="47160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85" name="Ellipse 84">
                <a:extLst>
                  <a:ext uri="{FF2B5EF4-FFF2-40B4-BE49-F238E27FC236}">
                    <a16:creationId xmlns:a16="http://schemas.microsoft.com/office/drawing/2014/main" id="{6F5A4671-E6CD-4772-9E39-8C0C5E2FD006}"/>
                  </a:ext>
                </a:extLst>
              </p:cNvPr>
              <p:cNvSpPr/>
              <p:nvPr/>
            </p:nvSpPr>
            <p:spPr bwMode="auto">
              <a:xfrm>
                <a:off x="5948307" y="2437983"/>
                <a:ext cx="239697" cy="15892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grpSp>
            <p:nvGrpSpPr>
              <p:cNvPr id="86" name="Gruppieren 85">
                <a:extLst>
                  <a:ext uri="{FF2B5EF4-FFF2-40B4-BE49-F238E27FC236}">
                    <a16:creationId xmlns:a16="http://schemas.microsoft.com/office/drawing/2014/main" id="{3202986F-567F-44E0-8BA0-0F900F0D4F5B}"/>
                  </a:ext>
                </a:extLst>
              </p:cNvPr>
              <p:cNvGrpSpPr/>
              <p:nvPr/>
            </p:nvGrpSpPr>
            <p:grpSpPr>
              <a:xfrm>
                <a:off x="5839726" y="2577015"/>
                <a:ext cx="455430" cy="364367"/>
                <a:chOff x="5394632" y="2577015"/>
                <a:chExt cx="455430" cy="364367"/>
              </a:xfrm>
            </p:grpSpPr>
            <p:sp>
              <p:nvSpPr>
                <p:cNvPr id="87" name="Rechteck 86">
                  <a:extLst>
                    <a:ext uri="{FF2B5EF4-FFF2-40B4-BE49-F238E27FC236}">
                      <a16:creationId xmlns:a16="http://schemas.microsoft.com/office/drawing/2014/main" id="{F1B13C5C-946A-4738-8DFC-CB488F19175D}"/>
                    </a:ext>
                  </a:extLst>
                </p:cNvPr>
                <p:cNvSpPr/>
                <p:nvPr/>
              </p:nvSpPr>
              <p:spPr bwMode="auto">
                <a:xfrm>
                  <a:off x="5394632" y="2577015"/>
                  <a:ext cx="455430" cy="120369"/>
                </a:xfrm>
                <a:prstGeom prst="rect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88" name="Flussdiagramm: Prozess 87">
                  <a:extLst>
                    <a:ext uri="{FF2B5EF4-FFF2-40B4-BE49-F238E27FC236}">
                      <a16:creationId xmlns:a16="http://schemas.microsoft.com/office/drawing/2014/main" id="{1AA01B05-160C-4790-B801-C2BAA65915C7}"/>
                    </a:ext>
                  </a:extLst>
                </p:cNvPr>
                <p:cNvSpPr/>
                <p:nvPr/>
              </p:nvSpPr>
              <p:spPr bwMode="auto">
                <a:xfrm>
                  <a:off x="5485853" y="2688245"/>
                  <a:ext cx="49566" cy="253137"/>
                </a:xfrm>
                <a:prstGeom prst="flowChartProcess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89" name="Flussdiagramm: Prozess 88">
                  <a:extLst>
                    <a:ext uri="{FF2B5EF4-FFF2-40B4-BE49-F238E27FC236}">
                      <a16:creationId xmlns:a16="http://schemas.microsoft.com/office/drawing/2014/main" id="{14688849-3366-4E58-8A2E-478532E5492D}"/>
                    </a:ext>
                  </a:extLst>
                </p:cNvPr>
                <p:cNvSpPr/>
                <p:nvPr/>
              </p:nvSpPr>
              <p:spPr bwMode="auto">
                <a:xfrm>
                  <a:off x="5709274" y="2688245"/>
                  <a:ext cx="49566" cy="253137"/>
                </a:xfrm>
                <a:prstGeom prst="flowChartProcess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</p:grpSp>
        </p:grpSp>
        <p:pic>
          <p:nvPicPr>
            <p:cNvPr id="92" name="Grafik 91">
              <a:extLst>
                <a:ext uri="{FF2B5EF4-FFF2-40B4-BE49-F238E27FC236}">
                  <a16:creationId xmlns:a16="http://schemas.microsoft.com/office/drawing/2014/main" id="{CBA13468-874F-4BCD-8008-BC7D306359F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7513" t="5058" r="10382" b="6744"/>
            <a:stretch/>
          </p:blipFill>
          <p:spPr>
            <a:xfrm>
              <a:off x="2498062" y="2194232"/>
              <a:ext cx="1911596" cy="1146958"/>
            </a:xfrm>
            <a:prstGeom prst="rect">
              <a:avLst/>
            </a:prstGeom>
          </p:spPr>
        </p:pic>
        <p:pic>
          <p:nvPicPr>
            <p:cNvPr id="93" name="Grafik 92">
              <a:extLst>
                <a:ext uri="{FF2B5EF4-FFF2-40B4-BE49-F238E27FC236}">
                  <a16:creationId xmlns:a16="http://schemas.microsoft.com/office/drawing/2014/main" id="{911BE8F4-7C18-4643-BF2F-7AB17583266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708571" y="1586170"/>
              <a:ext cx="605589" cy="605589"/>
            </a:xfrm>
            <a:prstGeom prst="rect">
              <a:avLst/>
            </a:prstGeom>
          </p:spPr>
        </p:pic>
        <p:sp>
          <p:nvSpPr>
            <p:cNvPr id="94" name="Pfeil nach rechts 114">
              <a:extLst>
                <a:ext uri="{FF2B5EF4-FFF2-40B4-BE49-F238E27FC236}">
                  <a16:creationId xmlns:a16="http://schemas.microsoft.com/office/drawing/2014/main" id="{A75C4B5C-4114-45BE-9131-75F9850F115F}"/>
                </a:ext>
              </a:extLst>
            </p:cNvPr>
            <p:cNvSpPr/>
            <p:nvPr/>
          </p:nvSpPr>
          <p:spPr bwMode="auto">
            <a:xfrm rot="20081358">
              <a:off x="1470665" y="2121061"/>
              <a:ext cx="2106904" cy="282503"/>
            </a:xfrm>
            <a:prstGeom prst="rightArrow">
              <a:avLst/>
            </a:prstGeom>
            <a:gradFill flip="none" rotWithShape="1">
              <a:gsLst>
                <a:gs pos="0">
                  <a:srgbClr val="0D5893"/>
                </a:gs>
                <a:gs pos="62000">
                  <a:srgbClr val="6CD7FF"/>
                </a:gs>
                <a:gs pos="34000">
                  <a:srgbClr val="9CCFF6"/>
                </a:gs>
                <a:gs pos="100000">
                  <a:srgbClr val="00E9F4"/>
                </a:gs>
              </a:gsLst>
              <a:lin ang="0" scaled="0"/>
              <a:tileRect/>
            </a:gra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3114" tIns="36557" rIns="73114" bIns="36557" numCol="1" rtlCol="0" anchor="t" anchorCtr="0" compatLnSpc="1">
              <a:prstTxWarp prst="textNoShape">
                <a:avLst/>
              </a:prstTxWarp>
            </a:bodyPr>
            <a:lstStyle/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999" kern="0" dirty="0">
                <a:solidFill>
                  <a:srgbClr val="000000"/>
                </a:solidFill>
                <a:latin typeface="Arial" panose="020B0604020202020204"/>
              </a:endParaRPr>
            </a:p>
          </p:txBody>
        </p:sp>
      </p:grpSp>
      <p:grpSp>
        <p:nvGrpSpPr>
          <p:cNvPr id="1031" name="Gruppieren 1030">
            <a:extLst>
              <a:ext uri="{FF2B5EF4-FFF2-40B4-BE49-F238E27FC236}">
                <a16:creationId xmlns:a16="http://schemas.microsoft.com/office/drawing/2014/main" id="{81A93DA5-B7C4-47DF-B005-0153CCBCB355}"/>
              </a:ext>
            </a:extLst>
          </p:cNvPr>
          <p:cNvGrpSpPr/>
          <p:nvPr/>
        </p:nvGrpSpPr>
        <p:grpSpPr>
          <a:xfrm>
            <a:off x="8181608" y="1536616"/>
            <a:ext cx="3681541" cy="1867842"/>
            <a:chOff x="8185869" y="1535630"/>
            <a:chExt cx="3683458" cy="1868815"/>
          </a:xfrm>
        </p:grpSpPr>
        <p:sp>
          <p:nvSpPr>
            <p:cNvPr id="16" name="Rechteck 15">
              <a:extLst>
                <a:ext uri="{FF2B5EF4-FFF2-40B4-BE49-F238E27FC236}">
                  <a16:creationId xmlns:a16="http://schemas.microsoft.com/office/drawing/2014/main" id="{58B0AE30-70C6-402C-983B-6B95F9C5715E}"/>
                </a:ext>
              </a:extLst>
            </p:cNvPr>
            <p:cNvSpPr/>
            <p:nvPr/>
          </p:nvSpPr>
          <p:spPr bwMode="auto">
            <a:xfrm>
              <a:off x="8185869" y="1535630"/>
              <a:ext cx="3683458" cy="1868815"/>
            </a:xfrm>
            <a:prstGeom prst="rect">
              <a:avLst/>
            </a:prstGeom>
            <a:noFill/>
            <a:ln w="8636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3114" tIns="36557" rIns="73114" bIns="36557" numCol="1" rtlCol="0" anchor="t" anchorCtr="0" compatLnSpc="1">
              <a:prstTxWarp prst="textNoShape">
                <a:avLst/>
              </a:prstTxWarp>
            </a:bodyPr>
            <a:lstStyle/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de-DE" sz="1599" kern="0" dirty="0">
                  <a:solidFill>
                    <a:srgbClr val="000000"/>
                  </a:solidFill>
                  <a:latin typeface="Arial" panose="020B0604020202020204"/>
                </a:rPr>
                <a:t>Kraft</a:t>
              </a:r>
            </a:p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sz="1999" kern="0" dirty="0">
                <a:solidFill>
                  <a:srgbClr val="000000"/>
                </a:solidFill>
                <a:latin typeface="Arial" panose="020B0604020202020204"/>
              </a:endParaRPr>
            </a:p>
          </p:txBody>
        </p:sp>
        <p:pic>
          <p:nvPicPr>
            <p:cNvPr id="25" name="Grafik 24">
              <a:extLst>
                <a:ext uri="{FF2B5EF4-FFF2-40B4-BE49-F238E27FC236}">
                  <a16:creationId xmlns:a16="http://schemas.microsoft.com/office/drawing/2014/main" id="{DD83EBAC-9C0B-48FC-9F8F-379B5A1AE57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499859" y="2997173"/>
              <a:ext cx="242741" cy="242741"/>
            </a:xfrm>
            <a:prstGeom prst="rect">
              <a:avLst/>
            </a:prstGeom>
          </p:spPr>
        </p:pic>
        <p:pic>
          <p:nvPicPr>
            <p:cNvPr id="26" name="Grafik 25">
              <a:extLst>
                <a:ext uri="{FF2B5EF4-FFF2-40B4-BE49-F238E27FC236}">
                  <a16:creationId xmlns:a16="http://schemas.microsoft.com/office/drawing/2014/main" id="{D3D3E45D-2C92-4189-BFCC-0618E8ADFBC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220973" y="2466689"/>
              <a:ext cx="595113" cy="595113"/>
            </a:xfrm>
            <a:prstGeom prst="rect">
              <a:avLst/>
            </a:prstGeom>
          </p:spPr>
        </p:pic>
        <p:grpSp>
          <p:nvGrpSpPr>
            <p:cNvPr id="27" name="Gruppieren 26">
              <a:extLst>
                <a:ext uri="{FF2B5EF4-FFF2-40B4-BE49-F238E27FC236}">
                  <a16:creationId xmlns:a16="http://schemas.microsoft.com/office/drawing/2014/main" id="{88E30854-D707-427B-8936-564DB9046EC4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0473903" y="1840881"/>
              <a:ext cx="912453" cy="1236758"/>
              <a:chOff x="5830528" y="1807056"/>
              <a:chExt cx="2053273" cy="2783051"/>
            </a:xfrm>
          </p:grpSpPr>
          <p:sp>
            <p:nvSpPr>
              <p:cNvPr id="28" name="Trapezoid 27">
                <a:extLst>
                  <a:ext uri="{FF2B5EF4-FFF2-40B4-BE49-F238E27FC236}">
                    <a16:creationId xmlns:a16="http://schemas.microsoft.com/office/drawing/2014/main" id="{D5709D14-06C9-42EF-A273-8D4B38BC3F23}"/>
                  </a:ext>
                </a:extLst>
              </p:cNvPr>
              <p:cNvSpPr/>
              <p:nvPr/>
            </p:nvSpPr>
            <p:spPr bwMode="auto">
              <a:xfrm>
                <a:off x="6762750" y="4227968"/>
                <a:ext cx="1059656" cy="362139"/>
              </a:xfrm>
              <a:prstGeom prst="trapezoid">
                <a:avLst/>
              </a:prstGeom>
              <a:solidFill>
                <a:srgbClr val="969696"/>
              </a:solidFill>
              <a:ln w="8636" cap="flat" cmpd="sng" algn="ctr">
                <a:solidFill>
                  <a:srgbClr val="969696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29" name="Rechteck 28">
                <a:extLst>
                  <a:ext uri="{FF2B5EF4-FFF2-40B4-BE49-F238E27FC236}">
                    <a16:creationId xmlns:a16="http://schemas.microsoft.com/office/drawing/2014/main" id="{A1CCDA42-0984-46EA-A6AB-675F7990EB6A}"/>
                  </a:ext>
                </a:extLst>
              </p:cNvPr>
              <p:cNvSpPr/>
              <p:nvPr/>
            </p:nvSpPr>
            <p:spPr bwMode="auto">
              <a:xfrm>
                <a:off x="6841500" y="3739081"/>
                <a:ext cx="900000" cy="488887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30" name="Gleichschenkliges Dreieck 29">
                <a:extLst>
                  <a:ext uri="{FF2B5EF4-FFF2-40B4-BE49-F238E27FC236}">
                    <a16:creationId xmlns:a16="http://schemas.microsoft.com/office/drawing/2014/main" id="{AD5A1A11-3A28-4683-B483-54B4A0842B67}"/>
                  </a:ext>
                </a:extLst>
              </p:cNvPr>
              <p:cNvSpPr/>
              <p:nvPr/>
            </p:nvSpPr>
            <p:spPr bwMode="auto">
              <a:xfrm>
                <a:off x="6841499" y="3150606"/>
                <a:ext cx="900000" cy="588475"/>
              </a:xfrm>
              <a:prstGeom prst="triangl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31" name="Rechteck 30">
                <a:extLst>
                  <a:ext uri="{FF2B5EF4-FFF2-40B4-BE49-F238E27FC236}">
                    <a16:creationId xmlns:a16="http://schemas.microsoft.com/office/drawing/2014/main" id="{7DF14B89-566A-4B2A-8E24-5CF5C988C878}"/>
                  </a:ext>
                </a:extLst>
              </p:cNvPr>
              <p:cNvSpPr/>
              <p:nvPr/>
            </p:nvSpPr>
            <p:spPr bwMode="auto">
              <a:xfrm rot="1016506">
                <a:off x="7258900" y="2102536"/>
                <a:ext cx="360736" cy="1321806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32" name="Ellipse 31">
                <a:extLst>
                  <a:ext uri="{FF2B5EF4-FFF2-40B4-BE49-F238E27FC236}">
                    <a16:creationId xmlns:a16="http://schemas.microsoft.com/office/drawing/2014/main" id="{4B72C08E-ABF9-4921-BBE1-04BE6D5AE45B}"/>
                  </a:ext>
                </a:extLst>
              </p:cNvPr>
              <p:cNvSpPr/>
              <p:nvPr/>
            </p:nvSpPr>
            <p:spPr bwMode="auto">
              <a:xfrm>
                <a:off x="7018258" y="2986763"/>
                <a:ext cx="552261" cy="552261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33" name="Rechteck 32">
                <a:extLst>
                  <a:ext uri="{FF2B5EF4-FFF2-40B4-BE49-F238E27FC236}">
                    <a16:creationId xmlns:a16="http://schemas.microsoft.com/office/drawing/2014/main" id="{C073D9D4-7241-4A04-B67D-B73DBF67A62D}"/>
                  </a:ext>
                </a:extLst>
              </p:cNvPr>
              <p:cNvSpPr/>
              <p:nvPr/>
            </p:nvSpPr>
            <p:spPr bwMode="auto">
              <a:xfrm>
                <a:off x="6154368" y="1902456"/>
                <a:ext cx="1550260" cy="360000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34" name="Ellipse 33">
                <a:extLst>
                  <a:ext uri="{FF2B5EF4-FFF2-40B4-BE49-F238E27FC236}">
                    <a16:creationId xmlns:a16="http://schemas.microsoft.com/office/drawing/2014/main" id="{2F9BDF71-2C3C-42F8-940F-4A96525453F0}"/>
                  </a:ext>
                </a:extLst>
              </p:cNvPr>
              <p:cNvSpPr/>
              <p:nvPr/>
            </p:nvSpPr>
            <p:spPr bwMode="auto">
              <a:xfrm>
                <a:off x="7331540" y="1807056"/>
                <a:ext cx="552261" cy="55080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35" name="Rechteck 34">
                <a:extLst>
                  <a:ext uri="{FF2B5EF4-FFF2-40B4-BE49-F238E27FC236}">
                    <a16:creationId xmlns:a16="http://schemas.microsoft.com/office/drawing/2014/main" id="{EF649941-DDCC-4654-A8AA-08F4AAD51480}"/>
                  </a:ext>
                </a:extLst>
              </p:cNvPr>
              <p:cNvSpPr/>
              <p:nvPr/>
            </p:nvSpPr>
            <p:spPr bwMode="auto">
              <a:xfrm>
                <a:off x="5885918" y="2176873"/>
                <a:ext cx="360000" cy="312830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36" name="Ellipse 35">
                <a:extLst>
                  <a:ext uri="{FF2B5EF4-FFF2-40B4-BE49-F238E27FC236}">
                    <a16:creationId xmlns:a16="http://schemas.microsoft.com/office/drawing/2014/main" id="{E768463C-E63B-4AF5-81AF-AC432A0243EA}"/>
                  </a:ext>
                </a:extLst>
              </p:cNvPr>
              <p:cNvSpPr/>
              <p:nvPr/>
            </p:nvSpPr>
            <p:spPr bwMode="auto">
              <a:xfrm>
                <a:off x="5830528" y="1865902"/>
                <a:ext cx="470781" cy="47160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37" name="Ellipse 36">
                <a:extLst>
                  <a:ext uri="{FF2B5EF4-FFF2-40B4-BE49-F238E27FC236}">
                    <a16:creationId xmlns:a16="http://schemas.microsoft.com/office/drawing/2014/main" id="{DF467509-5177-4FF7-B085-EBBDBFD2E1EE}"/>
                  </a:ext>
                </a:extLst>
              </p:cNvPr>
              <p:cNvSpPr/>
              <p:nvPr/>
            </p:nvSpPr>
            <p:spPr bwMode="auto">
              <a:xfrm>
                <a:off x="5948307" y="2437983"/>
                <a:ext cx="239697" cy="15892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grpSp>
            <p:nvGrpSpPr>
              <p:cNvPr id="38" name="Gruppieren 37">
                <a:extLst>
                  <a:ext uri="{FF2B5EF4-FFF2-40B4-BE49-F238E27FC236}">
                    <a16:creationId xmlns:a16="http://schemas.microsoft.com/office/drawing/2014/main" id="{648EC9EC-6024-401A-A0C2-9565B9B4693D}"/>
                  </a:ext>
                </a:extLst>
              </p:cNvPr>
              <p:cNvGrpSpPr/>
              <p:nvPr/>
            </p:nvGrpSpPr>
            <p:grpSpPr>
              <a:xfrm>
                <a:off x="5839726" y="2577015"/>
                <a:ext cx="455430" cy="364367"/>
                <a:chOff x="5394632" y="2577015"/>
                <a:chExt cx="455430" cy="364367"/>
              </a:xfrm>
            </p:grpSpPr>
            <p:sp>
              <p:nvSpPr>
                <p:cNvPr id="39" name="Rechteck 38">
                  <a:extLst>
                    <a:ext uri="{FF2B5EF4-FFF2-40B4-BE49-F238E27FC236}">
                      <a16:creationId xmlns:a16="http://schemas.microsoft.com/office/drawing/2014/main" id="{B5DA1F17-D028-4365-A5EA-3C5EB012FCD1}"/>
                    </a:ext>
                  </a:extLst>
                </p:cNvPr>
                <p:cNvSpPr/>
                <p:nvPr/>
              </p:nvSpPr>
              <p:spPr bwMode="auto">
                <a:xfrm>
                  <a:off x="5394632" y="2577015"/>
                  <a:ext cx="455430" cy="120369"/>
                </a:xfrm>
                <a:prstGeom prst="rect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40" name="Flussdiagramm: Prozess 39">
                  <a:extLst>
                    <a:ext uri="{FF2B5EF4-FFF2-40B4-BE49-F238E27FC236}">
                      <a16:creationId xmlns:a16="http://schemas.microsoft.com/office/drawing/2014/main" id="{A23ACBE0-638E-4ADB-8327-F2C66619E03F}"/>
                    </a:ext>
                  </a:extLst>
                </p:cNvPr>
                <p:cNvSpPr/>
                <p:nvPr/>
              </p:nvSpPr>
              <p:spPr bwMode="auto">
                <a:xfrm>
                  <a:off x="5485853" y="2688245"/>
                  <a:ext cx="49566" cy="253137"/>
                </a:xfrm>
                <a:prstGeom prst="flowChartProcess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41" name="Flussdiagramm: Prozess 40">
                  <a:extLst>
                    <a:ext uri="{FF2B5EF4-FFF2-40B4-BE49-F238E27FC236}">
                      <a16:creationId xmlns:a16="http://schemas.microsoft.com/office/drawing/2014/main" id="{E4D5A8D1-4747-4E3A-8494-64CBB95C2378}"/>
                    </a:ext>
                  </a:extLst>
                </p:cNvPr>
                <p:cNvSpPr/>
                <p:nvPr/>
              </p:nvSpPr>
              <p:spPr bwMode="auto">
                <a:xfrm>
                  <a:off x="5709274" y="2688245"/>
                  <a:ext cx="49566" cy="253137"/>
                </a:xfrm>
                <a:prstGeom prst="flowChartProcess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</p:grpSp>
        </p:grpSp>
        <p:pic>
          <p:nvPicPr>
            <p:cNvPr id="95" name="Grafik 94">
              <a:extLst>
                <a:ext uri="{FF2B5EF4-FFF2-40B4-BE49-F238E27FC236}">
                  <a16:creationId xmlns:a16="http://schemas.microsoft.com/office/drawing/2014/main" id="{956AB20C-EAFF-410F-9375-932D08BAEFC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14894" y="1890878"/>
              <a:ext cx="1082055" cy="1321919"/>
            </a:xfrm>
            <a:prstGeom prst="rect">
              <a:avLst/>
            </a:prstGeom>
          </p:spPr>
        </p:pic>
      </p:grpSp>
      <p:grpSp>
        <p:nvGrpSpPr>
          <p:cNvPr id="1034" name="Gruppieren 1033">
            <a:extLst>
              <a:ext uri="{FF2B5EF4-FFF2-40B4-BE49-F238E27FC236}">
                <a16:creationId xmlns:a16="http://schemas.microsoft.com/office/drawing/2014/main" id="{A2FC1654-2B79-4E5A-A07A-1D328B49E0BD}"/>
              </a:ext>
            </a:extLst>
          </p:cNvPr>
          <p:cNvGrpSpPr/>
          <p:nvPr/>
        </p:nvGrpSpPr>
        <p:grpSpPr>
          <a:xfrm>
            <a:off x="4493819" y="3414540"/>
            <a:ext cx="3681541" cy="2226882"/>
            <a:chOff x="4494795" y="3414532"/>
            <a:chExt cx="3683458" cy="2228042"/>
          </a:xfrm>
        </p:grpSpPr>
        <p:sp>
          <p:nvSpPr>
            <p:cNvPr id="8" name="Ellipse 7">
              <a:extLst>
                <a:ext uri="{FF2B5EF4-FFF2-40B4-BE49-F238E27FC236}">
                  <a16:creationId xmlns:a16="http://schemas.microsoft.com/office/drawing/2014/main" id="{7E032D9C-0E20-42A7-8162-BAEEDC17D726}"/>
                </a:ext>
              </a:extLst>
            </p:cNvPr>
            <p:cNvSpPr/>
            <p:nvPr/>
          </p:nvSpPr>
          <p:spPr bwMode="auto">
            <a:xfrm>
              <a:off x="4543147" y="3808441"/>
              <a:ext cx="1529203" cy="1406867"/>
            </a:xfrm>
            <a:prstGeom prst="ellipse">
              <a:avLst/>
            </a:prstGeom>
            <a:solidFill>
              <a:srgbClr val="D8EDFC">
                <a:lumMod val="95000"/>
              </a:srgbClr>
            </a:solidFill>
            <a:ln w="27940" cap="flat" cmpd="sng" algn="ctr">
              <a:solidFill>
                <a:srgbClr val="000000"/>
              </a:solidFill>
              <a:prstDash val="sysDot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3114" tIns="36557" rIns="73114" bIns="36557" numCol="1" rtlCol="0" anchor="t" anchorCtr="0" compatLnSpc="1">
              <a:prstTxWarp prst="textNoShape">
                <a:avLst/>
              </a:prstTxWarp>
            </a:bodyPr>
            <a:lstStyle/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sz="1999" kern="0" dirty="0">
                <a:solidFill>
                  <a:srgbClr val="000000"/>
                </a:solidFill>
                <a:latin typeface="Arial" panose="020B0604020202020204"/>
              </a:endParaRPr>
            </a:p>
          </p:txBody>
        </p:sp>
        <p:cxnSp>
          <p:nvCxnSpPr>
            <p:cNvPr id="9" name="Gerader Verbinder 8">
              <a:extLst>
                <a:ext uri="{FF2B5EF4-FFF2-40B4-BE49-F238E27FC236}">
                  <a16:creationId xmlns:a16="http://schemas.microsoft.com/office/drawing/2014/main" id="{7DA87231-97DF-457A-90A8-BCE24ECB1D43}"/>
                </a:ext>
              </a:extLst>
            </p:cNvPr>
            <p:cNvCxnSpPr/>
            <p:nvPr/>
          </p:nvCxnSpPr>
          <p:spPr>
            <a:xfrm flipH="1">
              <a:off x="5154455" y="4804629"/>
              <a:ext cx="57040" cy="71913"/>
            </a:xfrm>
            <a:prstGeom prst="line">
              <a:avLst/>
            </a:prstGeom>
            <a:ln w="12700">
              <a:solidFill>
                <a:srgbClr val="002D5F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Gerader Verbinder 9">
              <a:extLst>
                <a:ext uri="{FF2B5EF4-FFF2-40B4-BE49-F238E27FC236}">
                  <a16:creationId xmlns:a16="http://schemas.microsoft.com/office/drawing/2014/main" id="{68AE9A47-6BC4-41D0-8696-E25C1276F776}"/>
                </a:ext>
              </a:extLst>
            </p:cNvPr>
            <p:cNvCxnSpPr/>
            <p:nvPr/>
          </p:nvCxnSpPr>
          <p:spPr>
            <a:xfrm flipH="1">
              <a:off x="5203855" y="4804629"/>
              <a:ext cx="57040" cy="71913"/>
            </a:xfrm>
            <a:prstGeom prst="line">
              <a:avLst/>
            </a:prstGeom>
            <a:ln w="12700">
              <a:solidFill>
                <a:srgbClr val="002D5F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Gerader Verbinder 10">
              <a:extLst>
                <a:ext uri="{FF2B5EF4-FFF2-40B4-BE49-F238E27FC236}">
                  <a16:creationId xmlns:a16="http://schemas.microsoft.com/office/drawing/2014/main" id="{04BBB634-73C3-45AD-9489-022BE91C4579}"/>
                </a:ext>
              </a:extLst>
            </p:cNvPr>
            <p:cNvCxnSpPr/>
            <p:nvPr/>
          </p:nvCxnSpPr>
          <p:spPr>
            <a:xfrm flipH="1">
              <a:off x="5253254" y="4804629"/>
              <a:ext cx="57040" cy="71913"/>
            </a:xfrm>
            <a:prstGeom prst="line">
              <a:avLst/>
            </a:prstGeom>
            <a:ln w="12700">
              <a:solidFill>
                <a:srgbClr val="002D5F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Gerader Verbinder 11">
              <a:extLst>
                <a:ext uri="{FF2B5EF4-FFF2-40B4-BE49-F238E27FC236}">
                  <a16:creationId xmlns:a16="http://schemas.microsoft.com/office/drawing/2014/main" id="{38DA1EC0-00F5-49C0-8273-BD4BD43C2AB0}"/>
                </a:ext>
              </a:extLst>
            </p:cNvPr>
            <p:cNvCxnSpPr/>
            <p:nvPr/>
          </p:nvCxnSpPr>
          <p:spPr>
            <a:xfrm flipH="1">
              <a:off x="5302653" y="4804629"/>
              <a:ext cx="57040" cy="71913"/>
            </a:xfrm>
            <a:prstGeom prst="line">
              <a:avLst/>
            </a:prstGeom>
            <a:ln w="12700">
              <a:solidFill>
                <a:srgbClr val="002D5F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Gerader Verbinder 12">
              <a:extLst>
                <a:ext uri="{FF2B5EF4-FFF2-40B4-BE49-F238E27FC236}">
                  <a16:creationId xmlns:a16="http://schemas.microsoft.com/office/drawing/2014/main" id="{12B064F5-2B1C-484D-9A5A-62E159E8256C}"/>
                </a:ext>
              </a:extLst>
            </p:cNvPr>
            <p:cNvCxnSpPr/>
            <p:nvPr/>
          </p:nvCxnSpPr>
          <p:spPr>
            <a:xfrm flipH="1">
              <a:off x="5352054" y="4804629"/>
              <a:ext cx="57040" cy="71913"/>
            </a:xfrm>
            <a:prstGeom prst="line">
              <a:avLst/>
            </a:prstGeom>
            <a:ln w="12700">
              <a:solidFill>
                <a:srgbClr val="002D5F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hteck 17">
              <a:extLst>
                <a:ext uri="{FF2B5EF4-FFF2-40B4-BE49-F238E27FC236}">
                  <a16:creationId xmlns:a16="http://schemas.microsoft.com/office/drawing/2014/main" id="{902DF6E8-C093-4316-86B6-DE1775E6BFB7}"/>
                </a:ext>
              </a:extLst>
            </p:cNvPr>
            <p:cNvSpPr/>
            <p:nvPr/>
          </p:nvSpPr>
          <p:spPr bwMode="auto">
            <a:xfrm>
              <a:off x="4494795" y="3414532"/>
              <a:ext cx="3683458" cy="2228042"/>
            </a:xfrm>
            <a:prstGeom prst="rect">
              <a:avLst/>
            </a:prstGeom>
            <a:noFill/>
            <a:ln w="8636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3114" tIns="36557" rIns="73114" bIns="36557" numCol="1" rtlCol="0" anchor="t" anchorCtr="0" compatLnSpc="1">
              <a:prstTxWarp prst="textNoShape">
                <a:avLst/>
              </a:prstTxWarp>
            </a:bodyPr>
            <a:lstStyle/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de-DE" sz="1599" kern="0" dirty="0">
                  <a:solidFill>
                    <a:srgbClr val="000000"/>
                  </a:solidFill>
                  <a:latin typeface="Arial" panose="020B0604020202020204"/>
                </a:rPr>
                <a:t>Arbeitsraum</a:t>
              </a:r>
            </a:p>
          </p:txBody>
        </p:sp>
        <p:grpSp>
          <p:nvGrpSpPr>
            <p:cNvPr id="57" name="Gruppieren 56">
              <a:extLst>
                <a:ext uri="{FF2B5EF4-FFF2-40B4-BE49-F238E27FC236}">
                  <a16:creationId xmlns:a16="http://schemas.microsoft.com/office/drawing/2014/main" id="{BD8A521C-21C3-4446-9455-81847703463E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007285" y="4237535"/>
              <a:ext cx="419258" cy="568272"/>
              <a:chOff x="5830528" y="1807056"/>
              <a:chExt cx="2053273" cy="2783051"/>
            </a:xfrm>
          </p:grpSpPr>
          <p:sp>
            <p:nvSpPr>
              <p:cNvPr id="58" name="Rechteck 57">
                <a:extLst>
                  <a:ext uri="{FF2B5EF4-FFF2-40B4-BE49-F238E27FC236}">
                    <a16:creationId xmlns:a16="http://schemas.microsoft.com/office/drawing/2014/main" id="{63209FE0-38F2-412D-AEB8-8B53640543CD}"/>
                  </a:ext>
                </a:extLst>
              </p:cNvPr>
              <p:cNvSpPr/>
              <p:nvPr/>
            </p:nvSpPr>
            <p:spPr bwMode="auto">
              <a:xfrm>
                <a:off x="6841500" y="3739081"/>
                <a:ext cx="900000" cy="488887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59" name="Gleichschenkliges Dreieck 58">
                <a:extLst>
                  <a:ext uri="{FF2B5EF4-FFF2-40B4-BE49-F238E27FC236}">
                    <a16:creationId xmlns:a16="http://schemas.microsoft.com/office/drawing/2014/main" id="{175564EC-5263-4BAC-82A8-1282805F376B}"/>
                  </a:ext>
                </a:extLst>
              </p:cNvPr>
              <p:cNvSpPr/>
              <p:nvPr/>
            </p:nvSpPr>
            <p:spPr bwMode="auto">
              <a:xfrm>
                <a:off x="6841499" y="3150606"/>
                <a:ext cx="900000" cy="588475"/>
              </a:xfrm>
              <a:prstGeom prst="triangl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60" name="Rechteck 59">
                <a:extLst>
                  <a:ext uri="{FF2B5EF4-FFF2-40B4-BE49-F238E27FC236}">
                    <a16:creationId xmlns:a16="http://schemas.microsoft.com/office/drawing/2014/main" id="{1968EF67-6B15-4F66-AD10-97CA4B70BA79}"/>
                  </a:ext>
                </a:extLst>
              </p:cNvPr>
              <p:cNvSpPr/>
              <p:nvPr/>
            </p:nvSpPr>
            <p:spPr bwMode="auto">
              <a:xfrm rot="1016506">
                <a:off x="7258900" y="2102536"/>
                <a:ext cx="360736" cy="1321806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61" name="Ellipse 60">
                <a:extLst>
                  <a:ext uri="{FF2B5EF4-FFF2-40B4-BE49-F238E27FC236}">
                    <a16:creationId xmlns:a16="http://schemas.microsoft.com/office/drawing/2014/main" id="{A8653B26-9F53-4EBD-97E9-A795C9830B5A}"/>
                  </a:ext>
                </a:extLst>
              </p:cNvPr>
              <p:cNvSpPr/>
              <p:nvPr/>
            </p:nvSpPr>
            <p:spPr bwMode="auto">
              <a:xfrm>
                <a:off x="7018258" y="2986763"/>
                <a:ext cx="552261" cy="552261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62" name="Rechteck 61">
                <a:extLst>
                  <a:ext uri="{FF2B5EF4-FFF2-40B4-BE49-F238E27FC236}">
                    <a16:creationId xmlns:a16="http://schemas.microsoft.com/office/drawing/2014/main" id="{86930CC1-CB45-4C82-A903-62A2EB46E3E9}"/>
                  </a:ext>
                </a:extLst>
              </p:cNvPr>
              <p:cNvSpPr/>
              <p:nvPr/>
            </p:nvSpPr>
            <p:spPr bwMode="auto">
              <a:xfrm>
                <a:off x="6154368" y="1902456"/>
                <a:ext cx="1550260" cy="360000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63" name="Ellipse 62">
                <a:extLst>
                  <a:ext uri="{FF2B5EF4-FFF2-40B4-BE49-F238E27FC236}">
                    <a16:creationId xmlns:a16="http://schemas.microsoft.com/office/drawing/2014/main" id="{D284CFA5-AD0D-4336-B7A1-07A224983952}"/>
                  </a:ext>
                </a:extLst>
              </p:cNvPr>
              <p:cNvSpPr/>
              <p:nvPr/>
            </p:nvSpPr>
            <p:spPr bwMode="auto">
              <a:xfrm>
                <a:off x="7331540" y="1807056"/>
                <a:ext cx="552261" cy="55080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64" name="Rechteck 63">
                <a:extLst>
                  <a:ext uri="{FF2B5EF4-FFF2-40B4-BE49-F238E27FC236}">
                    <a16:creationId xmlns:a16="http://schemas.microsoft.com/office/drawing/2014/main" id="{D31619C3-7353-4CFD-8430-CD97E55C90A7}"/>
                  </a:ext>
                </a:extLst>
              </p:cNvPr>
              <p:cNvSpPr/>
              <p:nvPr/>
            </p:nvSpPr>
            <p:spPr bwMode="auto">
              <a:xfrm>
                <a:off x="5885918" y="2176873"/>
                <a:ext cx="360000" cy="312830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65" name="Ellipse 64">
                <a:extLst>
                  <a:ext uri="{FF2B5EF4-FFF2-40B4-BE49-F238E27FC236}">
                    <a16:creationId xmlns:a16="http://schemas.microsoft.com/office/drawing/2014/main" id="{8D8B26B9-E283-4D8F-B660-4360BE25ADE2}"/>
                  </a:ext>
                </a:extLst>
              </p:cNvPr>
              <p:cNvSpPr/>
              <p:nvPr/>
            </p:nvSpPr>
            <p:spPr bwMode="auto">
              <a:xfrm>
                <a:off x="5830528" y="1865902"/>
                <a:ext cx="470781" cy="47160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66" name="Ellipse 65">
                <a:extLst>
                  <a:ext uri="{FF2B5EF4-FFF2-40B4-BE49-F238E27FC236}">
                    <a16:creationId xmlns:a16="http://schemas.microsoft.com/office/drawing/2014/main" id="{9DDF2630-C46E-4453-876F-B147EDFB91BF}"/>
                  </a:ext>
                </a:extLst>
              </p:cNvPr>
              <p:cNvSpPr/>
              <p:nvPr/>
            </p:nvSpPr>
            <p:spPr bwMode="auto">
              <a:xfrm>
                <a:off x="5948307" y="2437983"/>
                <a:ext cx="239697" cy="15892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grpSp>
            <p:nvGrpSpPr>
              <p:cNvPr id="67" name="Gruppieren 66">
                <a:extLst>
                  <a:ext uri="{FF2B5EF4-FFF2-40B4-BE49-F238E27FC236}">
                    <a16:creationId xmlns:a16="http://schemas.microsoft.com/office/drawing/2014/main" id="{D7A0CE75-4658-4B95-9881-7A2943203857}"/>
                  </a:ext>
                </a:extLst>
              </p:cNvPr>
              <p:cNvGrpSpPr/>
              <p:nvPr/>
            </p:nvGrpSpPr>
            <p:grpSpPr>
              <a:xfrm>
                <a:off x="5839726" y="2577015"/>
                <a:ext cx="455430" cy="364367"/>
                <a:chOff x="5394632" y="2577015"/>
                <a:chExt cx="455430" cy="364367"/>
              </a:xfrm>
            </p:grpSpPr>
            <p:sp>
              <p:nvSpPr>
                <p:cNvPr id="69" name="Rechteck 68">
                  <a:extLst>
                    <a:ext uri="{FF2B5EF4-FFF2-40B4-BE49-F238E27FC236}">
                      <a16:creationId xmlns:a16="http://schemas.microsoft.com/office/drawing/2014/main" id="{660BC94F-9170-4447-8683-14F1A3DF163A}"/>
                    </a:ext>
                  </a:extLst>
                </p:cNvPr>
                <p:cNvSpPr/>
                <p:nvPr/>
              </p:nvSpPr>
              <p:spPr bwMode="auto">
                <a:xfrm>
                  <a:off x="5394632" y="2577015"/>
                  <a:ext cx="455430" cy="120369"/>
                </a:xfrm>
                <a:prstGeom prst="rect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70" name="Flussdiagramm: Prozess 69">
                  <a:extLst>
                    <a:ext uri="{FF2B5EF4-FFF2-40B4-BE49-F238E27FC236}">
                      <a16:creationId xmlns:a16="http://schemas.microsoft.com/office/drawing/2014/main" id="{119B37B5-128C-425B-9A55-EABD3871A6A1}"/>
                    </a:ext>
                  </a:extLst>
                </p:cNvPr>
                <p:cNvSpPr/>
                <p:nvPr/>
              </p:nvSpPr>
              <p:spPr bwMode="auto">
                <a:xfrm>
                  <a:off x="5485853" y="2688245"/>
                  <a:ext cx="49566" cy="253137"/>
                </a:xfrm>
                <a:prstGeom prst="flowChartProcess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71" name="Flussdiagramm: Prozess 70">
                  <a:extLst>
                    <a:ext uri="{FF2B5EF4-FFF2-40B4-BE49-F238E27FC236}">
                      <a16:creationId xmlns:a16="http://schemas.microsoft.com/office/drawing/2014/main" id="{3BB194A8-3324-448F-B62D-65AA53FB23CA}"/>
                    </a:ext>
                  </a:extLst>
                </p:cNvPr>
                <p:cNvSpPr/>
                <p:nvPr/>
              </p:nvSpPr>
              <p:spPr bwMode="auto">
                <a:xfrm>
                  <a:off x="5709274" y="2688245"/>
                  <a:ext cx="49566" cy="253137"/>
                </a:xfrm>
                <a:prstGeom prst="flowChartProcess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</p:grpSp>
          <p:sp>
            <p:nvSpPr>
              <p:cNvPr id="68" name="Trapezoid 67">
                <a:extLst>
                  <a:ext uri="{FF2B5EF4-FFF2-40B4-BE49-F238E27FC236}">
                    <a16:creationId xmlns:a16="http://schemas.microsoft.com/office/drawing/2014/main" id="{A920577C-464C-44D7-9A46-7E456470CC4D}"/>
                  </a:ext>
                </a:extLst>
              </p:cNvPr>
              <p:cNvSpPr/>
              <p:nvPr/>
            </p:nvSpPr>
            <p:spPr bwMode="auto">
              <a:xfrm>
                <a:off x="6762750" y="4227968"/>
                <a:ext cx="1059656" cy="362139"/>
              </a:xfrm>
              <a:prstGeom prst="trapezoid">
                <a:avLst/>
              </a:prstGeom>
              <a:solidFill>
                <a:srgbClr val="969696"/>
              </a:solidFill>
              <a:ln w="8636" cap="flat" cmpd="sng" algn="ctr">
                <a:solidFill>
                  <a:srgbClr val="969696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</p:grpSp>
        <p:pic>
          <p:nvPicPr>
            <p:cNvPr id="96" name="Grafik 95">
              <a:extLst>
                <a:ext uri="{FF2B5EF4-FFF2-40B4-BE49-F238E27FC236}">
                  <a16:creationId xmlns:a16="http://schemas.microsoft.com/office/drawing/2014/main" id="{F00BB26E-8097-4663-8B1E-39A31D1EFFC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692" r="7478"/>
            <a:stretch/>
          </p:blipFill>
          <p:spPr>
            <a:xfrm>
              <a:off x="6277734" y="3821988"/>
              <a:ext cx="1883791" cy="1474811"/>
            </a:xfrm>
            <a:prstGeom prst="rect">
              <a:avLst/>
            </a:prstGeom>
          </p:spPr>
        </p:pic>
        <p:cxnSp>
          <p:nvCxnSpPr>
            <p:cNvPr id="97" name="Gerade Verbindung mit Pfeil 96">
              <a:extLst>
                <a:ext uri="{FF2B5EF4-FFF2-40B4-BE49-F238E27FC236}">
                  <a16:creationId xmlns:a16="http://schemas.microsoft.com/office/drawing/2014/main" id="{37663216-073B-4D19-855C-9931D593C225}"/>
                </a:ext>
              </a:extLst>
            </p:cNvPr>
            <p:cNvCxnSpPr/>
            <p:nvPr/>
          </p:nvCxnSpPr>
          <p:spPr bwMode="auto">
            <a:xfrm>
              <a:off x="7870613" y="5227328"/>
              <a:ext cx="242327" cy="0"/>
            </a:xfrm>
            <a:prstGeom prst="straightConnector1">
              <a:avLst/>
            </a:prstGeom>
            <a:solidFill>
              <a:srgbClr val="DDDDDD"/>
            </a:solidFill>
            <a:ln w="25400" cap="flat" cmpd="sng" algn="ctr">
              <a:solidFill>
                <a:schemeClr val="bg1"/>
              </a:solidFill>
              <a:prstDash val="solid"/>
              <a:round/>
              <a:headEnd type="triangl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98" name="Gerade Verbindung mit Pfeil 97">
              <a:extLst>
                <a:ext uri="{FF2B5EF4-FFF2-40B4-BE49-F238E27FC236}">
                  <a16:creationId xmlns:a16="http://schemas.microsoft.com/office/drawing/2014/main" id="{918360F9-F6E4-441D-BFA8-57187BD83997}"/>
                </a:ext>
              </a:extLst>
            </p:cNvPr>
            <p:cNvCxnSpPr/>
            <p:nvPr/>
          </p:nvCxnSpPr>
          <p:spPr bwMode="auto">
            <a:xfrm flipH="1" flipV="1">
              <a:off x="7889619" y="5061612"/>
              <a:ext cx="207849" cy="171065"/>
            </a:xfrm>
            <a:prstGeom prst="straightConnector1">
              <a:avLst/>
            </a:prstGeom>
            <a:solidFill>
              <a:srgbClr val="DDDDDD"/>
            </a:solidFill>
            <a:ln w="25400" cap="flat" cmpd="sng" algn="ctr">
              <a:solidFill>
                <a:schemeClr val="bg1"/>
              </a:solidFill>
              <a:prstDash val="solid"/>
              <a:round/>
              <a:headEnd type="none" w="sm" len="sm"/>
              <a:tailEnd type="triangl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109" name="Gerade Verbindung mit Pfeil 108">
              <a:extLst>
                <a:ext uri="{FF2B5EF4-FFF2-40B4-BE49-F238E27FC236}">
                  <a16:creationId xmlns:a16="http://schemas.microsoft.com/office/drawing/2014/main" id="{AED0A51E-4666-4DAC-832F-DE889852C321}"/>
                </a:ext>
              </a:extLst>
            </p:cNvPr>
            <p:cNvCxnSpPr/>
            <p:nvPr/>
          </p:nvCxnSpPr>
          <p:spPr bwMode="auto">
            <a:xfrm flipV="1">
              <a:off x="8102700" y="4982501"/>
              <a:ext cx="0" cy="258784"/>
            </a:xfrm>
            <a:prstGeom prst="straightConnector1">
              <a:avLst/>
            </a:prstGeom>
            <a:solidFill>
              <a:srgbClr val="DDDDDD"/>
            </a:solidFill>
            <a:ln w="25400" cap="flat" cmpd="sng" algn="ctr">
              <a:solidFill>
                <a:schemeClr val="bg1"/>
              </a:solidFill>
              <a:prstDash val="solid"/>
              <a:round/>
              <a:headEnd type="none" w="sm" len="sm"/>
              <a:tailEnd type="triangl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208" name="Gerade Verbindung mit Pfeil 207">
              <a:extLst>
                <a:ext uri="{FF2B5EF4-FFF2-40B4-BE49-F238E27FC236}">
                  <a16:creationId xmlns:a16="http://schemas.microsoft.com/office/drawing/2014/main" id="{069B94F5-50AC-4798-B5E8-1135C4FBD938}"/>
                </a:ext>
              </a:extLst>
            </p:cNvPr>
            <p:cNvCxnSpPr/>
            <p:nvPr/>
          </p:nvCxnSpPr>
          <p:spPr bwMode="auto">
            <a:xfrm>
              <a:off x="5599655" y="4911669"/>
              <a:ext cx="215899" cy="0"/>
            </a:xfrm>
            <a:prstGeom prst="straightConnector1">
              <a:avLst/>
            </a:prstGeom>
            <a:solidFill>
              <a:srgbClr val="DDDDDD"/>
            </a:solidFill>
            <a:ln w="25400" cap="flat" cmpd="sng" algn="ctr">
              <a:solidFill>
                <a:schemeClr val="tx1"/>
              </a:solidFill>
              <a:prstDash val="solid"/>
              <a:round/>
              <a:headEnd type="triangl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209" name="Gerade Verbindung mit Pfeil 208">
              <a:extLst>
                <a:ext uri="{FF2B5EF4-FFF2-40B4-BE49-F238E27FC236}">
                  <a16:creationId xmlns:a16="http://schemas.microsoft.com/office/drawing/2014/main" id="{5D66C7EC-FB6B-43EB-B425-D008C9CFDE93}"/>
                </a:ext>
              </a:extLst>
            </p:cNvPr>
            <p:cNvCxnSpPr/>
            <p:nvPr/>
          </p:nvCxnSpPr>
          <p:spPr bwMode="auto">
            <a:xfrm flipH="1" flipV="1">
              <a:off x="5616588" y="4764027"/>
              <a:ext cx="185182" cy="152410"/>
            </a:xfrm>
            <a:prstGeom prst="straightConnector1">
              <a:avLst/>
            </a:prstGeom>
            <a:solidFill>
              <a:srgbClr val="DDDDDD"/>
            </a:solidFill>
            <a:ln w="254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triangl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210" name="Gerade Verbindung mit Pfeil 209">
              <a:extLst>
                <a:ext uri="{FF2B5EF4-FFF2-40B4-BE49-F238E27FC236}">
                  <a16:creationId xmlns:a16="http://schemas.microsoft.com/office/drawing/2014/main" id="{CE46B81D-2FF3-4610-AABD-828EE5AEA469}"/>
                </a:ext>
              </a:extLst>
            </p:cNvPr>
            <p:cNvCxnSpPr/>
            <p:nvPr/>
          </p:nvCxnSpPr>
          <p:spPr bwMode="auto">
            <a:xfrm flipV="1">
              <a:off x="5806431" y="4693542"/>
              <a:ext cx="0" cy="230562"/>
            </a:xfrm>
            <a:prstGeom prst="straightConnector1">
              <a:avLst/>
            </a:prstGeom>
            <a:solidFill>
              <a:srgbClr val="DDDDDD"/>
            </a:solidFill>
            <a:ln w="254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triangl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</p:grpSp>
      <p:grpSp>
        <p:nvGrpSpPr>
          <p:cNvPr id="1033" name="Gruppieren 1032">
            <a:extLst>
              <a:ext uri="{FF2B5EF4-FFF2-40B4-BE49-F238E27FC236}">
                <a16:creationId xmlns:a16="http://schemas.microsoft.com/office/drawing/2014/main" id="{B1F4ADFD-E5CA-4CEB-9989-0160839DF4AE}"/>
              </a:ext>
            </a:extLst>
          </p:cNvPr>
          <p:cNvGrpSpPr/>
          <p:nvPr/>
        </p:nvGrpSpPr>
        <p:grpSpPr>
          <a:xfrm>
            <a:off x="8181608" y="3414538"/>
            <a:ext cx="3681541" cy="2226883"/>
            <a:chOff x="8180799" y="3414530"/>
            <a:chExt cx="3683458" cy="2228043"/>
          </a:xfrm>
        </p:grpSpPr>
        <p:sp>
          <p:nvSpPr>
            <p:cNvPr id="19" name="Rechteck 18">
              <a:extLst>
                <a:ext uri="{FF2B5EF4-FFF2-40B4-BE49-F238E27FC236}">
                  <a16:creationId xmlns:a16="http://schemas.microsoft.com/office/drawing/2014/main" id="{4984FE74-84FF-4BAF-B485-87AFE56789AA}"/>
                </a:ext>
              </a:extLst>
            </p:cNvPr>
            <p:cNvSpPr/>
            <p:nvPr/>
          </p:nvSpPr>
          <p:spPr bwMode="auto">
            <a:xfrm>
              <a:off x="8180799" y="3414530"/>
              <a:ext cx="3683458" cy="2228043"/>
            </a:xfrm>
            <a:prstGeom prst="rect">
              <a:avLst/>
            </a:prstGeom>
            <a:noFill/>
            <a:ln w="8636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3114" tIns="36557" rIns="73114" bIns="36557" numCol="1" rtlCol="0" anchor="t" anchorCtr="0" compatLnSpc="1">
              <a:prstTxWarp prst="textNoShape">
                <a:avLst/>
              </a:prstTxWarp>
            </a:bodyPr>
            <a:lstStyle/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de-DE" sz="1599" kern="0" dirty="0">
                  <a:solidFill>
                    <a:srgbClr val="000000"/>
                  </a:solidFill>
                  <a:latin typeface="Arial" panose="020B0604020202020204"/>
                </a:rPr>
                <a:t>Leistungslevel/Aufmerksamkeit</a:t>
              </a:r>
            </a:p>
          </p:txBody>
        </p:sp>
        <p:pic>
          <p:nvPicPr>
            <p:cNvPr id="20" name="Bild 5" descr="Lotter - Montage in der industriellen Produktion 139.pdf">
              <a:extLst>
                <a:ext uri="{FF2B5EF4-FFF2-40B4-BE49-F238E27FC236}">
                  <a16:creationId xmlns:a16="http://schemas.microsoft.com/office/drawing/2014/main" id="{43A0A296-D85C-4961-915C-8493AC9994B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0307"/>
            <a:stretch>
              <a:fillRect/>
            </a:stretch>
          </p:blipFill>
          <p:spPr bwMode="auto">
            <a:xfrm>
              <a:off x="8814894" y="3748253"/>
              <a:ext cx="2660038" cy="18749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21" name="Gerader Verbinder 20">
              <a:extLst>
                <a:ext uri="{FF2B5EF4-FFF2-40B4-BE49-F238E27FC236}">
                  <a16:creationId xmlns:a16="http://schemas.microsoft.com/office/drawing/2014/main" id="{D4C2C826-2043-4B01-935B-2A1356DB0CCD}"/>
                </a:ext>
              </a:extLst>
            </p:cNvPr>
            <p:cNvCxnSpPr/>
            <p:nvPr/>
          </p:nvCxnSpPr>
          <p:spPr bwMode="auto">
            <a:xfrm>
              <a:off x="8938128" y="4280652"/>
              <a:ext cx="2536804" cy="0"/>
            </a:xfrm>
            <a:prstGeom prst="line">
              <a:avLst/>
            </a:prstGeom>
            <a:solidFill>
              <a:srgbClr val="DDDDDD"/>
            </a:solidFill>
            <a:ln w="8636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22" name="Textfeld 21">
              <a:extLst>
                <a:ext uri="{FF2B5EF4-FFF2-40B4-BE49-F238E27FC236}">
                  <a16:creationId xmlns:a16="http://schemas.microsoft.com/office/drawing/2014/main" id="{65BFFCB4-2424-4A19-93C1-E216BFB7735D}"/>
                </a:ext>
              </a:extLst>
            </p:cNvPr>
            <p:cNvSpPr txBox="1"/>
            <p:nvPr/>
          </p:nvSpPr>
          <p:spPr>
            <a:xfrm>
              <a:off x="11026552" y="4296785"/>
              <a:ext cx="784125" cy="289310"/>
            </a:xfrm>
            <a:prstGeom prst="rect">
              <a:avLst/>
            </a:prstGeom>
            <a:noFill/>
          </p:spPr>
          <p:txBody>
            <a:bodyPr wrap="none" lIns="73114" tIns="36557" rIns="73114" bIns="36557" rtlCol="0">
              <a:spAutoFit/>
            </a:bodyPr>
            <a:lstStyle/>
            <a:p>
              <a:pPr defTabSz="913943">
                <a:defRPr/>
              </a:pPr>
              <a:r>
                <a:rPr lang="de-DE" sz="1399" kern="0" dirty="0">
                  <a:solidFill>
                    <a:srgbClr val="0073B0"/>
                  </a:solidFill>
                  <a:latin typeface="Arial" panose="020B0604020202020204"/>
                </a:rPr>
                <a:t>Roboter</a:t>
              </a:r>
            </a:p>
          </p:txBody>
        </p:sp>
        <p:sp>
          <p:nvSpPr>
            <p:cNvPr id="23" name="Textfeld 22">
              <a:extLst>
                <a:ext uri="{FF2B5EF4-FFF2-40B4-BE49-F238E27FC236}">
                  <a16:creationId xmlns:a16="http://schemas.microsoft.com/office/drawing/2014/main" id="{6716084A-8939-4854-A160-D53376AB691D}"/>
                </a:ext>
              </a:extLst>
            </p:cNvPr>
            <p:cNvSpPr txBox="1"/>
            <p:nvPr/>
          </p:nvSpPr>
          <p:spPr>
            <a:xfrm rot="18874258">
              <a:off x="9208887" y="4824577"/>
              <a:ext cx="774507" cy="289310"/>
            </a:xfrm>
            <a:prstGeom prst="rect">
              <a:avLst/>
            </a:prstGeom>
            <a:noFill/>
          </p:spPr>
          <p:txBody>
            <a:bodyPr wrap="none" lIns="73114" tIns="36557" rIns="73114" bIns="36557" rtlCol="0">
              <a:spAutoFit/>
            </a:bodyPr>
            <a:lstStyle/>
            <a:p>
              <a:pPr defTabSz="913943">
                <a:defRPr/>
              </a:pPr>
              <a:r>
                <a:rPr lang="de-DE" sz="1399" kern="0" dirty="0">
                  <a:solidFill>
                    <a:srgbClr val="000000"/>
                  </a:solidFill>
                  <a:latin typeface="Arial" panose="020B0604020202020204"/>
                </a:rPr>
                <a:t>Mensch</a:t>
              </a:r>
            </a:p>
          </p:txBody>
        </p:sp>
        <p:cxnSp>
          <p:nvCxnSpPr>
            <p:cNvPr id="115" name="Gerader Verbinder 114">
              <a:extLst>
                <a:ext uri="{FF2B5EF4-FFF2-40B4-BE49-F238E27FC236}">
                  <a16:creationId xmlns:a16="http://schemas.microsoft.com/office/drawing/2014/main" id="{69DD65C9-3955-4606-B502-DB1BB8E85816}"/>
                </a:ext>
              </a:extLst>
            </p:cNvPr>
            <p:cNvCxnSpPr>
              <a:cxnSpLocks/>
            </p:cNvCxnSpPr>
            <p:nvPr/>
          </p:nvCxnSpPr>
          <p:spPr>
            <a:xfrm>
              <a:off x="9002879" y="4596466"/>
              <a:ext cx="2410259" cy="0"/>
            </a:xfrm>
            <a:prstGeom prst="line">
              <a:avLst/>
            </a:prstGeom>
            <a:ln w="25400">
              <a:solidFill>
                <a:srgbClr val="0073B0"/>
              </a:solidFill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D154B82E-2909-BC58-E981-1C0E9B91B56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25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648386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de-DE" dirty="0" err="1"/>
              <a:t>Skill</a:t>
            </a:r>
            <a:r>
              <a:rPr lang="de-DE" dirty="0"/>
              <a:t>-Rules-Knowledge Model</a:t>
            </a:r>
            <a:endParaRPr lang="de-CH" dirty="0"/>
          </a:p>
        </p:txBody>
      </p:sp>
      <p:sp>
        <p:nvSpPr>
          <p:cNvPr id="6" name="Inhaltsplatzhalter 1">
            <a:extLst>
              <a:ext uri="{FF2B5EF4-FFF2-40B4-BE49-F238E27FC236}">
                <a16:creationId xmlns:a16="http://schemas.microsoft.com/office/drawing/2014/main" id="{BA59B613-1570-42F5-B96F-14A1AD2955C1}"/>
              </a:ext>
            </a:extLst>
          </p:cNvPr>
          <p:cNvSpPr txBox="1">
            <a:spLocks/>
          </p:cNvSpPr>
          <p:nvPr/>
        </p:nvSpPr>
        <p:spPr>
          <a:xfrm>
            <a:off x="670060" y="1414978"/>
            <a:ext cx="7668409" cy="4028044"/>
          </a:xfrm>
          <a:prstGeom prst="rect">
            <a:avLst/>
          </a:prstGeom>
        </p:spPr>
        <p:txBody>
          <a:bodyPr/>
          <a:lstStyle>
            <a:lvl1pPr marL="252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6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SzPct val="90000"/>
              <a:buFont typeface="Symbol" panose="05050102010706020507" pitchFamily="18" charset="2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8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60000" marR="0" indent="-252000" algn="l" defTabSz="609768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-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12000" indent="-252000" algn="l" defTabSz="61118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64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3257" indent="-304884" algn="l" defTabSz="609768" rtl="0" eaLnBrk="1" latinLnBrk="0" hangingPunct="1">
              <a:spcBef>
                <a:spcPct val="20000"/>
              </a:spcBef>
              <a:buFont typeface="Arial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3025" indent="-304884" algn="l" defTabSz="609768" rtl="0" eaLnBrk="1" latinLnBrk="0" hangingPunct="1">
              <a:spcBef>
                <a:spcPct val="20000"/>
              </a:spcBef>
              <a:buFont typeface="Arial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6567" indent="-266567" defTabSz="456971" fontAlgn="base"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Font typeface="Wingdings" pitchFamily="2" charset="2"/>
              <a:buChar char="n"/>
              <a:tabLst>
                <a:tab pos="266567" algn="l"/>
                <a:tab pos="631509" algn="l"/>
                <a:tab pos="980584" algn="l"/>
              </a:tabLst>
            </a:pP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Das </a:t>
            </a:r>
            <a:r>
              <a:rPr lang="de-DE" sz="1599" b="1" kern="0" dirty="0">
                <a:solidFill>
                  <a:srgbClr val="191919"/>
                </a:solidFill>
                <a:latin typeface="Arial" panose="020B0604020202020204"/>
              </a:rPr>
              <a:t>Verhalten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 wird, nach dem </a:t>
            </a:r>
            <a:r>
              <a:rPr lang="de-DE" sz="1599" b="1" kern="0" dirty="0">
                <a:solidFill>
                  <a:srgbClr val="191919"/>
                </a:solidFill>
                <a:latin typeface="Arial" panose="020B0604020202020204"/>
              </a:rPr>
              <a:t>Anstieg der benötigten kognitiven Fähigkeiten 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zur Ausführung der Aufgabe, </a:t>
            </a:r>
            <a:r>
              <a:rPr lang="de-DE" sz="1599" b="1" kern="0" dirty="0">
                <a:solidFill>
                  <a:srgbClr val="191919"/>
                </a:solidFill>
                <a:latin typeface="Arial" panose="020B0604020202020204"/>
              </a:rPr>
              <a:t>in drei Kognitive Ebenen 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eingeteilt. </a:t>
            </a:r>
          </a:p>
          <a:p>
            <a:pPr marL="266567" indent="-266567" defTabSz="456971" fontAlgn="base"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Font typeface="Wingdings" pitchFamily="2" charset="2"/>
              <a:buChar char="n"/>
              <a:tabLst>
                <a:tab pos="266567" algn="l"/>
                <a:tab pos="631509" algn="l"/>
                <a:tab pos="980584" algn="l"/>
              </a:tabLst>
            </a:pPr>
            <a:r>
              <a:rPr lang="de-DE" sz="1599" b="1" kern="0" dirty="0">
                <a:solidFill>
                  <a:srgbClr val="191919"/>
                </a:solidFill>
                <a:latin typeface="Arial" panose="020B0604020202020204"/>
              </a:rPr>
              <a:t>Automatisierte Anlagen 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können sehr gut die Prozesse durchführen, welche immer in gleicher Art und Weise auszuführen sind (</a:t>
            </a:r>
            <a:r>
              <a:rPr lang="de-DE" sz="1599" b="1" kern="0" dirty="0" err="1">
                <a:solidFill>
                  <a:srgbClr val="191919"/>
                </a:solidFill>
                <a:latin typeface="Arial" panose="020B0604020202020204"/>
              </a:rPr>
              <a:t>skill</a:t>
            </a:r>
            <a:r>
              <a:rPr lang="de-DE" sz="1599" b="1" kern="0" dirty="0">
                <a:solidFill>
                  <a:srgbClr val="191919"/>
                </a:solidFill>
                <a:latin typeface="Arial" panose="020B0604020202020204"/>
              </a:rPr>
              <a:t> </a:t>
            </a:r>
            <a:r>
              <a:rPr lang="de-DE" sz="1599" b="1" kern="0" dirty="0" err="1">
                <a:solidFill>
                  <a:srgbClr val="191919"/>
                </a:solidFill>
                <a:latin typeface="Arial" panose="020B0604020202020204"/>
              </a:rPr>
              <a:t>based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) oder Prozesse bei denen aufgrund einer Zustandserfassung eine Auswahl aus vorgespeicherten Regeln getroffen wird (</a:t>
            </a:r>
            <a:r>
              <a:rPr lang="de-DE" sz="1599" b="1" kern="0" dirty="0" err="1">
                <a:solidFill>
                  <a:srgbClr val="191919"/>
                </a:solidFill>
                <a:latin typeface="Arial" panose="020B0604020202020204"/>
              </a:rPr>
              <a:t>rule</a:t>
            </a:r>
            <a:r>
              <a:rPr lang="de-DE" sz="1599" b="1" kern="0" dirty="0">
                <a:solidFill>
                  <a:srgbClr val="191919"/>
                </a:solidFill>
                <a:latin typeface="Arial" panose="020B0604020202020204"/>
              </a:rPr>
              <a:t> </a:t>
            </a:r>
            <a:r>
              <a:rPr lang="de-DE" sz="1599" b="1" kern="0" dirty="0" err="1">
                <a:solidFill>
                  <a:srgbClr val="191919"/>
                </a:solidFill>
                <a:latin typeface="Arial" panose="020B0604020202020204"/>
              </a:rPr>
              <a:t>based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). </a:t>
            </a:r>
          </a:p>
          <a:p>
            <a:pPr marL="266567" indent="-266567" defTabSz="456971" fontAlgn="base"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Font typeface="Wingdings" pitchFamily="2" charset="2"/>
              <a:buChar char="n"/>
              <a:tabLst>
                <a:tab pos="266567" algn="l"/>
                <a:tab pos="631509" algn="l"/>
                <a:tab pos="980584" algn="l"/>
              </a:tabLst>
            </a:pPr>
            <a:r>
              <a:rPr lang="de-DE" sz="1599" b="1" kern="0" dirty="0">
                <a:solidFill>
                  <a:srgbClr val="191919"/>
                </a:solidFill>
                <a:latin typeface="Arial" panose="020B0604020202020204"/>
              </a:rPr>
              <a:t>Menschen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 haben Vorteile bei der Durchführung von Aufgaben, bei denen auf Grundlage eines wissensbasierten Verhaltens Entscheidungen getroffen werden müssen (</a:t>
            </a:r>
            <a:r>
              <a:rPr lang="de-DE" sz="1599" b="1" kern="0" dirty="0" err="1">
                <a:solidFill>
                  <a:srgbClr val="191919"/>
                </a:solidFill>
                <a:latin typeface="Arial" panose="020B0604020202020204"/>
              </a:rPr>
              <a:t>knowledge</a:t>
            </a:r>
            <a:r>
              <a:rPr lang="de-DE" sz="1599" b="1" kern="0" dirty="0">
                <a:solidFill>
                  <a:srgbClr val="191919"/>
                </a:solidFill>
                <a:latin typeface="Arial" panose="020B0604020202020204"/>
              </a:rPr>
              <a:t> </a:t>
            </a:r>
            <a:r>
              <a:rPr lang="de-DE" sz="1599" b="1" kern="0" dirty="0" err="1">
                <a:solidFill>
                  <a:srgbClr val="191919"/>
                </a:solidFill>
                <a:latin typeface="Arial" panose="020B0604020202020204"/>
              </a:rPr>
              <a:t>based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). </a:t>
            </a:r>
          </a:p>
          <a:p>
            <a:pPr marL="0" indent="0" defTabSz="456971" fontAlgn="base"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None/>
              <a:tabLst>
                <a:tab pos="266567" algn="l"/>
                <a:tab pos="631509" algn="l"/>
                <a:tab pos="980584" algn="l"/>
              </a:tabLst>
            </a:pP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Zur </a:t>
            </a:r>
            <a:r>
              <a:rPr lang="de-DE" sz="1599" b="1" kern="0" dirty="0">
                <a:solidFill>
                  <a:srgbClr val="191919"/>
                </a:solidFill>
                <a:latin typeface="Arial" panose="020B0604020202020204"/>
              </a:rPr>
              <a:t>Aufgabenverteilung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 an </a:t>
            </a:r>
            <a:r>
              <a:rPr lang="de-DE" sz="1599" b="1" kern="0" dirty="0">
                <a:solidFill>
                  <a:srgbClr val="191919"/>
                </a:solidFill>
                <a:latin typeface="Arial" panose="020B0604020202020204"/>
              </a:rPr>
              <a:t>Mensch und Maschine 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lässt sich ableiten:</a:t>
            </a:r>
          </a:p>
          <a:p>
            <a:pPr marL="266567" indent="-266567" defTabSz="456971" fontAlgn="base"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None/>
              <a:tabLst>
                <a:tab pos="179298" algn="l"/>
                <a:tab pos="266567" algn="l"/>
                <a:tab pos="980584" algn="l"/>
              </a:tabLst>
            </a:pPr>
            <a:r>
              <a:rPr lang="de-DE" sz="1599" kern="0" dirty="0">
                <a:solidFill>
                  <a:srgbClr val="191919"/>
                </a:solidFill>
                <a:latin typeface="Arial" panose="020B0604020202020204"/>
                <a:sym typeface="Wingdings" panose="05000000000000000000" pitchFamily="2" charset="2"/>
              </a:rPr>
              <a:t> 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Aufgaben die ein </a:t>
            </a:r>
            <a:r>
              <a:rPr lang="de-DE" sz="1599" b="1" kern="0" dirty="0">
                <a:solidFill>
                  <a:srgbClr val="191919"/>
                </a:solidFill>
                <a:latin typeface="Arial" panose="020B0604020202020204"/>
              </a:rPr>
              <a:t>hohes Maß an Kognition 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erfordern können effektiver durch den </a:t>
            </a:r>
            <a:r>
              <a:rPr lang="de-DE" sz="1599" b="1" kern="0" dirty="0">
                <a:solidFill>
                  <a:srgbClr val="191919"/>
                </a:solidFill>
                <a:latin typeface="Arial" panose="020B0604020202020204"/>
              </a:rPr>
              <a:t>Menschen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 erledigt oder zumindest geplant werden. </a:t>
            </a:r>
          </a:p>
          <a:p>
            <a:pPr marL="0" indent="0" defTabSz="456971" fontAlgn="base"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None/>
              <a:tabLst>
                <a:tab pos="179298" algn="l"/>
                <a:tab pos="266567" algn="l"/>
                <a:tab pos="631509" algn="l"/>
                <a:tab pos="980584" algn="l"/>
              </a:tabLst>
            </a:pPr>
            <a:r>
              <a:rPr lang="de-DE" sz="1599" kern="0" dirty="0">
                <a:solidFill>
                  <a:srgbClr val="191919"/>
                </a:solidFill>
                <a:latin typeface="Arial" panose="020B0604020202020204"/>
                <a:sym typeface="Wingdings" panose="05000000000000000000" pitchFamily="2" charset="2"/>
              </a:rPr>
              <a:t> 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Maschinen haben Vorteile in der </a:t>
            </a:r>
            <a:r>
              <a:rPr lang="de-DE" sz="1599" b="1" kern="0" dirty="0">
                <a:solidFill>
                  <a:srgbClr val="191919"/>
                </a:solidFill>
                <a:latin typeface="Arial" panose="020B0604020202020204"/>
              </a:rPr>
              <a:t>reproduzierbaren Ausführung </a:t>
            </a:r>
            <a:r>
              <a:rPr lang="de-DE" sz="1599" kern="0" dirty="0">
                <a:solidFill>
                  <a:srgbClr val="191919"/>
                </a:solidFill>
                <a:latin typeface="Arial" panose="020B0604020202020204"/>
              </a:rPr>
              <a:t>gleicher oder 	 	sich wenig verändernder Prozesse. </a:t>
            </a:r>
          </a:p>
          <a:p>
            <a:pPr marL="251874" indent="-251874" defTabSz="609463">
              <a:spcBef>
                <a:spcPts val="1199"/>
              </a:spcBef>
              <a:buClr>
                <a:srgbClr val="8C195F"/>
              </a:buClr>
              <a:buSzPct val="100000"/>
            </a:pPr>
            <a:endParaRPr lang="de-DE" sz="1799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18" name="Quelle">
            <a:extLst>
              <a:ext uri="{FF2B5EF4-FFF2-40B4-BE49-F238E27FC236}">
                <a16:creationId xmlns:a16="http://schemas.microsoft.com/office/drawing/2014/main" id="{92446628-6B88-42B5-B1BF-A89165E118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17472" y="6059732"/>
            <a:ext cx="1288515" cy="152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36557" anchor="b">
            <a:spAutoFit/>
          </a:bodyPr>
          <a:lstStyle>
            <a:defPPr>
              <a:defRPr lang="de-DE"/>
            </a:defPPr>
            <a:lvl1pPr marR="0" lvl="0" defTabSz="9144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750" b="0" i="0" u="none" strike="noStrike" kern="0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</a:defRPr>
            </a:lvl1pPr>
          </a:lstStyle>
          <a:p>
            <a:pPr defTabSz="913943"/>
            <a:r>
              <a:rPr lang="de-DE" dirty="0">
                <a:latin typeface="Arial" panose="020B0604020202020204"/>
              </a:rPr>
              <a:t>Quelle: (Rasmussen 1983)</a:t>
            </a:r>
          </a:p>
        </p:txBody>
      </p: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1AA9B866-5A4E-4DAF-BDB0-8AC2AE27DFA9}"/>
              </a:ext>
            </a:extLst>
          </p:cNvPr>
          <p:cNvGrpSpPr/>
          <p:nvPr/>
        </p:nvGrpSpPr>
        <p:grpSpPr>
          <a:xfrm>
            <a:off x="8217699" y="1156608"/>
            <a:ext cx="3919493" cy="4726078"/>
            <a:chOff x="8072346" y="1315445"/>
            <a:chExt cx="2612983" cy="3150704"/>
          </a:xfrm>
        </p:grpSpPr>
        <p:sp>
          <p:nvSpPr>
            <p:cNvPr id="23" name="Rechteck 22">
              <a:extLst>
                <a:ext uri="{FF2B5EF4-FFF2-40B4-BE49-F238E27FC236}">
                  <a16:creationId xmlns:a16="http://schemas.microsoft.com/office/drawing/2014/main" id="{956F03B0-F5C2-4FB2-9F3A-E86E856A0BBD}"/>
                </a:ext>
              </a:extLst>
            </p:cNvPr>
            <p:cNvSpPr/>
            <p:nvPr/>
          </p:nvSpPr>
          <p:spPr>
            <a:xfrm>
              <a:off x="8542284" y="1315445"/>
              <a:ext cx="1634987" cy="680830"/>
            </a:xfrm>
            <a:prstGeom prst="rect">
              <a:avLst/>
            </a:prstGeom>
            <a:solidFill>
              <a:srgbClr val="D6EAF8">
                <a:lumMod val="50000"/>
              </a:srgbClr>
            </a:solidFill>
            <a:ln w="9525" cap="flat" cmpd="sng" algn="ctr">
              <a:noFill/>
              <a:prstDash val="solid"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txBody>
            <a:bodyPr rtlCol="0" anchor="ctr"/>
            <a:lstStyle/>
            <a:p>
              <a:pPr algn="ctr" defTabSz="456971">
                <a:defRPr/>
              </a:pP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Wissensbasiert (</a:t>
              </a:r>
              <a:r>
                <a:rPr lang="de-DE" sz="1799" kern="0" dirty="0" err="1">
                  <a:solidFill>
                    <a:prstClr val="white"/>
                  </a:solidFill>
                  <a:latin typeface="Arial" panose="020B0604020202020204"/>
                </a:rPr>
                <a:t>knowledge</a:t>
              </a: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 </a:t>
              </a:r>
              <a:r>
                <a:rPr lang="de-DE" sz="1799" kern="0" dirty="0" err="1">
                  <a:solidFill>
                    <a:prstClr val="white"/>
                  </a:solidFill>
                  <a:latin typeface="Arial" panose="020B0604020202020204"/>
                </a:rPr>
                <a:t>based</a:t>
              </a: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)</a:t>
              </a:r>
            </a:p>
            <a:p>
              <a:pPr algn="ctr" defTabSz="456971">
                <a:defRPr/>
              </a:pP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bewusst gesteuert</a:t>
              </a:r>
            </a:p>
          </p:txBody>
        </p:sp>
        <p:sp>
          <p:nvSpPr>
            <p:cNvPr id="24" name="Rechteck 23">
              <a:extLst>
                <a:ext uri="{FF2B5EF4-FFF2-40B4-BE49-F238E27FC236}">
                  <a16:creationId xmlns:a16="http://schemas.microsoft.com/office/drawing/2014/main" id="{1545EADE-D853-4141-9FB6-A8C388E21683}"/>
                </a:ext>
              </a:extLst>
            </p:cNvPr>
            <p:cNvSpPr/>
            <p:nvPr/>
          </p:nvSpPr>
          <p:spPr>
            <a:xfrm>
              <a:off x="8580384" y="2324509"/>
              <a:ext cx="1634987" cy="906703"/>
            </a:xfrm>
            <a:prstGeom prst="rect">
              <a:avLst/>
            </a:prstGeom>
            <a:solidFill>
              <a:srgbClr val="D6EAF8">
                <a:lumMod val="50000"/>
              </a:srgbClr>
            </a:solidFill>
            <a:ln w="9525" cap="flat" cmpd="sng" algn="ctr">
              <a:noFill/>
              <a:prstDash val="solid"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txBody>
            <a:bodyPr rtlCol="0" anchor="ctr"/>
            <a:lstStyle/>
            <a:p>
              <a:pPr algn="ctr" defTabSz="456971">
                <a:defRPr/>
              </a:pP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Regelbasiert</a:t>
              </a:r>
            </a:p>
            <a:p>
              <a:pPr algn="ctr" defTabSz="456971">
                <a:defRPr/>
              </a:pP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(</a:t>
              </a:r>
              <a:r>
                <a:rPr lang="de-DE" sz="1799" kern="0" dirty="0" err="1">
                  <a:solidFill>
                    <a:prstClr val="white"/>
                  </a:solidFill>
                  <a:latin typeface="Arial" panose="020B0604020202020204"/>
                </a:rPr>
                <a:t>rule</a:t>
              </a: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 </a:t>
              </a:r>
              <a:r>
                <a:rPr lang="de-DE" sz="1799" kern="0" dirty="0" err="1">
                  <a:solidFill>
                    <a:prstClr val="white"/>
                  </a:solidFill>
                  <a:latin typeface="Arial" panose="020B0604020202020204"/>
                </a:rPr>
                <a:t>based</a:t>
              </a: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)</a:t>
              </a:r>
            </a:p>
            <a:p>
              <a:pPr algn="ctr" defTabSz="456971">
                <a:defRPr/>
              </a:pP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Nach Wenn-Dann Regeln ausgeführt</a:t>
              </a:r>
            </a:p>
          </p:txBody>
        </p:sp>
        <p:sp>
          <p:nvSpPr>
            <p:cNvPr id="25" name="Rechteck 24">
              <a:extLst>
                <a:ext uri="{FF2B5EF4-FFF2-40B4-BE49-F238E27FC236}">
                  <a16:creationId xmlns:a16="http://schemas.microsoft.com/office/drawing/2014/main" id="{CFF16CB1-DD6A-438A-8377-0A3E6BA13DF9}"/>
                </a:ext>
              </a:extLst>
            </p:cNvPr>
            <p:cNvSpPr/>
            <p:nvPr/>
          </p:nvSpPr>
          <p:spPr>
            <a:xfrm>
              <a:off x="8580384" y="3559446"/>
              <a:ext cx="1634987" cy="906703"/>
            </a:xfrm>
            <a:prstGeom prst="rect">
              <a:avLst/>
            </a:prstGeom>
            <a:solidFill>
              <a:srgbClr val="D6EAF8">
                <a:lumMod val="50000"/>
              </a:srgbClr>
            </a:solidFill>
            <a:ln w="9525" cap="flat" cmpd="sng" algn="ctr">
              <a:noFill/>
              <a:prstDash val="solid"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txBody>
            <a:bodyPr rtlCol="0" anchor="ctr"/>
            <a:lstStyle/>
            <a:p>
              <a:pPr algn="ctr" defTabSz="456971">
                <a:defRPr/>
              </a:pP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fertigkeitsbasiert</a:t>
              </a:r>
            </a:p>
            <a:p>
              <a:pPr algn="ctr" defTabSz="456971">
                <a:defRPr/>
              </a:pP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(</a:t>
              </a:r>
              <a:r>
                <a:rPr lang="de-DE" sz="1799" kern="0" dirty="0" err="1">
                  <a:solidFill>
                    <a:prstClr val="white"/>
                  </a:solidFill>
                  <a:latin typeface="Arial" panose="020B0604020202020204"/>
                </a:rPr>
                <a:t>skill</a:t>
              </a: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 </a:t>
              </a:r>
              <a:r>
                <a:rPr lang="de-DE" sz="1799" kern="0" dirty="0" err="1">
                  <a:solidFill>
                    <a:prstClr val="white"/>
                  </a:solidFill>
                  <a:latin typeface="Arial" panose="020B0604020202020204"/>
                </a:rPr>
                <a:t>based</a:t>
              </a: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)</a:t>
              </a:r>
            </a:p>
            <a:p>
              <a:pPr algn="ctr" defTabSz="456971">
                <a:defRPr/>
              </a:pP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automatisiert</a:t>
              </a:r>
            </a:p>
          </p:txBody>
        </p:sp>
        <p:sp>
          <p:nvSpPr>
            <p:cNvPr id="26" name="Pfeil nach oben 10">
              <a:extLst>
                <a:ext uri="{FF2B5EF4-FFF2-40B4-BE49-F238E27FC236}">
                  <a16:creationId xmlns:a16="http://schemas.microsoft.com/office/drawing/2014/main" id="{A00545C2-8BEE-4373-933B-59638C362F57}"/>
                </a:ext>
              </a:extLst>
            </p:cNvPr>
            <p:cNvSpPr/>
            <p:nvPr/>
          </p:nvSpPr>
          <p:spPr>
            <a:xfrm>
              <a:off x="8072346" y="1394959"/>
              <a:ext cx="439683" cy="3071190"/>
            </a:xfrm>
            <a:prstGeom prst="upArrow">
              <a:avLst/>
            </a:prstGeom>
            <a:solidFill>
              <a:srgbClr val="00AADC">
                <a:lumMod val="75000"/>
              </a:srgbClr>
            </a:solidFill>
            <a:ln w="9525" cap="flat" cmpd="sng" algn="ctr">
              <a:noFill/>
              <a:prstDash val="solid"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txBody>
            <a:bodyPr vert="vert270" rtlCol="0" anchor="ctr"/>
            <a:lstStyle/>
            <a:p>
              <a:pPr algn="ctr" defTabSz="456971">
                <a:defRPr/>
              </a:pP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Kognitive Fähigkeiten</a:t>
              </a:r>
            </a:p>
          </p:txBody>
        </p:sp>
        <p:sp>
          <p:nvSpPr>
            <p:cNvPr id="27" name="Pfeil nach oben 11">
              <a:extLst>
                <a:ext uri="{FF2B5EF4-FFF2-40B4-BE49-F238E27FC236}">
                  <a16:creationId xmlns:a16="http://schemas.microsoft.com/office/drawing/2014/main" id="{07E9F74B-7551-4F21-B7AA-59AA1A3F574F}"/>
                </a:ext>
              </a:extLst>
            </p:cNvPr>
            <p:cNvSpPr/>
            <p:nvPr/>
          </p:nvSpPr>
          <p:spPr>
            <a:xfrm flipV="1">
              <a:off x="10240320" y="1394959"/>
              <a:ext cx="445009" cy="3071190"/>
            </a:xfrm>
            <a:prstGeom prst="upArrow">
              <a:avLst/>
            </a:prstGeom>
            <a:solidFill>
              <a:srgbClr val="00AADC">
                <a:lumMod val="75000"/>
              </a:srgbClr>
            </a:solidFill>
            <a:ln w="9525" cap="flat" cmpd="sng" algn="ctr">
              <a:noFill/>
              <a:prstDash val="solid"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txBody>
            <a:bodyPr vert="vert270" rtlCol="0" anchor="ctr"/>
            <a:lstStyle/>
            <a:p>
              <a:pPr algn="ctr" defTabSz="456971">
                <a:defRPr/>
              </a:pPr>
              <a:r>
                <a:rPr lang="de-DE" sz="1799" kern="0" dirty="0">
                  <a:solidFill>
                    <a:prstClr val="white"/>
                  </a:solidFill>
                  <a:latin typeface="Arial" panose="020B0604020202020204"/>
                </a:rPr>
                <a:t>Automatisierungsgrad</a:t>
              </a:r>
            </a:p>
          </p:txBody>
        </p:sp>
      </p:grp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0717F3BB-4866-C855-56B1-30A1D4FB3EE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26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2951633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693575"/>
            <a:ext cx="11265383" cy="68385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MABA-MABA Prinzip (Men Are </a:t>
            </a:r>
            <a:r>
              <a:rPr lang="de-DE" dirty="0" err="1"/>
              <a:t>Better</a:t>
            </a:r>
            <a:r>
              <a:rPr lang="de-DE" dirty="0"/>
              <a:t> At-Machines Are </a:t>
            </a:r>
            <a:r>
              <a:rPr lang="de-DE" dirty="0" err="1"/>
              <a:t>Better</a:t>
            </a:r>
            <a:r>
              <a:rPr lang="de-DE" dirty="0"/>
              <a:t> At)</a:t>
            </a:r>
            <a:endParaRPr lang="de-CH" dirty="0"/>
          </a:p>
        </p:txBody>
      </p:sp>
      <p:sp>
        <p:nvSpPr>
          <p:cNvPr id="6" name="Inhaltsplatzhalter 1">
            <a:extLst>
              <a:ext uri="{FF2B5EF4-FFF2-40B4-BE49-F238E27FC236}">
                <a16:creationId xmlns:a16="http://schemas.microsoft.com/office/drawing/2014/main" id="{BBEC4EEA-85D6-4CE2-B9C2-58E38048156E}"/>
              </a:ext>
            </a:extLst>
          </p:cNvPr>
          <p:cNvSpPr txBox="1">
            <a:spLocks/>
          </p:cNvSpPr>
          <p:nvPr/>
        </p:nvSpPr>
        <p:spPr>
          <a:xfrm>
            <a:off x="734947" y="1448833"/>
            <a:ext cx="11511634" cy="3852508"/>
          </a:xfrm>
          <a:prstGeom prst="rect">
            <a:avLst/>
          </a:prstGeom>
        </p:spPr>
        <p:txBody>
          <a:bodyPr/>
          <a:lstStyle>
            <a:lvl1pPr marL="252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6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SzPct val="90000"/>
              <a:buFont typeface="Symbol" panose="05050102010706020507" pitchFamily="18" charset="2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8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60000" marR="0" indent="-252000" algn="l" defTabSz="609768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-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12000" indent="-252000" algn="l" defTabSz="61118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64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3257" indent="-304884" algn="l" defTabSz="609768" rtl="0" eaLnBrk="1" latinLnBrk="0" hangingPunct="1">
              <a:spcBef>
                <a:spcPct val="20000"/>
              </a:spcBef>
              <a:buFont typeface="Arial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3025" indent="-304884" algn="l" defTabSz="609768" rtl="0" eaLnBrk="1" latinLnBrk="0" hangingPunct="1">
              <a:spcBef>
                <a:spcPct val="20000"/>
              </a:spcBef>
              <a:buFont typeface="Arial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6567" indent="-266567" defTabSz="456971" fontAlgn="base"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Font typeface="Wingdings" pitchFamily="2" charset="2"/>
              <a:buChar char="n"/>
              <a:tabLst>
                <a:tab pos="266567" algn="l"/>
                <a:tab pos="631509" algn="l"/>
                <a:tab pos="980584" algn="l"/>
              </a:tabLst>
            </a:pPr>
            <a:r>
              <a:rPr lang="de-DE" sz="1799" b="1" kern="0" dirty="0">
                <a:solidFill>
                  <a:srgbClr val="191919"/>
                </a:solidFill>
                <a:latin typeface="Arial" panose="020B0604020202020204"/>
              </a:rPr>
              <a:t>Menschen</a:t>
            </a: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 sind überlegen in der Entdeckung von Veränderungen, der Wahrnehmung, dem  Urteilsvermögen, der Improvisation und dem Erinnern und Verknüpfen von Informationen. </a:t>
            </a:r>
          </a:p>
          <a:p>
            <a:pPr marL="266567" indent="-266567" defTabSz="456971" fontAlgn="base"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Font typeface="Wingdings" pitchFamily="2" charset="2"/>
              <a:buChar char="n"/>
              <a:tabLst>
                <a:tab pos="266567" algn="l"/>
                <a:tab pos="631509" algn="l"/>
                <a:tab pos="980584" algn="l"/>
              </a:tabLst>
            </a:pPr>
            <a:r>
              <a:rPr lang="de-DE" sz="1799" b="1" kern="0" dirty="0">
                <a:solidFill>
                  <a:srgbClr val="191919"/>
                </a:solidFill>
                <a:latin typeface="Arial" panose="020B0604020202020204"/>
              </a:rPr>
              <a:t>Maschinen</a:t>
            </a: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 sind besser in Geschwindigkeit, der Anwendung hoher Kräfte, der Durchführung repetitiver Aufgaben, bei komplexen Berechnungen, im Multitasking und dem kurzfristigen Speichern und Abrufen von Informationen. </a:t>
            </a:r>
          </a:p>
          <a:p>
            <a:pPr marL="266567" indent="-266567" defTabSz="456971" fontAlgn="base"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Font typeface="Wingdings" pitchFamily="2" charset="2"/>
              <a:buChar char="n"/>
              <a:tabLst>
                <a:tab pos="266567" algn="l"/>
                <a:tab pos="631509" algn="l"/>
                <a:tab pos="980584" algn="l"/>
              </a:tabLst>
            </a:pP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Es ist für </a:t>
            </a:r>
            <a:r>
              <a:rPr lang="de-DE" sz="1799" b="1" kern="0" dirty="0">
                <a:solidFill>
                  <a:srgbClr val="191919"/>
                </a:solidFill>
                <a:latin typeface="Arial" panose="020B0604020202020204"/>
              </a:rPr>
              <a:t>Menschen</a:t>
            </a: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 sehr schwierig, über lange Zeit einen monotonen Prozess zu überwachen. </a:t>
            </a:r>
          </a:p>
          <a:p>
            <a:pPr marL="266567" indent="-266567" defTabSz="456971" fontAlgn="base"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Font typeface="Wingdings" pitchFamily="2" charset="2"/>
              <a:buChar char="n"/>
              <a:tabLst>
                <a:tab pos="266567" algn="l"/>
                <a:tab pos="631509" algn="l"/>
                <a:tab pos="980584" algn="l"/>
              </a:tabLst>
            </a:pPr>
            <a:r>
              <a:rPr lang="de-DE" sz="1799" b="1" kern="0" dirty="0">
                <a:solidFill>
                  <a:srgbClr val="191919"/>
                </a:solidFill>
                <a:latin typeface="Arial" panose="020B0604020202020204"/>
              </a:rPr>
              <a:t>Menschen</a:t>
            </a: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 sind jedoch gut darin, in unerwarteten und ungeplanten Situationen kreative Lösungen zu finden.</a:t>
            </a:r>
          </a:p>
        </p:txBody>
      </p:sp>
      <p:sp>
        <p:nvSpPr>
          <p:cNvPr id="9" name="Quelle">
            <a:extLst>
              <a:ext uri="{FF2B5EF4-FFF2-40B4-BE49-F238E27FC236}">
                <a16:creationId xmlns:a16="http://schemas.microsoft.com/office/drawing/2014/main" id="{AD4C6809-3C8C-45B6-B741-BFAB4B5005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40979" y="6083676"/>
            <a:ext cx="1288515" cy="161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anchor="b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defTabSz="609463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de-DE" sz="750" dirty="0">
                <a:solidFill>
                  <a:srgbClr val="000000"/>
                </a:solidFill>
                <a:latin typeface="Arial" panose="020B0604020202020204"/>
              </a:rPr>
              <a:t>Quelle: (</a:t>
            </a:r>
            <a:r>
              <a:rPr lang="de-DE" sz="750" dirty="0" err="1">
                <a:solidFill>
                  <a:srgbClr val="000000"/>
                </a:solidFill>
                <a:latin typeface="Arial" panose="020B0604020202020204"/>
              </a:rPr>
              <a:t>Fitts</a:t>
            </a:r>
            <a:r>
              <a:rPr lang="de-DE" sz="750" dirty="0">
                <a:solidFill>
                  <a:srgbClr val="000000"/>
                </a:solidFill>
                <a:latin typeface="Arial" panose="020B0604020202020204"/>
              </a:rPr>
              <a:t> 1951)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55B69BB1-34B8-4CDB-BD7E-93E3A9B5F2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6716" y="4044411"/>
            <a:ext cx="5284956" cy="2291380"/>
          </a:xfrm>
          <a:prstGeom prst="rect">
            <a:avLst/>
          </a:prstGeom>
        </p:spPr>
      </p:pic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0A9F30C2-9BA5-C21D-D2B9-EFA7933293C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27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244422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de-DE" dirty="0"/>
              <a:t>Zusammenfassung der Kriterien zur Aufgabenzuteilung</a:t>
            </a:r>
            <a:endParaRPr lang="de-CH" dirty="0"/>
          </a:p>
        </p:txBody>
      </p:sp>
      <p:sp>
        <p:nvSpPr>
          <p:cNvPr id="6" name="Inhaltsplatzhalter 1">
            <a:extLst>
              <a:ext uri="{FF2B5EF4-FFF2-40B4-BE49-F238E27FC236}">
                <a16:creationId xmlns:a16="http://schemas.microsoft.com/office/drawing/2014/main" id="{163B6233-E372-4013-AE1E-77FF59C876F3}"/>
              </a:ext>
            </a:extLst>
          </p:cNvPr>
          <p:cNvSpPr txBox="1">
            <a:spLocks/>
          </p:cNvSpPr>
          <p:nvPr/>
        </p:nvSpPr>
        <p:spPr>
          <a:xfrm>
            <a:off x="695915" y="1557518"/>
            <a:ext cx="11268239" cy="3907344"/>
          </a:xfrm>
          <a:prstGeom prst="rect">
            <a:avLst/>
          </a:prstGeom>
        </p:spPr>
        <p:txBody>
          <a:bodyPr/>
          <a:lstStyle>
            <a:lvl1pPr marL="252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6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SzPct val="90000"/>
              <a:buFont typeface="Symbol" panose="05050102010706020507" pitchFamily="18" charset="2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8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60000" marR="0" indent="-252000" algn="l" defTabSz="609768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-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12000" indent="-252000" algn="l" defTabSz="61118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64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3257" indent="-304884" algn="l" defTabSz="609768" rtl="0" eaLnBrk="1" latinLnBrk="0" hangingPunct="1">
              <a:spcBef>
                <a:spcPct val="20000"/>
              </a:spcBef>
              <a:buFont typeface="Arial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3025" indent="-304884" algn="l" defTabSz="609768" rtl="0" eaLnBrk="1" latinLnBrk="0" hangingPunct="1">
              <a:spcBef>
                <a:spcPct val="20000"/>
              </a:spcBef>
              <a:buFont typeface="Arial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09463">
              <a:spcBef>
                <a:spcPts val="1199"/>
              </a:spcBef>
              <a:spcAft>
                <a:spcPts val="1199"/>
              </a:spcAft>
              <a:buClr>
                <a:srgbClr val="8C195F"/>
              </a:buClr>
              <a:buNone/>
            </a:pPr>
            <a:r>
              <a:rPr lang="de-DE" sz="2399" b="1" dirty="0">
                <a:solidFill>
                  <a:srgbClr val="191919"/>
                </a:solidFill>
                <a:latin typeface="Arial" panose="020B0604020202020204"/>
              </a:rPr>
              <a:t>Folgende Kriterien können zur Aufgabenzuteilung genutzt werden:</a:t>
            </a:r>
            <a:endParaRPr lang="de-DE" sz="1599" kern="0" dirty="0">
              <a:solidFill>
                <a:srgbClr val="191919"/>
              </a:solidFill>
              <a:latin typeface="Arial" panose="020B0604020202020204"/>
            </a:endParaRPr>
          </a:p>
          <a:p>
            <a:pPr marL="266567" indent="-266567" defTabSz="456971" fontAlgn="base">
              <a:lnSpc>
                <a:spcPct val="100000"/>
              </a:lnSpc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Font typeface="Wingdings" pitchFamily="2" charset="2"/>
              <a:buChar char="n"/>
              <a:tabLst>
                <a:tab pos="266567" algn="l"/>
                <a:tab pos="631509" algn="l"/>
                <a:tab pos="980584" algn="l"/>
              </a:tabLst>
              <a:defRPr/>
            </a:pPr>
            <a:r>
              <a:rPr lang="de-DE" sz="1799" b="1" kern="0" dirty="0">
                <a:solidFill>
                  <a:srgbClr val="191919"/>
                </a:solidFill>
                <a:latin typeface="Arial" panose="020B0604020202020204"/>
              </a:rPr>
              <a:t>Fähigkeitsbasiert: </a:t>
            </a: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Auf Grundlage der spezifischen, kognitiven Fähigkeiten von Mensch und Maschine.</a:t>
            </a:r>
          </a:p>
          <a:p>
            <a:pPr marL="0" indent="0" defTabSz="609463">
              <a:spcBef>
                <a:spcPts val="1199"/>
              </a:spcBef>
              <a:spcAft>
                <a:spcPts val="1199"/>
              </a:spcAft>
              <a:buClr>
                <a:srgbClr val="8C195F"/>
              </a:buClr>
              <a:buNone/>
            </a:pPr>
            <a:r>
              <a:rPr lang="de-DE" sz="1799" b="1" i="1" dirty="0">
                <a:solidFill>
                  <a:srgbClr val="191919"/>
                </a:solidFill>
                <a:latin typeface="Arial" panose="020B0604020202020204"/>
              </a:rPr>
              <a:t>Zusätzlich werden die folgenden Kriterien berücksichtigt:</a:t>
            </a:r>
            <a:endParaRPr lang="de-DE" sz="2399" b="1" i="1" dirty="0">
              <a:solidFill>
                <a:srgbClr val="191919"/>
              </a:solidFill>
              <a:latin typeface="Arial" panose="020B0604020202020204"/>
            </a:endParaRPr>
          </a:p>
          <a:p>
            <a:pPr marL="266567" indent="-266567" defTabSz="456971" fontAlgn="base"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Font typeface="Wingdings" pitchFamily="2" charset="2"/>
              <a:buChar char="n"/>
              <a:tabLst>
                <a:tab pos="266567" algn="l"/>
                <a:tab pos="631509" algn="l"/>
                <a:tab pos="980584" algn="l"/>
              </a:tabLst>
            </a:pPr>
            <a:r>
              <a:rPr lang="de-DE" sz="1799" b="1" kern="0" dirty="0" err="1">
                <a:solidFill>
                  <a:srgbClr val="191919"/>
                </a:solidFill>
                <a:latin typeface="Arial" panose="020B0604020202020204"/>
              </a:rPr>
              <a:t>Ergonomiebasiert</a:t>
            </a:r>
            <a:r>
              <a:rPr lang="de-DE" sz="1799" b="1" kern="0" dirty="0">
                <a:solidFill>
                  <a:srgbClr val="191919"/>
                </a:solidFill>
                <a:latin typeface="Arial" panose="020B0604020202020204"/>
              </a:rPr>
              <a:t>:</a:t>
            </a: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 Prozesse, welche für den Mitarbeiter ergonomisch sehr nachteilig sind, sollten möglichst automatisiert durchgeführt werden.</a:t>
            </a:r>
          </a:p>
          <a:p>
            <a:pPr marL="266567" indent="-266567" defTabSz="456971" fontAlgn="base"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Font typeface="Wingdings" pitchFamily="2" charset="2"/>
              <a:buChar char="n"/>
              <a:tabLst>
                <a:tab pos="266567" algn="l"/>
                <a:tab pos="631509" algn="l"/>
                <a:tab pos="980584" algn="l"/>
              </a:tabLst>
            </a:pPr>
            <a:r>
              <a:rPr lang="de-DE" sz="1799" b="1" kern="0" dirty="0">
                <a:solidFill>
                  <a:srgbClr val="191919"/>
                </a:solidFill>
                <a:latin typeface="Arial" panose="020B0604020202020204"/>
              </a:rPr>
              <a:t>Qualitätsbasiert: </a:t>
            </a: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Qualitäts- bzw. sicherheitsrelevante Prozesse sollen aufgrund der höheren Reproduzierbarkeit und Rückverfolgbarkeit möglichst automatisiert durchgeführt werden.</a:t>
            </a:r>
          </a:p>
          <a:p>
            <a:pPr marL="266567" indent="-266567" defTabSz="456971" fontAlgn="base">
              <a:spcBef>
                <a:spcPct val="30000"/>
              </a:spcBef>
              <a:spcAft>
                <a:spcPct val="20000"/>
              </a:spcAft>
              <a:buClr>
                <a:srgbClr val="191919"/>
              </a:buClr>
              <a:buFont typeface="Wingdings" pitchFamily="2" charset="2"/>
              <a:buChar char="n"/>
              <a:tabLst>
                <a:tab pos="266567" algn="l"/>
                <a:tab pos="631509" algn="l"/>
                <a:tab pos="980584" algn="l"/>
              </a:tabLst>
            </a:pPr>
            <a:r>
              <a:rPr lang="de-DE" sz="1799" b="1" kern="0" dirty="0">
                <a:solidFill>
                  <a:srgbClr val="191919"/>
                </a:solidFill>
                <a:latin typeface="Arial" panose="020B0604020202020204"/>
              </a:rPr>
              <a:t>Variantenbasiert:</a:t>
            </a: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 Variantenübergreifende Standardprozesse sollen automatisiert, selten auftretende oder sich häufig ändernde Prozesse manuell ausgeführt werden.</a:t>
            </a:r>
          </a:p>
          <a:p>
            <a:pPr marL="251874" indent="-251874" defTabSz="609463">
              <a:spcBef>
                <a:spcPts val="1199"/>
              </a:spcBef>
              <a:buClr>
                <a:srgbClr val="8C195F"/>
              </a:buClr>
            </a:pPr>
            <a:endParaRPr lang="de-DE" sz="1999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134E4E61-8CC2-9939-6242-186E2276AEE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28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4211043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EF164BA6-1DA9-48A7-BD53-B51FCAD919F7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969D44BB-B16E-40CF-844F-E30D51453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Flowchart zur Vorgehensweise bei der Aufgabenteilung</a:t>
            </a:r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6D329EDF-E704-416C-98A2-34B81094D36A}"/>
              </a:ext>
            </a:extLst>
          </p:cNvPr>
          <p:cNvGrpSpPr/>
          <p:nvPr/>
        </p:nvGrpSpPr>
        <p:grpSpPr>
          <a:xfrm>
            <a:off x="1673928" y="3835140"/>
            <a:ext cx="1887725" cy="537815"/>
            <a:chOff x="775696" y="3919025"/>
            <a:chExt cx="1888708" cy="538095"/>
          </a:xfrm>
        </p:grpSpPr>
        <p:grpSp>
          <p:nvGrpSpPr>
            <p:cNvPr id="7" name="Gruppieren 6">
              <a:extLst>
                <a:ext uri="{FF2B5EF4-FFF2-40B4-BE49-F238E27FC236}">
                  <a16:creationId xmlns:a16="http://schemas.microsoft.com/office/drawing/2014/main" id="{FB3C80A3-16BE-4E60-B1AD-F1F08FD2AD9B}"/>
                </a:ext>
              </a:extLst>
            </p:cNvPr>
            <p:cNvGrpSpPr/>
            <p:nvPr/>
          </p:nvGrpSpPr>
          <p:grpSpPr>
            <a:xfrm>
              <a:off x="775696" y="3919025"/>
              <a:ext cx="1888708" cy="538095"/>
              <a:chOff x="760957" y="854501"/>
              <a:chExt cx="1593915" cy="627624"/>
            </a:xfrm>
          </p:grpSpPr>
          <p:sp>
            <p:nvSpPr>
              <p:cNvPr id="10" name="Rechteck 9">
                <a:extLst>
                  <a:ext uri="{FF2B5EF4-FFF2-40B4-BE49-F238E27FC236}">
                    <a16:creationId xmlns:a16="http://schemas.microsoft.com/office/drawing/2014/main" id="{AC82AF4F-0051-46CC-90DE-6C6743706186}"/>
                  </a:ext>
                </a:extLst>
              </p:cNvPr>
              <p:cNvSpPr/>
              <p:nvPr/>
            </p:nvSpPr>
            <p:spPr>
              <a:xfrm>
                <a:off x="786721" y="857976"/>
                <a:ext cx="1568151" cy="624149"/>
              </a:xfrm>
              <a:prstGeom prst="rect">
                <a:avLst/>
              </a:prstGeom>
              <a:solidFill>
                <a:srgbClr val="646464"/>
              </a:solidFill>
              <a:ln w="28575" cap="flat" cmpd="sng" algn="ctr">
                <a:solidFill>
                  <a:srgbClr val="FFFFFF"/>
                </a:solidFill>
                <a:prstDash val="solid"/>
              </a:ln>
              <a:effectLst/>
            </p:spPr>
            <p:txBody>
              <a:bodyPr/>
              <a:lstStyle/>
              <a:p>
                <a:pPr defTabSz="609463"/>
                <a:endParaRPr lang="en-US" sz="3198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11" name="Rechteck 10">
                <a:extLst>
                  <a:ext uri="{FF2B5EF4-FFF2-40B4-BE49-F238E27FC236}">
                    <a16:creationId xmlns:a16="http://schemas.microsoft.com/office/drawing/2014/main" id="{9B505AB3-75DD-4D32-A748-56BC65616082}"/>
                  </a:ext>
                </a:extLst>
              </p:cNvPr>
              <p:cNvSpPr/>
              <p:nvPr/>
            </p:nvSpPr>
            <p:spPr>
              <a:xfrm>
                <a:off x="760957" y="854501"/>
                <a:ext cx="1568151" cy="62414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Manuelle</a:t>
                </a:r>
              </a:p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Operation</a:t>
                </a:r>
              </a:p>
            </p:txBody>
          </p:sp>
        </p:grpSp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E57FBDCF-38A2-4606-A9C7-EF46EF89F94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3121" y="4055629"/>
              <a:ext cx="365233" cy="322261"/>
            </a:xfrm>
            <a:prstGeom prst="rect">
              <a:avLst/>
            </a:prstGeom>
          </p:spPr>
        </p:pic>
        <p:pic>
          <p:nvPicPr>
            <p:cNvPr id="9" name="Grafik 8">
              <a:extLst>
                <a:ext uri="{FF2B5EF4-FFF2-40B4-BE49-F238E27FC236}">
                  <a16:creationId xmlns:a16="http://schemas.microsoft.com/office/drawing/2014/main" id="{8455076B-0CAA-42F8-8530-C438DB4AA95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9334" y="4038453"/>
              <a:ext cx="377919" cy="333454"/>
            </a:xfrm>
            <a:prstGeom prst="rect">
              <a:avLst/>
            </a:prstGeom>
          </p:spPr>
        </p:pic>
      </p:grpSp>
      <p:grpSp>
        <p:nvGrpSpPr>
          <p:cNvPr id="12" name="Gruppieren 11">
            <a:extLst>
              <a:ext uri="{FF2B5EF4-FFF2-40B4-BE49-F238E27FC236}">
                <a16:creationId xmlns:a16="http://schemas.microsoft.com/office/drawing/2014/main" id="{AACDBA29-8EFF-44CC-8432-6FBF602FAD35}"/>
              </a:ext>
            </a:extLst>
          </p:cNvPr>
          <p:cNvGrpSpPr/>
          <p:nvPr/>
        </p:nvGrpSpPr>
        <p:grpSpPr>
          <a:xfrm>
            <a:off x="4118367" y="3831789"/>
            <a:ext cx="1751988" cy="544517"/>
            <a:chOff x="3614891" y="3914448"/>
            <a:chExt cx="1752900" cy="544801"/>
          </a:xfrm>
        </p:grpSpPr>
        <p:grpSp>
          <p:nvGrpSpPr>
            <p:cNvPr id="13" name="Gruppieren 12">
              <a:extLst>
                <a:ext uri="{FF2B5EF4-FFF2-40B4-BE49-F238E27FC236}">
                  <a16:creationId xmlns:a16="http://schemas.microsoft.com/office/drawing/2014/main" id="{5A1D1B41-9905-4ECB-886E-A498BFBA18B1}"/>
                </a:ext>
              </a:extLst>
            </p:cNvPr>
            <p:cNvGrpSpPr/>
            <p:nvPr/>
          </p:nvGrpSpPr>
          <p:grpSpPr>
            <a:xfrm>
              <a:off x="3614891" y="3914448"/>
              <a:ext cx="1752900" cy="544801"/>
              <a:chOff x="3171422" y="849194"/>
              <a:chExt cx="1656492" cy="631928"/>
            </a:xfrm>
          </p:grpSpPr>
          <p:sp>
            <p:nvSpPr>
              <p:cNvPr id="15" name="Rechteck 14">
                <a:extLst>
                  <a:ext uri="{FF2B5EF4-FFF2-40B4-BE49-F238E27FC236}">
                    <a16:creationId xmlns:a16="http://schemas.microsoft.com/office/drawing/2014/main" id="{49EBC039-9757-4986-A979-E25AE4E10CA2}"/>
                  </a:ext>
                </a:extLst>
              </p:cNvPr>
              <p:cNvSpPr/>
              <p:nvPr/>
            </p:nvSpPr>
            <p:spPr>
              <a:xfrm>
                <a:off x="3171422" y="849194"/>
                <a:ext cx="1656492" cy="624149"/>
              </a:xfrm>
              <a:prstGeom prst="rect">
                <a:avLst/>
              </a:prstGeom>
              <a:solidFill>
                <a:srgbClr val="7199AC"/>
              </a:solidFill>
              <a:ln w="28575" cap="flat" cmpd="sng" algn="ctr">
                <a:solidFill>
                  <a:srgbClr val="FFFFFF"/>
                </a:solidFill>
                <a:prstDash val="solid"/>
              </a:ln>
              <a:effectLst/>
            </p:spPr>
            <p:txBody>
              <a:bodyPr lIns="0"/>
              <a:lstStyle/>
              <a:p>
                <a:pPr defTabSz="609463"/>
                <a:endParaRPr lang="en-US" sz="3198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16" name="Rechteck 15">
                <a:extLst>
                  <a:ext uri="{FF2B5EF4-FFF2-40B4-BE49-F238E27FC236}">
                    <a16:creationId xmlns:a16="http://schemas.microsoft.com/office/drawing/2014/main" id="{80347625-5ECD-4CB6-9965-14E8B6B783DD}"/>
                  </a:ext>
                </a:extLst>
              </p:cNvPr>
              <p:cNvSpPr/>
              <p:nvPr/>
            </p:nvSpPr>
            <p:spPr>
              <a:xfrm>
                <a:off x="3242099" y="856973"/>
                <a:ext cx="1127756" cy="62414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Automatisierte</a:t>
                </a:r>
              </a:p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Operation</a:t>
                </a:r>
              </a:p>
            </p:txBody>
          </p:sp>
        </p:grpSp>
        <p:pic>
          <p:nvPicPr>
            <p:cNvPr id="14" name="Picture 3">
              <a:extLst>
                <a:ext uri="{FF2B5EF4-FFF2-40B4-BE49-F238E27FC236}">
                  <a16:creationId xmlns:a16="http://schemas.microsoft.com/office/drawing/2014/main" id="{0BB11D9F-E060-4E6B-8131-08D1BB2FDA2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3906" y="3972195"/>
              <a:ext cx="284933" cy="399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7" name="Rechteck: abgerundete Ecken 16">
            <a:extLst>
              <a:ext uri="{FF2B5EF4-FFF2-40B4-BE49-F238E27FC236}">
                <a16:creationId xmlns:a16="http://schemas.microsoft.com/office/drawing/2014/main" id="{1A7D814C-E54A-4AE4-A631-0BC594CDDBAE}"/>
              </a:ext>
            </a:extLst>
          </p:cNvPr>
          <p:cNvSpPr/>
          <p:nvPr/>
        </p:nvSpPr>
        <p:spPr>
          <a:xfrm>
            <a:off x="93701" y="2549871"/>
            <a:ext cx="1334068" cy="390622"/>
          </a:xfrm>
          <a:prstGeom prst="roundRect">
            <a:avLst/>
          </a:prstGeom>
          <a:solidFill>
            <a:srgbClr val="4D99CC"/>
          </a:solidFill>
          <a:ln w="25400">
            <a:noFill/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35981" tIns="35981" rIns="35981" bIns="35981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799" kern="0" dirty="0">
                <a:solidFill>
                  <a:srgbClr val="FFFFFF"/>
                </a:solidFill>
                <a:latin typeface="Arial" panose="020B0604020202020204"/>
              </a:rPr>
              <a:t>Teilaufgabe</a:t>
            </a:r>
          </a:p>
        </p:txBody>
      </p: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C37DF96A-685B-49EA-ADA7-803780278AF7}"/>
              </a:ext>
            </a:extLst>
          </p:cNvPr>
          <p:cNvCxnSpPr>
            <a:cxnSpLocks/>
            <a:stCxn id="17" idx="3"/>
            <a:endCxn id="19" idx="1"/>
          </p:cNvCxnSpPr>
          <p:nvPr/>
        </p:nvCxnSpPr>
        <p:spPr>
          <a:xfrm>
            <a:off x="1427769" y="2745183"/>
            <a:ext cx="166233" cy="5146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Flussdiagramm: Verzweigung 18">
            <a:extLst>
              <a:ext uri="{FF2B5EF4-FFF2-40B4-BE49-F238E27FC236}">
                <a16:creationId xmlns:a16="http://schemas.microsoft.com/office/drawing/2014/main" id="{6C6E9DD5-4909-446C-925C-2121CF581F51}"/>
              </a:ext>
            </a:extLst>
          </p:cNvPr>
          <p:cNvSpPr/>
          <p:nvPr/>
        </p:nvSpPr>
        <p:spPr>
          <a:xfrm>
            <a:off x="1594002" y="2173706"/>
            <a:ext cx="2022192" cy="1153244"/>
          </a:xfrm>
          <a:prstGeom prst="flowChartDecision">
            <a:avLst/>
          </a:prstGeom>
          <a:solidFill>
            <a:schemeClr val="bg1">
              <a:lumMod val="50000"/>
            </a:schemeClr>
          </a:solidFill>
          <a:ln w="25400">
            <a:noFill/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endParaRPr lang="de-CH" sz="1399" dirty="0">
              <a:solidFill>
                <a:srgbClr val="191919"/>
              </a:solidFill>
              <a:latin typeface="Arial" panose="020B0604020202020204"/>
            </a:endParaRPr>
          </a:p>
        </p:txBody>
      </p:sp>
      <p:cxnSp>
        <p:nvCxnSpPr>
          <p:cNvPr id="20" name="Gerade Verbindung mit Pfeil 19">
            <a:extLst>
              <a:ext uri="{FF2B5EF4-FFF2-40B4-BE49-F238E27FC236}">
                <a16:creationId xmlns:a16="http://schemas.microsoft.com/office/drawing/2014/main" id="{59D8FD98-C47B-4552-91AB-A3E0116B9D1E}"/>
              </a:ext>
            </a:extLst>
          </p:cNvPr>
          <p:cNvCxnSpPr>
            <a:cxnSpLocks/>
            <a:stCxn id="19" idx="2"/>
            <a:endCxn id="11" idx="0"/>
          </p:cNvCxnSpPr>
          <p:nvPr/>
        </p:nvCxnSpPr>
        <p:spPr>
          <a:xfrm flipH="1">
            <a:off x="2602535" y="3326950"/>
            <a:ext cx="2564" cy="508189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feld 20">
            <a:extLst>
              <a:ext uri="{FF2B5EF4-FFF2-40B4-BE49-F238E27FC236}">
                <a16:creationId xmlns:a16="http://schemas.microsoft.com/office/drawing/2014/main" id="{A118B4B8-F2F0-4753-8294-EFE7EF2B5F0D}"/>
              </a:ext>
            </a:extLst>
          </p:cNvPr>
          <p:cNvSpPr txBox="1"/>
          <p:nvPr/>
        </p:nvSpPr>
        <p:spPr>
          <a:xfrm>
            <a:off x="2372734" y="3409541"/>
            <a:ext cx="464726" cy="287997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35981" rIns="35981" bIns="35981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nein</a:t>
            </a:r>
          </a:p>
        </p:txBody>
      </p:sp>
      <p:cxnSp>
        <p:nvCxnSpPr>
          <p:cNvPr id="22" name="Gerade Verbindung mit Pfeil 21">
            <a:extLst>
              <a:ext uri="{FF2B5EF4-FFF2-40B4-BE49-F238E27FC236}">
                <a16:creationId xmlns:a16="http://schemas.microsoft.com/office/drawing/2014/main" id="{D8BE48EC-BD92-4309-AD91-0DB3FC744616}"/>
              </a:ext>
            </a:extLst>
          </p:cNvPr>
          <p:cNvCxnSpPr>
            <a:cxnSpLocks/>
            <a:stCxn id="19" idx="3"/>
            <a:endCxn id="34" idx="1"/>
          </p:cNvCxnSpPr>
          <p:nvPr/>
        </p:nvCxnSpPr>
        <p:spPr>
          <a:xfrm>
            <a:off x="3616193" y="2750328"/>
            <a:ext cx="474911" cy="0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Gerade Verbindung mit Pfeil 25">
            <a:extLst>
              <a:ext uri="{FF2B5EF4-FFF2-40B4-BE49-F238E27FC236}">
                <a16:creationId xmlns:a16="http://schemas.microsoft.com/office/drawing/2014/main" id="{A7F34EA5-26AA-4A91-9CAD-068A39D85508}"/>
              </a:ext>
            </a:extLst>
          </p:cNvPr>
          <p:cNvCxnSpPr>
            <a:cxnSpLocks/>
            <a:stCxn id="34" idx="2"/>
            <a:endCxn id="15" idx="0"/>
          </p:cNvCxnSpPr>
          <p:nvPr/>
        </p:nvCxnSpPr>
        <p:spPr>
          <a:xfrm>
            <a:off x="4986166" y="3346423"/>
            <a:ext cx="8195" cy="485365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feld 27">
            <a:extLst>
              <a:ext uri="{FF2B5EF4-FFF2-40B4-BE49-F238E27FC236}">
                <a16:creationId xmlns:a16="http://schemas.microsoft.com/office/drawing/2014/main" id="{69F21795-20C2-498D-939B-5977C71FF0FE}"/>
              </a:ext>
            </a:extLst>
          </p:cNvPr>
          <p:cNvSpPr txBox="1"/>
          <p:nvPr/>
        </p:nvSpPr>
        <p:spPr>
          <a:xfrm>
            <a:off x="1726374" y="2455692"/>
            <a:ext cx="1757447" cy="708850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wrap="square" lIns="107944" tIns="35981" rIns="107944" bIns="71963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2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Kognitionslevel      zur Automatisierung geeignet?</a:t>
            </a:r>
          </a:p>
        </p:txBody>
      </p:sp>
      <p:grpSp>
        <p:nvGrpSpPr>
          <p:cNvPr id="29" name="Gruppieren 28">
            <a:extLst>
              <a:ext uri="{FF2B5EF4-FFF2-40B4-BE49-F238E27FC236}">
                <a16:creationId xmlns:a16="http://schemas.microsoft.com/office/drawing/2014/main" id="{A7F666F2-BD6F-432E-9025-54B8CD5752C7}"/>
              </a:ext>
            </a:extLst>
          </p:cNvPr>
          <p:cNvGrpSpPr/>
          <p:nvPr/>
        </p:nvGrpSpPr>
        <p:grpSpPr>
          <a:xfrm>
            <a:off x="6517424" y="2118172"/>
            <a:ext cx="1855686" cy="1264310"/>
            <a:chOff x="6317095" y="4244258"/>
            <a:chExt cx="1884552" cy="1176391"/>
          </a:xfrm>
        </p:grpSpPr>
        <p:sp>
          <p:nvSpPr>
            <p:cNvPr id="30" name="Flussdiagramm: Verzweigung 29">
              <a:extLst>
                <a:ext uri="{FF2B5EF4-FFF2-40B4-BE49-F238E27FC236}">
                  <a16:creationId xmlns:a16="http://schemas.microsoft.com/office/drawing/2014/main" id="{9749B795-C3C1-4771-A88D-B88388E2E0A2}"/>
                </a:ext>
              </a:extLst>
            </p:cNvPr>
            <p:cNvSpPr/>
            <p:nvPr/>
          </p:nvSpPr>
          <p:spPr>
            <a:xfrm>
              <a:off x="6317095" y="4244258"/>
              <a:ext cx="1884552" cy="1176391"/>
            </a:xfrm>
            <a:prstGeom prst="flowChartDecision">
              <a:avLst/>
            </a:prstGeom>
            <a:solidFill>
              <a:schemeClr val="bg1">
                <a:lumMod val="50000"/>
              </a:schemeClr>
            </a:solidFill>
            <a:ln w="25400">
              <a:noFill/>
            </a:ln>
            <a:effectLst/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0" tIns="0" rIns="0" bIns="0" numCol="1" spcCol="0" rtlCol="0" fromWordArt="0" anchor="ctr" anchorCtr="0" forceAA="0" compatLnSpc="1">
              <a:prstTxWarp prst="textNoShape">
                <a:avLst/>
              </a:prstTxWarp>
              <a:normAutofit/>
            </a:bodyPr>
            <a:lstStyle/>
            <a:p>
              <a:pPr algn="ctr" defTabSz="609463">
                <a:lnSpc>
                  <a:spcPct val="110000"/>
                </a:lnSpc>
                <a:spcAft>
                  <a:spcPts val="600"/>
                </a:spcAft>
              </a:pPr>
              <a:endParaRPr lang="de-CH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31" name="Textfeld 30">
              <a:extLst>
                <a:ext uri="{FF2B5EF4-FFF2-40B4-BE49-F238E27FC236}">
                  <a16:creationId xmlns:a16="http://schemas.microsoft.com/office/drawing/2014/main" id="{DAE6953F-C76E-48C4-BD3D-21E60FC47F35}"/>
                </a:ext>
              </a:extLst>
            </p:cNvPr>
            <p:cNvSpPr txBox="1"/>
            <p:nvPr/>
          </p:nvSpPr>
          <p:spPr>
            <a:xfrm>
              <a:off x="6422483" y="4402325"/>
              <a:ext cx="1704420" cy="904161"/>
            </a:xfrm>
            <a:prstGeom prst="rect">
              <a:avLst/>
            </a:prstGeom>
            <a:noFill/>
            <a:ln w="28575">
              <a:noFill/>
              <a:miter lim="800000"/>
            </a:ln>
          </p:spPr>
          <p:txBody>
            <a:bodyPr wrap="square" lIns="107944" tIns="35981" rIns="107944" bIns="71963" rtlCol="0">
              <a:spAutoFit/>
            </a:bodyPr>
            <a:lstStyle/>
            <a:p>
              <a:pPr algn="ctr" defTabSz="609463">
                <a:lnSpc>
                  <a:spcPct val="110000"/>
                </a:lnSpc>
                <a:spcAft>
                  <a:spcPts val="600"/>
                </a:spcAft>
              </a:pPr>
              <a:r>
                <a:rPr lang="de-CH" sz="1299" dirty="0">
                  <a:solidFill>
                    <a:srgbClr val="191919"/>
                  </a:solidFill>
                  <a:latin typeface="Arial" panose="020B0604020202020204"/>
                </a:rPr>
                <a:t>Varianten-    übergreifender   Standard-             </a:t>
              </a:r>
              <a:r>
                <a:rPr lang="de-CH" sz="1299" dirty="0" err="1">
                  <a:solidFill>
                    <a:srgbClr val="191919"/>
                  </a:solidFill>
                  <a:latin typeface="Arial" panose="020B0604020202020204"/>
                </a:rPr>
                <a:t>prozess</a:t>
              </a:r>
              <a:r>
                <a:rPr lang="de-CH" sz="1299" dirty="0">
                  <a:solidFill>
                    <a:srgbClr val="191919"/>
                  </a:solidFill>
                  <a:latin typeface="Arial" panose="020B0604020202020204"/>
                </a:rPr>
                <a:t>? </a:t>
              </a:r>
            </a:p>
          </p:txBody>
        </p:sp>
      </p:grpSp>
      <p:sp>
        <p:nvSpPr>
          <p:cNvPr id="34" name="Flussdiagramm: Verzweigung 33">
            <a:extLst>
              <a:ext uri="{FF2B5EF4-FFF2-40B4-BE49-F238E27FC236}">
                <a16:creationId xmlns:a16="http://schemas.microsoft.com/office/drawing/2014/main" id="{17446B59-6BAC-464B-B256-0AC44D4DA030}"/>
              </a:ext>
            </a:extLst>
          </p:cNvPr>
          <p:cNvSpPr/>
          <p:nvPr/>
        </p:nvSpPr>
        <p:spPr>
          <a:xfrm>
            <a:off x="4091104" y="2154233"/>
            <a:ext cx="1790124" cy="1192190"/>
          </a:xfrm>
          <a:prstGeom prst="flowChartDecision">
            <a:avLst/>
          </a:prstGeom>
          <a:solidFill>
            <a:schemeClr val="bg1">
              <a:lumMod val="50000"/>
            </a:schemeClr>
          </a:solidFill>
          <a:ln w="25400">
            <a:noFill/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endParaRPr lang="de-CH" sz="1399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35" name="Textfeld 34">
            <a:extLst>
              <a:ext uri="{FF2B5EF4-FFF2-40B4-BE49-F238E27FC236}">
                <a16:creationId xmlns:a16="http://schemas.microsoft.com/office/drawing/2014/main" id="{4658B7F1-E9D4-4988-8F55-67F5A868B80E}"/>
              </a:ext>
            </a:extLst>
          </p:cNvPr>
          <p:cNvSpPr txBox="1"/>
          <p:nvPr/>
        </p:nvSpPr>
        <p:spPr>
          <a:xfrm>
            <a:off x="4239867" y="2369289"/>
            <a:ext cx="1508988" cy="751787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wrap="square" lIns="107944" tIns="35981" rIns="107944" bIns="71963" rtlCol="0">
            <a:spAutoFit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r>
              <a:rPr lang="de-CH" sz="1299" dirty="0">
                <a:solidFill>
                  <a:srgbClr val="191919"/>
                </a:solidFill>
                <a:latin typeface="Arial" panose="020B0604020202020204"/>
              </a:rPr>
              <a:t>Aufgabe ergonomisch nachteilig? </a:t>
            </a:r>
          </a:p>
        </p:txBody>
      </p:sp>
      <p:grpSp>
        <p:nvGrpSpPr>
          <p:cNvPr id="36" name="Gruppieren 35">
            <a:extLst>
              <a:ext uri="{FF2B5EF4-FFF2-40B4-BE49-F238E27FC236}">
                <a16:creationId xmlns:a16="http://schemas.microsoft.com/office/drawing/2014/main" id="{4C0CC1F1-D08C-4A80-9F25-575C6BD9F241}"/>
              </a:ext>
            </a:extLst>
          </p:cNvPr>
          <p:cNvGrpSpPr/>
          <p:nvPr/>
        </p:nvGrpSpPr>
        <p:grpSpPr>
          <a:xfrm>
            <a:off x="10197312" y="1680546"/>
            <a:ext cx="1887725" cy="537815"/>
            <a:chOff x="775696" y="3919025"/>
            <a:chExt cx="1888708" cy="538095"/>
          </a:xfrm>
        </p:grpSpPr>
        <p:grpSp>
          <p:nvGrpSpPr>
            <p:cNvPr id="37" name="Gruppieren 36">
              <a:extLst>
                <a:ext uri="{FF2B5EF4-FFF2-40B4-BE49-F238E27FC236}">
                  <a16:creationId xmlns:a16="http://schemas.microsoft.com/office/drawing/2014/main" id="{B128E8EC-8BCD-4324-91BC-94039D65F94A}"/>
                </a:ext>
              </a:extLst>
            </p:cNvPr>
            <p:cNvGrpSpPr/>
            <p:nvPr/>
          </p:nvGrpSpPr>
          <p:grpSpPr>
            <a:xfrm>
              <a:off x="775696" y="3919025"/>
              <a:ext cx="1888708" cy="538095"/>
              <a:chOff x="760957" y="854501"/>
              <a:chExt cx="1593915" cy="627624"/>
            </a:xfrm>
          </p:grpSpPr>
          <p:sp>
            <p:nvSpPr>
              <p:cNvPr id="40" name="Rechteck 39">
                <a:extLst>
                  <a:ext uri="{FF2B5EF4-FFF2-40B4-BE49-F238E27FC236}">
                    <a16:creationId xmlns:a16="http://schemas.microsoft.com/office/drawing/2014/main" id="{2B28582B-04B2-4207-A338-0231ABF6F222}"/>
                  </a:ext>
                </a:extLst>
              </p:cNvPr>
              <p:cNvSpPr/>
              <p:nvPr/>
            </p:nvSpPr>
            <p:spPr>
              <a:xfrm>
                <a:off x="786721" y="857976"/>
                <a:ext cx="1568151" cy="624149"/>
              </a:xfrm>
              <a:prstGeom prst="rect">
                <a:avLst/>
              </a:prstGeom>
              <a:solidFill>
                <a:srgbClr val="646464"/>
              </a:solidFill>
              <a:ln w="28575" cap="flat" cmpd="sng" algn="ctr">
                <a:solidFill>
                  <a:srgbClr val="FFFFFF"/>
                </a:solidFill>
                <a:prstDash val="solid"/>
              </a:ln>
              <a:effectLst/>
            </p:spPr>
            <p:txBody>
              <a:bodyPr/>
              <a:lstStyle/>
              <a:p>
                <a:pPr defTabSz="609463"/>
                <a:endParaRPr lang="en-US" sz="3198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41" name="Rechteck 40">
                <a:extLst>
                  <a:ext uri="{FF2B5EF4-FFF2-40B4-BE49-F238E27FC236}">
                    <a16:creationId xmlns:a16="http://schemas.microsoft.com/office/drawing/2014/main" id="{FEA6913A-6DAC-4F7F-B23D-B44281896A5D}"/>
                  </a:ext>
                </a:extLst>
              </p:cNvPr>
              <p:cNvSpPr/>
              <p:nvPr/>
            </p:nvSpPr>
            <p:spPr>
              <a:xfrm>
                <a:off x="760957" y="854501"/>
                <a:ext cx="1568151" cy="62414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Manuelle</a:t>
                </a:r>
              </a:p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Operation</a:t>
                </a:r>
              </a:p>
            </p:txBody>
          </p:sp>
        </p:grpSp>
        <p:pic>
          <p:nvPicPr>
            <p:cNvPr id="38" name="Grafik 37">
              <a:extLst>
                <a:ext uri="{FF2B5EF4-FFF2-40B4-BE49-F238E27FC236}">
                  <a16:creationId xmlns:a16="http://schemas.microsoft.com/office/drawing/2014/main" id="{A77A11C7-913B-414D-BAB4-99B01667465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3121" y="4055629"/>
              <a:ext cx="365233" cy="322261"/>
            </a:xfrm>
            <a:prstGeom prst="rect">
              <a:avLst/>
            </a:prstGeom>
          </p:spPr>
        </p:pic>
        <p:pic>
          <p:nvPicPr>
            <p:cNvPr id="39" name="Grafik 38">
              <a:extLst>
                <a:ext uri="{FF2B5EF4-FFF2-40B4-BE49-F238E27FC236}">
                  <a16:creationId xmlns:a16="http://schemas.microsoft.com/office/drawing/2014/main" id="{ECD7EA68-430C-4216-858C-05D5D9E219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9334" y="4038453"/>
              <a:ext cx="377919" cy="333454"/>
            </a:xfrm>
            <a:prstGeom prst="rect">
              <a:avLst/>
            </a:prstGeom>
          </p:spPr>
        </p:pic>
      </p:grpSp>
      <p:sp>
        <p:nvSpPr>
          <p:cNvPr id="25" name="Textfeld 24">
            <a:extLst>
              <a:ext uri="{FF2B5EF4-FFF2-40B4-BE49-F238E27FC236}">
                <a16:creationId xmlns:a16="http://schemas.microsoft.com/office/drawing/2014/main" id="{BD53A8E7-6C1C-46F3-BD2E-9D14F97921A0}"/>
              </a:ext>
            </a:extLst>
          </p:cNvPr>
          <p:cNvSpPr txBox="1"/>
          <p:nvPr/>
        </p:nvSpPr>
        <p:spPr>
          <a:xfrm>
            <a:off x="4873342" y="3409541"/>
            <a:ext cx="302740" cy="287997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35981" rIns="35981" bIns="35981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ja</a:t>
            </a:r>
          </a:p>
        </p:txBody>
      </p:sp>
      <p:sp>
        <p:nvSpPr>
          <p:cNvPr id="81" name="Textfeld 80">
            <a:extLst>
              <a:ext uri="{FF2B5EF4-FFF2-40B4-BE49-F238E27FC236}">
                <a16:creationId xmlns:a16="http://schemas.microsoft.com/office/drawing/2014/main" id="{72A40E37-0E51-487C-BAC9-5C48C2276968}"/>
              </a:ext>
            </a:extLst>
          </p:cNvPr>
          <p:cNvSpPr txBox="1"/>
          <p:nvPr/>
        </p:nvSpPr>
        <p:spPr>
          <a:xfrm>
            <a:off x="3685394" y="2606330"/>
            <a:ext cx="248315" cy="287997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35981" rIns="35981" bIns="35981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ja</a:t>
            </a:r>
          </a:p>
        </p:txBody>
      </p:sp>
      <p:cxnSp>
        <p:nvCxnSpPr>
          <p:cNvPr id="101" name="Gerade Verbindung mit Pfeil 100">
            <a:extLst>
              <a:ext uri="{FF2B5EF4-FFF2-40B4-BE49-F238E27FC236}">
                <a16:creationId xmlns:a16="http://schemas.microsoft.com/office/drawing/2014/main" id="{887A39C8-5FC6-42B1-8E70-193D9FFB45C4}"/>
              </a:ext>
            </a:extLst>
          </p:cNvPr>
          <p:cNvCxnSpPr>
            <a:cxnSpLocks/>
            <a:stCxn id="34" idx="3"/>
            <a:endCxn id="30" idx="1"/>
          </p:cNvCxnSpPr>
          <p:nvPr/>
        </p:nvCxnSpPr>
        <p:spPr>
          <a:xfrm flipV="1">
            <a:off x="5881228" y="2750328"/>
            <a:ext cx="636196" cy="1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feld 26">
            <a:extLst>
              <a:ext uri="{FF2B5EF4-FFF2-40B4-BE49-F238E27FC236}">
                <a16:creationId xmlns:a16="http://schemas.microsoft.com/office/drawing/2014/main" id="{37A445AA-C2D9-40B0-8420-38EC29B48510}"/>
              </a:ext>
            </a:extLst>
          </p:cNvPr>
          <p:cNvSpPr txBox="1"/>
          <p:nvPr/>
        </p:nvSpPr>
        <p:spPr>
          <a:xfrm>
            <a:off x="5968963" y="2642661"/>
            <a:ext cx="417973" cy="215332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0" rIns="35981" bIns="0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nein</a:t>
            </a:r>
          </a:p>
        </p:txBody>
      </p:sp>
      <p:grpSp>
        <p:nvGrpSpPr>
          <p:cNvPr id="112" name="Gruppieren 111">
            <a:extLst>
              <a:ext uri="{FF2B5EF4-FFF2-40B4-BE49-F238E27FC236}">
                <a16:creationId xmlns:a16="http://schemas.microsoft.com/office/drawing/2014/main" id="{E4DF814A-F237-4631-B8C7-137452E6885F}"/>
              </a:ext>
            </a:extLst>
          </p:cNvPr>
          <p:cNvGrpSpPr/>
          <p:nvPr/>
        </p:nvGrpSpPr>
        <p:grpSpPr>
          <a:xfrm>
            <a:off x="6573142" y="3840988"/>
            <a:ext cx="1751988" cy="544517"/>
            <a:chOff x="3614891" y="3914448"/>
            <a:chExt cx="1752900" cy="544801"/>
          </a:xfrm>
        </p:grpSpPr>
        <p:grpSp>
          <p:nvGrpSpPr>
            <p:cNvPr id="113" name="Gruppieren 112">
              <a:extLst>
                <a:ext uri="{FF2B5EF4-FFF2-40B4-BE49-F238E27FC236}">
                  <a16:creationId xmlns:a16="http://schemas.microsoft.com/office/drawing/2014/main" id="{DA4A594B-5C9B-4F40-AF2E-EBC720DEABE1}"/>
                </a:ext>
              </a:extLst>
            </p:cNvPr>
            <p:cNvGrpSpPr/>
            <p:nvPr/>
          </p:nvGrpSpPr>
          <p:grpSpPr>
            <a:xfrm>
              <a:off x="3614891" y="3914448"/>
              <a:ext cx="1752900" cy="544801"/>
              <a:chOff x="3171422" y="849194"/>
              <a:chExt cx="1656492" cy="631928"/>
            </a:xfrm>
          </p:grpSpPr>
          <p:sp>
            <p:nvSpPr>
              <p:cNvPr id="115" name="Rechteck 114">
                <a:extLst>
                  <a:ext uri="{FF2B5EF4-FFF2-40B4-BE49-F238E27FC236}">
                    <a16:creationId xmlns:a16="http://schemas.microsoft.com/office/drawing/2014/main" id="{7D1E16E7-FE05-4CA0-8031-32C71B52CC7B}"/>
                  </a:ext>
                </a:extLst>
              </p:cNvPr>
              <p:cNvSpPr/>
              <p:nvPr/>
            </p:nvSpPr>
            <p:spPr>
              <a:xfrm>
                <a:off x="3171422" y="849194"/>
                <a:ext cx="1656492" cy="624149"/>
              </a:xfrm>
              <a:prstGeom prst="rect">
                <a:avLst/>
              </a:prstGeom>
              <a:solidFill>
                <a:srgbClr val="7199AC"/>
              </a:solidFill>
              <a:ln w="28575" cap="flat" cmpd="sng" algn="ctr">
                <a:solidFill>
                  <a:srgbClr val="FFFFFF"/>
                </a:solidFill>
                <a:prstDash val="solid"/>
              </a:ln>
              <a:effectLst/>
            </p:spPr>
            <p:txBody>
              <a:bodyPr lIns="0"/>
              <a:lstStyle/>
              <a:p>
                <a:pPr defTabSz="609463"/>
                <a:endParaRPr lang="en-US" sz="3198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116" name="Rechteck 115">
                <a:extLst>
                  <a:ext uri="{FF2B5EF4-FFF2-40B4-BE49-F238E27FC236}">
                    <a16:creationId xmlns:a16="http://schemas.microsoft.com/office/drawing/2014/main" id="{5A6AA8E2-31E9-40F4-AC97-6B96DB14C7C0}"/>
                  </a:ext>
                </a:extLst>
              </p:cNvPr>
              <p:cNvSpPr/>
              <p:nvPr/>
            </p:nvSpPr>
            <p:spPr>
              <a:xfrm>
                <a:off x="3242099" y="856973"/>
                <a:ext cx="1127756" cy="62414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Automatisierte</a:t>
                </a:r>
              </a:p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Operation</a:t>
                </a:r>
              </a:p>
            </p:txBody>
          </p:sp>
        </p:grpSp>
        <p:pic>
          <p:nvPicPr>
            <p:cNvPr id="114" name="Picture 3">
              <a:extLst>
                <a:ext uri="{FF2B5EF4-FFF2-40B4-BE49-F238E27FC236}">
                  <a16:creationId xmlns:a16="http://schemas.microsoft.com/office/drawing/2014/main" id="{04DC31A7-D015-4C7B-97CD-013D9506052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3906" y="3972195"/>
              <a:ext cx="284933" cy="399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cxnSp>
        <p:nvCxnSpPr>
          <p:cNvPr id="117" name="Gerade Verbindung mit Pfeil 116">
            <a:extLst>
              <a:ext uri="{FF2B5EF4-FFF2-40B4-BE49-F238E27FC236}">
                <a16:creationId xmlns:a16="http://schemas.microsoft.com/office/drawing/2014/main" id="{D7E84C71-4E9C-448E-8993-7018CB57A8E9}"/>
              </a:ext>
            </a:extLst>
          </p:cNvPr>
          <p:cNvCxnSpPr>
            <a:cxnSpLocks/>
            <a:stCxn id="30" idx="2"/>
            <a:endCxn id="115" idx="0"/>
          </p:cNvCxnSpPr>
          <p:nvPr/>
        </p:nvCxnSpPr>
        <p:spPr>
          <a:xfrm>
            <a:off x="7445268" y="3382482"/>
            <a:ext cx="3869" cy="458505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8" name="Textfeld 117">
            <a:extLst>
              <a:ext uri="{FF2B5EF4-FFF2-40B4-BE49-F238E27FC236}">
                <a16:creationId xmlns:a16="http://schemas.microsoft.com/office/drawing/2014/main" id="{9443ECD4-8CD5-45C3-A107-8FACF9454F02}"/>
              </a:ext>
            </a:extLst>
          </p:cNvPr>
          <p:cNvSpPr txBox="1"/>
          <p:nvPr/>
        </p:nvSpPr>
        <p:spPr>
          <a:xfrm>
            <a:off x="7335733" y="3409541"/>
            <a:ext cx="302740" cy="287997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35981" rIns="35981" bIns="35981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ja</a:t>
            </a:r>
          </a:p>
        </p:txBody>
      </p:sp>
      <p:grpSp>
        <p:nvGrpSpPr>
          <p:cNvPr id="127" name="Gruppieren 126">
            <a:extLst>
              <a:ext uri="{FF2B5EF4-FFF2-40B4-BE49-F238E27FC236}">
                <a16:creationId xmlns:a16="http://schemas.microsoft.com/office/drawing/2014/main" id="{764B7D12-4DB4-4B40-A116-5812D6D389D2}"/>
              </a:ext>
            </a:extLst>
          </p:cNvPr>
          <p:cNvGrpSpPr/>
          <p:nvPr/>
        </p:nvGrpSpPr>
        <p:grpSpPr>
          <a:xfrm>
            <a:off x="8962435" y="2118172"/>
            <a:ext cx="1855686" cy="1264310"/>
            <a:chOff x="6317095" y="4244258"/>
            <a:chExt cx="1884552" cy="1176391"/>
          </a:xfrm>
        </p:grpSpPr>
        <p:sp>
          <p:nvSpPr>
            <p:cNvPr id="128" name="Flussdiagramm: Verzweigung 127">
              <a:extLst>
                <a:ext uri="{FF2B5EF4-FFF2-40B4-BE49-F238E27FC236}">
                  <a16:creationId xmlns:a16="http://schemas.microsoft.com/office/drawing/2014/main" id="{E9DF4C05-C101-4801-AB47-D1E093C4FB32}"/>
                </a:ext>
              </a:extLst>
            </p:cNvPr>
            <p:cNvSpPr/>
            <p:nvPr/>
          </p:nvSpPr>
          <p:spPr>
            <a:xfrm>
              <a:off x="6317095" y="4244258"/>
              <a:ext cx="1884552" cy="1176391"/>
            </a:xfrm>
            <a:prstGeom prst="flowChartDecision">
              <a:avLst/>
            </a:prstGeom>
            <a:solidFill>
              <a:schemeClr val="bg1">
                <a:lumMod val="50000"/>
              </a:schemeClr>
            </a:solidFill>
            <a:ln w="25400">
              <a:noFill/>
            </a:ln>
            <a:effectLst/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0" tIns="0" rIns="0" bIns="0" numCol="1" spcCol="0" rtlCol="0" fromWordArt="0" anchor="ctr" anchorCtr="0" forceAA="0" compatLnSpc="1">
              <a:prstTxWarp prst="textNoShape">
                <a:avLst/>
              </a:prstTxWarp>
              <a:normAutofit/>
            </a:bodyPr>
            <a:lstStyle/>
            <a:p>
              <a:pPr algn="ctr" defTabSz="609463">
                <a:lnSpc>
                  <a:spcPct val="110000"/>
                </a:lnSpc>
                <a:spcAft>
                  <a:spcPts val="600"/>
                </a:spcAft>
              </a:pPr>
              <a:endParaRPr lang="de-CH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129" name="Textfeld 128">
              <a:extLst>
                <a:ext uri="{FF2B5EF4-FFF2-40B4-BE49-F238E27FC236}">
                  <a16:creationId xmlns:a16="http://schemas.microsoft.com/office/drawing/2014/main" id="{F5CA7F2B-BFB7-434F-9380-55B8138276AE}"/>
                </a:ext>
              </a:extLst>
            </p:cNvPr>
            <p:cNvSpPr txBox="1"/>
            <p:nvPr/>
          </p:nvSpPr>
          <p:spPr>
            <a:xfrm>
              <a:off x="6682279" y="4453698"/>
              <a:ext cx="1172833" cy="699509"/>
            </a:xfrm>
            <a:prstGeom prst="rect">
              <a:avLst/>
            </a:prstGeom>
            <a:noFill/>
            <a:ln w="28575">
              <a:noFill/>
              <a:miter lim="800000"/>
            </a:ln>
          </p:spPr>
          <p:txBody>
            <a:bodyPr wrap="square" lIns="107944" tIns="35981" rIns="107944" bIns="71963" rtlCol="0">
              <a:spAutoFit/>
            </a:bodyPr>
            <a:lstStyle/>
            <a:p>
              <a:pPr algn="ctr" defTabSz="609463">
                <a:lnSpc>
                  <a:spcPct val="110000"/>
                </a:lnSpc>
                <a:spcAft>
                  <a:spcPts val="600"/>
                </a:spcAft>
              </a:pPr>
              <a:r>
                <a:rPr lang="de-CH" sz="1299" dirty="0">
                  <a:solidFill>
                    <a:srgbClr val="191919"/>
                  </a:solidFill>
                  <a:latin typeface="Arial" panose="020B0604020202020204"/>
                </a:rPr>
                <a:t>Hohe             Qualitäts-      </a:t>
              </a:r>
              <a:r>
                <a:rPr lang="de-CH" sz="1299" dirty="0" err="1">
                  <a:solidFill>
                    <a:srgbClr val="191919"/>
                  </a:solidFill>
                  <a:latin typeface="Arial" panose="020B0604020202020204"/>
                </a:rPr>
                <a:t>relevanz</a:t>
              </a:r>
              <a:r>
                <a:rPr lang="de-CH" sz="1299" dirty="0">
                  <a:solidFill>
                    <a:srgbClr val="191919"/>
                  </a:solidFill>
                  <a:latin typeface="Arial" panose="020B0604020202020204"/>
                </a:rPr>
                <a:t>?</a:t>
              </a:r>
            </a:p>
          </p:txBody>
        </p:sp>
      </p:grpSp>
      <p:grpSp>
        <p:nvGrpSpPr>
          <p:cNvPr id="130" name="Gruppieren 129">
            <a:extLst>
              <a:ext uri="{FF2B5EF4-FFF2-40B4-BE49-F238E27FC236}">
                <a16:creationId xmlns:a16="http://schemas.microsoft.com/office/drawing/2014/main" id="{D3B86629-B71B-4F5F-A08B-F9BE2CA70868}"/>
              </a:ext>
            </a:extLst>
          </p:cNvPr>
          <p:cNvGrpSpPr/>
          <p:nvPr/>
        </p:nvGrpSpPr>
        <p:grpSpPr>
          <a:xfrm>
            <a:off x="9014283" y="3837220"/>
            <a:ext cx="1751988" cy="544517"/>
            <a:chOff x="3614891" y="3914448"/>
            <a:chExt cx="1752900" cy="544801"/>
          </a:xfrm>
        </p:grpSpPr>
        <p:grpSp>
          <p:nvGrpSpPr>
            <p:cNvPr id="131" name="Gruppieren 130">
              <a:extLst>
                <a:ext uri="{FF2B5EF4-FFF2-40B4-BE49-F238E27FC236}">
                  <a16:creationId xmlns:a16="http://schemas.microsoft.com/office/drawing/2014/main" id="{92F9A138-B32E-4303-ADC3-493C9BC77DBF}"/>
                </a:ext>
              </a:extLst>
            </p:cNvPr>
            <p:cNvGrpSpPr/>
            <p:nvPr/>
          </p:nvGrpSpPr>
          <p:grpSpPr>
            <a:xfrm>
              <a:off x="3614891" y="3914448"/>
              <a:ext cx="1752900" cy="544801"/>
              <a:chOff x="3171422" y="849194"/>
              <a:chExt cx="1656492" cy="631928"/>
            </a:xfrm>
          </p:grpSpPr>
          <p:sp>
            <p:nvSpPr>
              <p:cNvPr id="133" name="Rechteck 132">
                <a:extLst>
                  <a:ext uri="{FF2B5EF4-FFF2-40B4-BE49-F238E27FC236}">
                    <a16:creationId xmlns:a16="http://schemas.microsoft.com/office/drawing/2014/main" id="{99098142-818F-4D5E-B105-7361238224FC}"/>
                  </a:ext>
                </a:extLst>
              </p:cNvPr>
              <p:cNvSpPr/>
              <p:nvPr/>
            </p:nvSpPr>
            <p:spPr>
              <a:xfrm>
                <a:off x="3171422" y="849194"/>
                <a:ext cx="1656492" cy="624149"/>
              </a:xfrm>
              <a:prstGeom prst="rect">
                <a:avLst/>
              </a:prstGeom>
              <a:solidFill>
                <a:srgbClr val="7199AC"/>
              </a:solidFill>
              <a:ln w="28575" cap="flat" cmpd="sng" algn="ctr">
                <a:solidFill>
                  <a:srgbClr val="FFFFFF"/>
                </a:solidFill>
                <a:prstDash val="solid"/>
              </a:ln>
              <a:effectLst/>
            </p:spPr>
            <p:txBody>
              <a:bodyPr lIns="0"/>
              <a:lstStyle/>
              <a:p>
                <a:pPr defTabSz="609463"/>
                <a:endParaRPr lang="en-US" sz="3198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134" name="Rechteck 133">
                <a:extLst>
                  <a:ext uri="{FF2B5EF4-FFF2-40B4-BE49-F238E27FC236}">
                    <a16:creationId xmlns:a16="http://schemas.microsoft.com/office/drawing/2014/main" id="{B7F56FD3-5228-44B2-9D9E-607B368A172F}"/>
                  </a:ext>
                </a:extLst>
              </p:cNvPr>
              <p:cNvSpPr/>
              <p:nvPr/>
            </p:nvSpPr>
            <p:spPr>
              <a:xfrm>
                <a:off x="3242099" y="856973"/>
                <a:ext cx="1127756" cy="62414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Automatisierte</a:t>
                </a:r>
              </a:p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Operation</a:t>
                </a:r>
              </a:p>
            </p:txBody>
          </p:sp>
        </p:grpSp>
        <p:pic>
          <p:nvPicPr>
            <p:cNvPr id="132" name="Picture 3">
              <a:extLst>
                <a:ext uri="{FF2B5EF4-FFF2-40B4-BE49-F238E27FC236}">
                  <a16:creationId xmlns:a16="http://schemas.microsoft.com/office/drawing/2014/main" id="{F4BE5EAD-40BF-4FC2-B36A-FB8B6F80E1D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3906" y="3972195"/>
              <a:ext cx="284933" cy="399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cxnSp>
        <p:nvCxnSpPr>
          <p:cNvPr id="135" name="Gerade Verbindung mit Pfeil 134">
            <a:extLst>
              <a:ext uri="{FF2B5EF4-FFF2-40B4-BE49-F238E27FC236}">
                <a16:creationId xmlns:a16="http://schemas.microsoft.com/office/drawing/2014/main" id="{0C5704D5-286D-486E-B2BF-3B3977F530EA}"/>
              </a:ext>
            </a:extLst>
          </p:cNvPr>
          <p:cNvCxnSpPr>
            <a:cxnSpLocks/>
            <a:stCxn id="128" idx="2"/>
            <a:endCxn id="133" idx="0"/>
          </p:cNvCxnSpPr>
          <p:nvPr/>
        </p:nvCxnSpPr>
        <p:spPr>
          <a:xfrm flipH="1">
            <a:off x="9890277" y="3382482"/>
            <a:ext cx="1" cy="454737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6" name="Textfeld 135">
            <a:extLst>
              <a:ext uri="{FF2B5EF4-FFF2-40B4-BE49-F238E27FC236}">
                <a16:creationId xmlns:a16="http://schemas.microsoft.com/office/drawing/2014/main" id="{DEFC8D60-62B6-45FF-86C4-4350B81B2DE8}"/>
              </a:ext>
            </a:extLst>
          </p:cNvPr>
          <p:cNvSpPr txBox="1"/>
          <p:nvPr/>
        </p:nvSpPr>
        <p:spPr>
          <a:xfrm>
            <a:off x="9762841" y="3411467"/>
            <a:ext cx="302740" cy="287997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35981" rIns="35981" bIns="35981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ja</a:t>
            </a:r>
          </a:p>
        </p:txBody>
      </p:sp>
      <p:cxnSp>
        <p:nvCxnSpPr>
          <p:cNvPr id="138" name="Gerade Verbindung mit Pfeil 137">
            <a:extLst>
              <a:ext uri="{FF2B5EF4-FFF2-40B4-BE49-F238E27FC236}">
                <a16:creationId xmlns:a16="http://schemas.microsoft.com/office/drawing/2014/main" id="{43B517C5-D6F4-490E-82E2-A88906B6386D}"/>
              </a:ext>
            </a:extLst>
          </p:cNvPr>
          <p:cNvCxnSpPr>
            <a:cxnSpLocks/>
            <a:stCxn id="30" idx="3"/>
            <a:endCxn id="128" idx="1"/>
          </p:cNvCxnSpPr>
          <p:nvPr/>
        </p:nvCxnSpPr>
        <p:spPr>
          <a:xfrm>
            <a:off x="8373111" y="2750327"/>
            <a:ext cx="589324" cy="0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9" name="Textfeld 138">
            <a:extLst>
              <a:ext uri="{FF2B5EF4-FFF2-40B4-BE49-F238E27FC236}">
                <a16:creationId xmlns:a16="http://schemas.microsoft.com/office/drawing/2014/main" id="{258B2AA8-9F45-4980-97E7-CD70EE04915D}"/>
              </a:ext>
            </a:extLst>
          </p:cNvPr>
          <p:cNvSpPr txBox="1"/>
          <p:nvPr/>
        </p:nvSpPr>
        <p:spPr>
          <a:xfrm>
            <a:off x="8435054" y="2637516"/>
            <a:ext cx="417973" cy="215332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0" rIns="35981" bIns="0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nein</a:t>
            </a:r>
          </a:p>
        </p:txBody>
      </p:sp>
      <p:cxnSp>
        <p:nvCxnSpPr>
          <p:cNvPr id="154" name="Verbinder: gewinkelt 153">
            <a:extLst>
              <a:ext uri="{FF2B5EF4-FFF2-40B4-BE49-F238E27FC236}">
                <a16:creationId xmlns:a16="http://schemas.microsoft.com/office/drawing/2014/main" id="{28AF3810-91B9-468F-86FD-5533781CFB81}"/>
              </a:ext>
            </a:extLst>
          </p:cNvPr>
          <p:cNvCxnSpPr>
            <a:stCxn id="128" idx="3"/>
            <a:endCxn id="41" idx="2"/>
          </p:cNvCxnSpPr>
          <p:nvPr/>
        </p:nvCxnSpPr>
        <p:spPr>
          <a:xfrm flipV="1">
            <a:off x="10818120" y="2215384"/>
            <a:ext cx="307798" cy="534944"/>
          </a:xfrm>
          <a:prstGeom prst="bentConnector2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2" name="Textfeld 151">
            <a:extLst>
              <a:ext uri="{FF2B5EF4-FFF2-40B4-BE49-F238E27FC236}">
                <a16:creationId xmlns:a16="http://schemas.microsoft.com/office/drawing/2014/main" id="{C8B4F31C-C52B-4E50-845F-E5C6F20712D1}"/>
              </a:ext>
            </a:extLst>
          </p:cNvPr>
          <p:cNvSpPr txBox="1"/>
          <p:nvPr/>
        </p:nvSpPr>
        <p:spPr>
          <a:xfrm>
            <a:off x="10947444" y="2410831"/>
            <a:ext cx="417973" cy="215332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0" rIns="35981" bIns="0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nein</a:t>
            </a: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C6526D2-F5FC-A6C6-2376-ED7101BC5F3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29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17468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8" grpId="0"/>
      <p:bldP spid="34" grpId="0" animBg="1"/>
      <p:bldP spid="35" grpId="0"/>
      <p:bldP spid="25" grpId="0" animBg="1"/>
      <p:bldP spid="81" grpId="0" animBg="1"/>
      <p:bldP spid="27" grpId="0" animBg="1"/>
      <p:bldP spid="118" grpId="0" animBg="1"/>
      <p:bldP spid="136" grpId="0" animBg="1"/>
      <p:bldP spid="139" grpId="0" animBg="1"/>
      <p:bldP spid="15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>
            <a:extLst>
              <a:ext uri="{FF2B5EF4-FFF2-40B4-BE49-F238E27FC236}">
                <a16:creationId xmlns:a16="http://schemas.microsoft.com/office/drawing/2014/main" id="{431DD53F-D2F1-4127-941B-FDEAD3614DA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lvl="1"/>
            <a:r>
              <a:rPr lang="de-DE" dirty="0"/>
              <a:t>Ablauf der Produktanalyse, Prozessplanung und Aufgabezuteilung an einem Beispiel</a:t>
            </a:r>
          </a:p>
          <a:p>
            <a:pPr marL="0" indent="0">
              <a:buNone/>
            </a:pPr>
            <a:endParaRPr lang="de-DE" dirty="0"/>
          </a:p>
          <a:p>
            <a:endParaRPr lang="de-DE" dirty="0"/>
          </a:p>
          <a:p>
            <a:endParaRPr lang="de-CH" dirty="0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9AE9C5EA-CBDF-4868-8CA4-1CD5F9A37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Umsetzung einer Mensch-Roboter Kooperation </a:t>
            </a:r>
          </a:p>
        </p:txBody>
      </p:sp>
    </p:spTree>
    <p:extLst>
      <p:ext uri="{BB962C8B-B14F-4D97-AF65-F5344CB8AC3E}">
        <p14:creationId xmlns:p14="http://schemas.microsoft.com/office/powerpoint/2010/main" val="26576899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31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693575"/>
            <a:ext cx="11501480" cy="68385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Aufgabenzuteilung am Beispiel der MRK in der Fahrzeug Unterbodenmontage: Status Quo</a:t>
            </a:r>
            <a:endParaRPr lang="de-CH" dirty="0"/>
          </a:p>
        </p:txBody>
      </p:sp>
      <p:sp>
        <p:nvSpPr>
          <p:cNvPr id="61" name="Quelle">
            <a:extLst>
              <a:ext uri="{FF2B5EF4-FFF2-40B4-BE49-F238E27FC236}">
                <a16:creationId xmlns:a16="http://schemas.microsoft.com/office/drawing/2014/main" id="{B9F2BF75-C129-4946-8E1E-AC82D08AC6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87945" y="6113625"/>
            <a:ext cx="1717722" cy="152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36557" anchor="b">
            <a:spAutoFit/>
          </a:bodyPr>
          <a:lstStyle>
            <a:defPPr>
              <a:defRPr lang="de-DE"/>
            </a:defPPr>
            <a:lvl1pPr marR="0" lvl="0" defTabSz="9144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750" b="0" i="0" u="none" strike="noStrike" kern="0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</a:defRPr>
            </a:lvl1pPr>
          </a:lstStyle>
          <a:p>
            <a:pPr defTabSz="913943"/>
            <a:r>
              <a:rPr lang="de-DE" dirty="0">
                <a:latin typeface="Arial" panose="020B0604020202020204"/>
              </a:rPr>
              <a:t>Bilder: </a:t>
            </a:r>
            <a:r>
              <a:rPr lang="de-DE" dirty="0" err="1">
                <a:latin typeface="Arial" panose="020B0604020202020204"/>
              </a:rPr>
              <a:t>ZeMA</a:t>
            </a:r>
            <a:endParaRPr lang="de-DE" dirty="0">
              <a:latin typeface="Arial" panose="020B0604020202020204"/>
            </a:endParaRPr>
          </a:p>
        </p:txBody>
      </p: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05A5BC0B-168F-4E5C-AAF6-9EDC44D9FFFC}"/>
              </a:ext>
            </a:extLst>
          </p:cNvPr>
          <p:cNvGrpSpPr/>
          <p:nvPr/>
        </p:nvGrpSpPr>
        <p:grpSpPr>
          <a:xfrm>
            <a:off x="1020368" y="1546862"/>
            <a:ext cx="9019503" cy="4795661"/>
            <a:chOff x="460630" y="836910"/>
            <a:chExt cx="7128274" cy="3790097"/>
          </a:xfrm>
        </p:grpSpPr>
        <p:graphicFrame>
          <p:nvGraphicFramePr>
            <p:cNvPr id="34" name="Diagramm 33">
              <a:extLst>
                <a:ext uri="{FF2B5EF4-FFF2-40B4-BE49-F238E27FC236}">
                  <a16:creationId xmlns:a16="http://schemas.microsoft.com/office/drawing/2014/main" id="{2166D3FA-2272-40F6-9875-37ADC6567216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691109" y="3233715"/>
            <a:ext cx="6871730" cy="119495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2"/>
            </a:graphicData>
          </a:graphic>
        </p:graphicFrame>
        <p:cxnSp>
          <p:nvCxnSpPr>
            <p:cNvPr id="35" name="Gerade Verbindung 127">
              <a:extLst>
                <a:ext uri="{FF2B5EF4-FFF2-40B4-BE49-F238E27FC236}">
                  <a16:creationId xmlns:a16="http://schemas.microsoft.com/office/drawing/2014/main" id="{791C87B3-A9F1-48FC-BB6A-F02DFFC19C22}"/>
                </a:ext>
              </a:extLst>
            </p:cNvPr>
            <p:cNvCxnSpPr/>
            <p:nvPr/>
          </p:nvCxnSpPr>
          <p:spPr bwMode="auto">
            <a:xfrm flipV="1">
              <a:off x="2915183" y="849415"/>
              <a:ext cx="0" cy="3456000"/>
            </a:xfrm>
            <a:prstGeom prst="line">
              <a:avLst/>
            </a:prstGeom>
            <a:solidFill>
              <a:srgbClr val="DDDDDD"/>
            </a:solidFill>
            <a:ln w="38100" cap="flat" cmpd="sng" algn="ctr">
              <a:solidFill>
                <a:srgbClr val="002D58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36" name="Gerade Verbindung 129">
              <a:extLst>
                <a:ext uri="{FF2B5EF4-FFF2-40B4-BE49-F238E27FC236}">
                  <a16:creationId xmlns:a16="http://schemas.microsoft.com/office/drawing/2014/main" id="{97FA537C-FB25-4EB5-8F36-030673C9BC49}"/>
                </a:ext>
              </a:extLst>
            </p:cNvPr>
            <p:cNvCxnSpPr/>
            <p:nvPr/>
          </p:nvCxnSpPr>
          <p:spPr bwMode="auto">
            <a:xfrm flipV="1">
              <a:off x="6666602" y="849415"/>
              <a:ext cx="0" cy="3456000"/>
            </a:xfrm>
            <a:prstGeom prst="line">
              <a:avLst/>
            </a:prstGeom>
            <a:solidFill>
              <a:srgbClr val="DDDDDD"/>
            </a:solidFill>
            <a:ln w="38100" cap="flat" cmpd="sng" algn="ctr">
              <a:solidFill>
                <a:srgbClr val="002D58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37" name="Rechteck 36">
              <a:extLst>
                <a:ext uri="{FF2B5EF4-FFF2-40B4-BE49-F238E27FC236}">
                  <a16:creationId xmlns:a16="http://schemas.microsoft.com/office/drawing/2014/main" id="{23CF3CCE-28FD-4003-BE1B-E6ABEE69BAA1}"/>
                </a:ext>
              </a:extLst>
            </p:cNvPr>
            <p:cNvSpPr/>
            <p:nvPr/>
          </p:nvSpPr>
          <p:spPr bwMode="auto">
            <a:xfrm>
              <a:off x="1235972" y="2907147"/>
              <a:ext cx="6172200" cy="405000"/>
            </a:xfrm>
            <a:prstGeom prst="rect">
              <a:avLst/>
            </a:prstGeom>
            <a:solidFill>
              <a:sysClr val="window" lastClr="FFFFFF"/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68544" tIns="34272" rIns="68544" bIns="3427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68545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sz="1599" kern="0">
                <a:solidFill>
                  <a:srgbClr val="002D58"/>
                </a:solidFill>
                <a:latin typeface="Arial" panose="020B0604020202020204"/>
              </a:endParaRPr>
            </a:p>
          </p:txBody>
        </p:sp>
        <p:grpSp>
          <p:nvGrpSpPr>
            <p:cNvPr id="38" name="Gruppieren 37">
              <a:extLst>
                <a:ext uri="{FF2B5EF4-FFF2-40B4-BE49-F238E27FC236}">
                  <a16:creationId xmlns:a16="http://schemas.microsoft.com/office/drawing/2014/main" id="{232D4D31-8652-448F-93B9-F52BCC7DFABD}"/>
                </a:ext>
              </a:extLst>
            </p:cNvPr>
            <p:cNvGrpSpPr/>
            <p:nvPr/>
          </p:nvGrpSpPr>
          <p:grpSpPr>
            <a:xfrm>
              <a:off x="3111994" y="836910"/>
              <a:ext cx="3213267" cy="1390982"/>
              <a:chOff x="1908042" y="1133651"/>
              <a:chExt cx="3114554" cy="1368803"/>
            </a:xfrm>
          </p:grpSpPr>
          <p:pic>
            <p:nvPicPr>
              <p:cNvPr id="39" name="Grafik 38">
                <a:extLst>
                  <a:ext uri="{FF2B5EF4-FFF2-40B4-BE49-F238E27FC236}">
                    <a16:creationId xmlns:a16="http://schemas.microsoft.com/office/drawing/2014/main" id="{5D2FF40A-7B5D-4317-84AE-38C929FD4DA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8176" t="6976" r="32937" b="5315"/>
              <a:stretch/>
            </p:blipFill>
            <p:spPr>
              <a:xfrm>
                <a:off x="3880358" y="1133651"/>
                <a:ext cx="1142238" cy="1368803"/>
              </a:xfrm>
              <a:prstGeom prst="rect">
                <a:avLst/>
              </a:prstGeom>
            </p:spPr>
          </p:pic>
          <p:pic>
            <p:nvPicPr>
              <p:cNvPr id="40" name="Grafik 39">
                <a:extLst>
                  <a:ext uri="{FF2B5EF4-FFF2-40B4-BE49-F238E27FC236}">
                    <a16:creationId xmlns:a16="http://schemas.microsoft.com/office/drawing/2014/main" id="{F19039AA-E117-47C3-B09C-5225A74277B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1795" t="2620" r="27287" b="29785"/>
              <a:stretch/>
            </p:blipFill>
            <p:spPr>
              <a:xfrm>
                <a:off x="1908042" y="1133651"/>
                <a:ext cx="1978712" cy="1368803"/>
              </a:xfrm>
              <a:prstGeom prst="rect">
                <a:avLst/>
              </a:prstGeom>
            </p:spPr>
          </p:pic>
        </p:grpSp>
        <p:grpSp>
          <p:nvGrpSpPr>
            <p:cNvPr id="41" name="Gruppieren 40">
              <a:extLst>
                <a:ext uri="{FF2B5EF4-FFF2-40B4-BE49-F238E27FC236}">
                  <a16:creationId xmlns:a16="http://schemas.microsoft.com/office/drawing/2014/main" id="{84875376-22EA-4569-8837-CC1841E8205F}"/>
                </a:ext>
              </a:extLst>
            </p:cNvPr>
            <p:cNvGrpSpPr/>
            <p:nvPr/>
          </p:nvGrpSpPr>
          <p:grpSpPr>
            <a:xfrm>
              <a:off x="1417652" y="4364235"/>
              <a:ext cx="4961376" cy="262772"/>
              <a:chOff x="5125269" y="5305341"/>
              <a:chExt cx="7560108" cy="194775"/>
            </a:xfrm>
          </p:grpSpPr>
          <p:sp>
            <p:nvSpPr>
              <p:cNvPr id="42" name="Rechteck 41">
                <a:extLst>
                  <a:ext uri="{FF2B5EF4-FFF2-40B4-BE49-F238E27FC236}">
                    <a16:creationId xmlns:a16="http://schemas.microsoft.com/office/drawing/2014/main" id="{0467791C-34AA-468D-8EA4-BDB4726F268A}"/>
                  </a:ext>
                </a:extLst>
              </p:cNvPr>
              <p:cNvSpPr/>
              <p:nvPr/>
            </p:nvSpPr>
            <p:spPr>
              <a:xfrm>
                <a:off x="5125269" y="5305341"/>
                <a:ext cx="7560108" cy="194775"/>
              </a:xfrm>
              <a:prstGeom prst="rect">
                <a:avLst/>
              </a:prstGeom>
              <a:noFill/>
              <a:ln w="25400" cap="flat" cmpd="sng" algn="ctr">
                <a:solidFill>
                  <a:srgbClr val="002D58"/>
                </a:solidFill>
                <a:prstDash val="solid"/>
              </a:ln>
              <a:effectLst/>
            </p:spPr>
            <p:txBody>
              <a:bodyPr lIns="377803" tIns="26986" rIns="26986" bIns="26986" rtlCol="0" anchor="ctr"/>
              <a:lstStyle/>
              <a:p>
                <a:pPr defTabSz="456971">
                  <a:lnSpc>
                    <a:spcPct val="150000"/>
                  </a:lnSpc>
                  <a:defRPr/>
                </a:pPr>
                <a:r>
                  <a:rPr lang="de-DE" sz="1199" kern="0" dirty="0">
                    <a:solidFill>
                      <a:prstClr val="black"/>
                    </a:solidFill>
                    <a:latin typeface="Arial" panose="020B0604020202020204"/>
                    <a:cs typeface="Arial" panose="020B0604020202020204" pitchFamily="34" charset="0"/>
                  </a:rPr>
                  <a:t>      Ergonomisch bedenklich (75%)                 Ergonomisch unbedenklich (25%)</a:t>
                </a:r>
                <a:endParaRPr lang="de-DE" sz="1049" kern="0" dirty="0">
                  <a:solidFill>
                    <a:prstClr val="black"/>
                  </a:solidFill>
                  <a:latin typeface="Arial" panose="020B0604020202020204"/>
                  <a:cs typeface="Arial" panose="020B0604020202020204" pitchFamily="34" charset="0"/>
                </a:endParaRPr>
              </a:p>
            </p:txBody>
          </p:sp>
          <p:sp>
            <p:nvSpPr>
              <p:cNvPr id="43" name="Rechteck 42">
                <a:extLst>
                  <a:ext uri="{FF2B5EF4-FFF2-40B4-BE49-F238E27FC236}">
                    <a16:creationId xmlns:a16="http://schemas.microsoft.com/office/drawing/2014/main" id="{7AF2B34A-CA62-4D43-9A3D-7C540DF0E17C}"/>
                  </a:ext>
                </a:extLst>
              </p:cNvPr>
              <p:cNvSpPr/>
              <p:nvPr/>
            </p:nvSpPr>
            <p:spPr>
              <a:xfrm>
                <a:off x="5208355" y="5335732"/>
                <a:ext cx="378583" cy="140093"/>
              </a:xfrm>
              <a:prstGeom prst="rect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456971">
                  <a:defRPr/>
                </a:pPr>
                <a:endParaRPr lang="de-DE" sz="1599" kern="0">
                  <a:solidFill>
                    <a:prstClr val="white"/>
                  </a:solidFill>
                  <a:latin typeface="Arial" panose="020B0604020202020204"/>
                </a:endParaRPr>
              </a:p>
            </p:txBody>
          </p:sp>
          <p:sp>
            <p:nvSpPr>
              <p:cNvPr id="44" name="Rechteck 43">
                <a:extLst>
                  <a:ext uri="{FF2B5EF4-FFF2-40B4-BE49-F238E27FC236}">
                    <a16:creationId xmlns:a16="http://schemas.microsoft.com/office/drawing/2014/main" id="{A5FE854D-4AA0-4FCE-9250-F4AA4B6F9664}"/>
                  </a:ext>
                </a:extLst>
              </p:cNvPr>
              <p:cNvSpPr/>
              <p:nvPr/>
            </p:nvSpPr>
            <p:spPr>
              <a:xfrm>
                <a:off x="8757574" y="5335732"/>
                <a:ext cx="378583" cy="140093"/>
              </a:xfrm>
              <a:prstGeom prst="rect">
                <a:avLst/>
              </a:prstGeom>
              <a:solidFill>
                <a:srgbClr val="00AADC">
                  <a:lumMod val="75000"/>
                </a:srgbClr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456971">
                  <a:defRPr/>
                </a:pPr>
                <a:endParaRPr lang="de-DE" sz="1599" kern="0">
                  <a:solidFill>
                    <a:prstClr val="white"/>
                  </a:solidFill>
                  <a:latin typeface="Arial" panose="020B0604020202020204"/>
                </a:endParaRPr>
              </a:p>
            </p:txBody>
          </p:sp>
        </p:grpSp>
        <p:pic>
          <p:nvPicPr>
            <p:cNvPr id="45" name="Grafik 44">
              <a:extLst>
                <a:ext uri="{FF2B5EF4-FFF2-40B4-BE49-F238E27FC236}">
                  <a16:creationId xmlns:a16="http://schemas.microsoft.com/office/drawing/2014/main" id="{4342D022-C422-4D1E-8EEE-038D388E45D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645" t="6906" r="20972" b="6922"/>
            <a:stretch/>
          </p:blipFill>
          <p:spPr>
            <a:xfrm>
              <a:off x="3211965" y="2256541"/>
              <a:ext cx="449764" cy="661533"/>
            </a:xfrm>
            <a:prstGeom prst="rect">
              <a:avLst/>
            </a:prstGeom>
          </p:spPr>
        </p:pic>
        <p:sp>
          <p:nvSpPr>
            <p:cNvPr id="46" name="Eingekerbter Richtungspfeil 101">
              <a:extLst>
                <a:ext uri="{FF2B5EF4-FFF2-40B4-BE49-F238E27FC236}">
                  <a16:creationId xmlns:a16="http://schemas.microsoft.com/office/drawing/2014/main" id="{7EDA6E97-0A36-4E00-8DE8-E29137987CC3}"/>
                </a:ext>
              </a:extLst>
            </p:cNvPr>
            <p:cNvSpPr/>
            <p:nvPr/>
          </p:nvSpPr>
          <p:spPr bwMode="auto">
            <a:xfrm>
              <a:off x="2896846" y="2907147"/>
              <a:ext cx="1080000" cy="405000"/>
            </a:xfrm>
            <a:prstGeom prst="chevron">
              <a:avLst>
                <a:gd name="adj" fmla="val 62212"/>
              </a:avLst>
            </a:prstGeom>
            <a:solidFill>
              <a:srgbClr val="0D5893"/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34272" rIns="0" bIns="34272" numCol="1" rtlCol="0" anchor="ctr" anchorCtr="0" compatLnSpc="1">
              <a:prstTxWarp prst="textNoShape">
                <a:avLst/>
              </a:prstTxWarp>
            </a:bodyPr>
            <a:lstStyle/>
            <a:p>
              <a:pPr algn="ctr" defTabSz="456971" fontAlgn="base">
                <a:spcBef>
                  <a:spcPct val="0"/>
                </a:spcBef>
                <a:spcAft>
                  <a:spcPct val="0"/>
                </a:spcAft>
              </a:pPr>
              <a:r>
                <a:rPr lang="de-DE" sz="1399" dirty="0" err="1">
                  <a:solidFill>
                    <a:prstClr val="white"/>
                  </a:solidFill>
                  <a:latin typeface="Arial" panose="020B0604020202020204"/>
                </a:rPr>
                <a:t>Vorfügen</a:t>
              </a:r>
              <a:endParaRPr lang="de-DE" sz="1399" dirty="0">
                <a:solidFill>
                  <a:prstClr val="white"/>
                </a:solidFill>
                <a:latin typeface="Arial" panose="020B0604020202020204"/>
              </a:endParaRPr>
            </a:p>
          </p:txBody>
        </p:sp>
        <p:sp>
          <p:nvSpPr>
            <p:cNvPr id="47" name="Richtungspfeil 102">
              <a:extLst>
                <a:ext uri="{FF2B5EF4-FFF2-40B4-BE49-F238E27FC236}">
                  <a16:creationId xmlns:a16="http://schemas.microsoft.com/office/drawing/2014/main" id="{7D4B45CF-BD65-40C8-99BF-0E35EFC3C648}"/>
                </a:ext>
              </a:extLst>
            </p:cNvPr>
            <p:cNvSpPr/>
            <p:nvPr/>
          </p:nvSpPr>
          <p:spPr bwMode="auto">
            <a:xfrm>
              <a:off x="1302142" y="2907147"/>
              <a:ext cx="945000" cy="405000"/>
            </a:xfrm>
            <a:prstGeom prst="homePlate">
              <a:avLst>
                <a:gd name="adj" fmla="val 63433"/>
              </a:avLst>
            </a:prstGeom>
            <a:solidFill>
              <a:srgbClr val="0D5893"/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0" tIns="34272" rIns="0" bIns="34272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456971" fontAlgn="base">
                <a:spcBef>
                  <a:spcPct val="0"/>
                </a:spcBef>
                <a:spcAft>
                  <a:spcPct val="0"/>
                </a:spcAft>
              </a:pPr>
              <a:r>
                <a:rPr lang="de-DE" sz="1399" dirty="0">
                  <a:solidFill>
                    <a:prstClr val="white"/>
                  </a:solidFill>
                  <a:latin typeface="Arial" panose="020B0604020202020204"/>
                </a:rPr>
                <a:t>Entnehmen</a:t>
              </a:r>
            </a:p>
          </p:txBody>
        </p:sp>
        <p:sp>
          <p:nvSpPr>
            <p:cNvPr id="48" name="Eingekerbter Richtungspfeil 103">
              <a:extLst>
                <a:ext uri="{FF2B5EF4-FFF2-40B4-BE49-F238E27FC236}">
                  <a16:creationId xmlns:a16="http://schemas.microsoft.com/office/drawing/2014/main" id="{D60CE3FE-68F3-4B82-BFF3-C5D962AD7EC6}"/>
                </a:ext>
              </a:extLst>
            </p:cNvPr>
            <p:cNvSpPr/>
            <p:nvPr/>
          </p:nvSpPr>
          <p:spPr bwMode="auto">
            <a:xfrm>
              <a:off x="2031994" y="2907147"/>
              <a:ext cx="1080000" cy="405000"/>
            </a:xfrm>
            <a:prstGeom prst="chevron">
              <a:avLst>
                <a:gd name="adj" fmla="val 62212"/>
              </a:avLst>
            </a:prstGeom>
            <a:solidFill>
              <a:srgbClr val="0D5893"/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34272" rIns="0" bIns="34272" numCol="1" rtlCol="0" anchor="ctr" anchorCtr="0" compatLnSpc="1">
              <a:prstTxWarp prst="textNoShape">
                <a:avLst/>
              </a:prstTxWarp>
            </a:bodyPr>
            <a:lstStyle/>
            <a:p>
              <a:pPr algn="ctr" defTabSz="456971" fontAlgn="base">
                <a:spcBef>
                  <a:spcPct val="0"/>
                </a:spcBef>
                <a:spcAft>
                  <a:spcPct val="0"/>
                </a:spcAft>
              </a:pPr>
              <a:r>
                <a:rPr lang="de-DE" sz="1399" dirty="0">
                  <a:solidFill>
                    <a:prstClr val="white"/>
                  </a:solidFill>
                  <a:latin typeface="Arial" panose="020B0604020202020204"/>
                </a:rPr>
                <a:t>Zuführen</a:t>
              </a:r>
            </a:p>
          </p:txBody>
        </p:sp>
        <p:sp>
          <p:nvSpPr>
            <p:cNvPr id="49" name="Eingekerbter Richtungspfeil 104">
              <a:extLst>
                <a:ext uri="{FF2B5EF4-FFF2-40B4-BE49-F238E27FC236}">
                  <a16:creationId xmlns:a16="http://schemas.microsoft.com/office/drawing/2014/main" id="{885063C0-422D-46C6-B25B-D976A33DB3AC}"/>
                </a:ext>
              </a:extLst>
            </p:cNvPr>
            <p:cNvSpPr/>
            <p:nvPr/>
          </p:nvSpPr>
          <p:spPr bwMode="auto">
            <a:xfrm>
              <a:off x="3761698" y="2907147"/>
              <a:ext cx="1180316" cy="405000"/>
            </a:xfrm>
            <a:prstGeom prst="chevron">
              <a:avLst>
                <a:gd name="adj" fmla="val 62212"/>
              </a:avLst>
            </a:prstGeom>
            <a:solidFill>
              <a:srgbClr val="0D5893"/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34272" rIns="0" bIns="34272" numCol="1" rtlCol="0" anchor="ctr" anchorCtr="0" compatLnSpc="1">
              <a:prstTxWarp prst="textNoShape">
                <a:avLst/>
              </a:prstTxWarp>
            </a:bodyPr>
            <a:lstStyle/>
            <a:p>
              <a:pPr algn="ctr" defTabSz="456971" fontAlgn="base">
                <a:spcBef>
                  <a:spcPct val="0"/>
                </a:spcBef>
                <a:spcAft>
                  <a:spcPct val="0"/>
                </a:spcAft>
              </a:pPr>
              <a:r>
                <a:rPr lang="de-DE" sz="1399" dirty="0">
                  <a:solidFill>
                    <a:prstClr val="white"/>
                  </a:solidFill>
                  <a:latin typeface="Arial" panose="020B0604020202020204"/>
                </a:rPr>
                <a:t>Ausrichten</a:t>
              </a:r>
            </a:p>
          </p:txBody>
        </p:sp>
        <p:sp>
          <p:nvSpPr>
            <p:cNvPr id="50" name="Eingekerbter Richtungspfeil 105">
              <a:extLst>
                <a:ext uri="{FF2B5EF4-FFF2-40B4-BE49-F238E27FC236}">
                  <a16:creationId xmlns:a16="http://schemas.microsoft.com/office/drawing/2014/main" id="{57000A64-8609-454D-8311-8C5967BC1E6F}"/>
                </a:ext>
              </a:extLst>
            </p:cNvPr>
            <p:cNvSpPr/>
            <p:nvPr/>
          </p:nvSpPr>
          <p:spPr bwMode="auto">
            <a:xfrm>
              <a:off x="4726865" y="2907147"/>
              <a:ext cx="1080000" cy="405000"/>
            </a:xfrm>
            <a:prstGeom prst="chevron">
              <a:avLst>
                <a:gd name="adj" fmla="val 62212"/>
              </a:avLst>
            </a:prstGeom>
            <a:solidFill>
              <a:srgbClr val="0D5893"/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34272" rIns="0" bIns="34272" numCol="1" rtlCol="0" anchor="ctr" anchorCtr="0" compatLnSpc="1">
              <a:prstTxWarp prst="textNoShape">
                <a:avLst/>
              </a:prstTxWarp>
            </a:bodyPr>
            <a:lstStyle/>
            <a:p>
              <a:pPr algn="ctr" defTabSz="456971" fontAlgn="base">
                <a:spcBef>
                  <a:spcPct val="0"/>
                </a:spcBef>
                <a:spcAft>
                  <a:spcPct val="0"/>
                </a:spcAft>
              </a:pPr>
              <a:r>
                <a:rPr lang="de-DE" sz="1399" dirty="0">
                  <a:solidFill>
                    <a:prstClr val="white"/>
                  </a:solidFill>
                  <a:latin typeface="Arial" panose="020B0604020202020204"/>
                </a:rPr>
                <a:t>Fixieren</a:t>
              </a:r>
            </a:p>
          </p:txBody>
        </p:sp>
        <p:pic>
          <p:nvPicPr>
            <p:cNvPr id="51" name="Grafik 50">
              <a:extLst>
                <a:ext uri="{FF2B5EF4-FFF2-40B4-BE49-F238E27FC236}">
                  <a16:creationId xmlns:a16="http://schemas.microsoft.com/office/drawing/2014/main" id="{BDE3BA9F-AC10-4867-A164-72A7A1F3A29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551" t="3511" r="26559" b="2951"/>
            <a:stretch/>
          </p:blipFill>
          <p:spPr>
            <a:xfrm>
              <a:off x="2403651" y="2258169"/>
              <a:ext cx="336686" cy="652913"/>
            </a:xfrm>
            <a:prstGeom prst="rect">
              <a:avLst/>
            </a:prstGeom>
          </p:spPr>
        </p:pic>
        <p:pic>
          <p:nvPicPr>
            <p:cNvPr id="52" name="Grafik 51">
              <a:extLst>
                <a:ext uri="{FF2B5EF4-FFF2-40B4-BE49-F238E27FC236}">
                  <a16:creationId xmlns:a16="http://schemas.microsoft.com/office/drawing/2014/main" id="{7925BB76-9BA6-4E04-B880-296B231E73E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645" t="6906" r="20972" b="6922"/>
            <a:stretch/>
          </p:blipFill>
          <p:spPr>
            <a:xfrm>
              <a:off x="4126974" y="2252851"/>
              <a:ext cx="449764" cy="661533"/>
            </a:xfrm>
            <a:prstGeom prst="rect">
              <a:avLst/>
            </a:prstGeom>
          </p:spPr>
        </p:pic>
        <p:pic>
          <p:nvPicPr>
            <p:cNvPr id="53" name="Grafik 52">
              <a:extLst>
                <a:ext uri="{FF2B5EF4-FFF2-40B4-BE49-F238E27FC236}">
                  <a16:creationId xmlns:a16="http://schemas.microsoft.com/office/drawing/2014/main" id="{C7807455-BC71-4EE1-8C72-675BBCA3E0E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645" t="6906" r="20972" b="6922"/>
            <a:stretch/>
          </p:blipFill>
          <p:spPr>
            <a:xfrm>
              <a:off x="5041984" y="2252842"/>
              <a:ext cx="449764" cy="661533"/>
            </a:xfrm>
            <a:prstGeom prst="rect">
              <a:avLst/>
            </a:prstGeom>
          </p:spPr>
        </p:pic>
        <p:sp>
          <p:nvSpPr>
            <p:cNvPr id="54" name="Eingekerbter Richtungspfeil 109">
              <a:extLst>
                <a:ext uri="{FF2B5EF4-FFF2-40B4-BE49-F238E27FC236}">
                  <a16:creationId xmlns:a16="http://schemas.microsoft.com/office/drawing/2014/main" id="{D633B3B1-5368-4F0D-9A45-AC719B2FEBE0}"/>
                </a:ext>
              </a:extLst>
            </p:cNvPr>
            <p:cNvSpPr/>
            <p:nvPr/>
          </p:nvSpPr>
          <p:spPr bwMode="auto">
            <a:xfrm>
              <a:off x="6554393" y="2907147"/>
              <a:ext cx="1034511" cy="405000"/>
            </a:xfrm>
            <a:prstGeom prst="chevron">
              <a:avLst>
                <a:gd name="adj" fmla="val 62212"/>
              </a:avLst>
            </a:prstGeom>
            <a:solidFill>
              <a:srgbClr val="0D5893"/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34272" rIns="0" bIns="34272" numCol="1" rtlCol="0" anchor="ctr" anchorCtr="0" compatLnSpc="1">
              <a:prstTxWarp prst="textNoShape">
                <a:avLst/>
              </a:prstTxWarp>
            </a:bodyPr>
            <a:lstStyle/>
            <a:p>
              <a:pPr algn="ctr" defTabSz="456971" fontAlgn="base">
                <a:spcBef>
                  <a:spcPct val="0"/>
                </a:spcBef>
                <a:spcAft>
                  <a:spcPct val="0"/>
                </a:spcAft>
              </a:pPr>
              <a:r>
                <a:rPr lang="de-DE" sz="1399" dirty="0">
                  <a:solidFill>
                    <a:prstClr val="white"/>
                  </a:solidFill>
                  <a:latin typeface="Arial" panose="020B0604020202020204"/>
                </a:rPr>
                <a:t>Zurück-laufen</a:t>
              </a:r>
            </a:p>
          </p:txBody>
        </p:sp>
        <p:pic>
          <p:nvPicPr>
            <p:cNvPr id="55" name="Grafik 54">
              <a:extLst>
                <a:ext uri="{FF2B5EF4-FFF2-40B4-BE49-F238E27FC236}">
                  <a16:creationId xmlns:a16="http://schemas.microsoft.com/office/drawing/2014/main" id="{21C3F1F9-DEDF-486D-9414-E78543F414B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551" t="3511" r="26559" b="2951"/>
            <a:stretch/>
          </p:blipFill>
          <p:spPr>
            <a:xfrm>
              <a:off x="6850341" y="2257773"/>
              <a:ext cx="336686" cy="652913"/>
            </a:xfrm>
            <a:prstGeom prst="rect">
              <a:avLst/>
            </a:prstGeom>
          </p:spPr>
        </p:pic>
        <p:pic>
          <p:nvPicPr>
            <p:cNvPr id="56" name="Grafik 55">
              <a:extLst>
                <a:ext uri="{FF2B5EF4-FFF2-40B4-BE49-F238E27FC236}">
                  <a16:creationId xmlns:a16="http://schemas.microsoft.com/office/drawing/2014/main" id="{9B152859-7D57-45BE-92D3-7F4BD639E38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551" t="3511" r="26559" b="2951"/>
            <a:stretch/>
          </p:blipFill>
          <p:spPr>
            <a:xfrm>
              <a:off x="1606299" y="2257773"/>
              <a:ext cx="336686" cy="652913"/>
            </a:xfrm>
            <a:prstGeom prst="rect">
              <a:avLst/>
            </a:prstGeom>
          </p:spPr>
        </p:pic>
        <p:pic>
          <p:nvPicPr>
            <p:cNvPr id="57" name="Grafik 56">
              <a:extLst>
                <a:ext uri="{FF2B5EF4-FFF2-40B4-BE49-F238E27FC236}">
                  <a16:creationId xmlns:a16="http://schemas.microsoft.com/office/drawing/2014/main" id="{101E8E61-46FD-46C0-B7B3-B3CAB35FE55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645" t="6906" r="20972" b="6922"/>
            <a:stretch/>
          </p:blipFill>
          <p:spPr>
            <a:xfrm>
              <a:off x="5929264" y="2256541"/>
              <a:ext cx="449764" cy="661533"/>
            </a:xfrm>
            <a:prstGeom prst="rect">
              <a:avLst/>
            </a:prstGeom>
          </p:spPr>
        </p:pic>
        <p:sp>
          <p:nvSpPr>
            <p:cNvPr id="58" name="Textfeld 57">
              <a:extLst>
                <a:ext uri="{FF2B5EF4-FFF2-40B4-BE49-F238E27FC236}">
                  <a16:creationId xmlns:a16="http://schemas.microsoft.com/office/drawing/2014/main" id="{B207D6D0-97D3-4303-9FA7-F40A6040D8DB}"/>
                </a:ext>
              </a:extLst>
            </p:cNvPr>
            <p:cNvSpPr txBox="1"/>
            <p:nvPr/>
          </p:nvSpPr>
          <p:spPr>
            <a:xfrm rot="16200000">
              <a:off x="59037" y="3629287"/>
              <a:ext cx="1070612" cy="267426"/>
            </a:xfrm>
            <a:prstGeom prst="rect">
              <a:avLst/>
            </a:prstGeom>
            <a:solidFill>
              <a:sysClr val="window" lastClr="FFFFFF"/>
            </a:solidFill>
          </p:spPr>
          <p:txBody>
            <a:bodyPr wrap="square" rtlCol="0">
              <a:spAutoFit/>
            </a:bodyPr>
            <a:lstStyle/>
            <a:p>
              <a:pPr algn="ctr" defTabSz="456971">
                <a:defRPr/>
              </a:pPr>
              <a:r>
                <a:rPr lang="de-DE" sz="1599" kern="0" dirty="0">
                  <a:solidFill>
                    <a:srgbClr val="002D58"/>
                  </a:solidFill>
                  <a:latin typeface="Arial" panose="020B0604020202020204"/>
                  <a:cs typeface="Arial" panose="020B0604020202020204" pitchFamily="34" charset="0"/>
                </a:rPr>
                <a:t>[% Taktzeit]</a:t>
              </a:r>
            </a:p>
          </p:txBody>
        </p:sp>
        <p:sp>
          <p:nvSpPr>
            <p:cNvPr id="59" name="Eingekerbter Richtungspfeil 115">
              <a:extLst>
                <a:ext uri="{FF2B5EF4-FFF2-40B4-BE49-F238E27FC236}">
                  <a16:creationId xmlns:a16="http://schemas.microsoft.com/office/drawing/2014/main" id="{BD76D442-4179-421C-BB46-16EF71101051}"/>
                </a:ext>
              </a:extLst>
            </p:cNvPr>
            <p:cNvSpPr/>
            <p:nvPr/>
          </p:nvSpPr>
          <p:spPr bwMode="auto">
            <a:xfrm>
              <a:off x="5591717" y="2907147"/>
              <a:ext cx="1178437" cy="405000"/>
            </a:xfrm>
            <a:prstGeom prst="chevron">
              <a:avLst>
                <a:gd name="adj" fmla="val 62212"/>
              </a:avLst>
            </a:prstGeom>
            <a:solidFill>
              <a:srgbClr val="0D5893"/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35082" rIns="0" bIns="34272" numCol="1" rtlCol="0" anchor="ctr" anchorCtr="0" compatLnSpc="1">
              <a:prstTxWarp prst="textNoShape">
                <a:avLst/>
              </a:prstTxWarp>
            </a:bodyPr>
            <a:lstStyle/>
            <a:p>
              <a:pPr algn="ctr" defTabSz="456971" fontAlgn="base">
                <a:spcBef>
                  <a:spcPct val="0"/>
                </a:spcBef>
                <a:spcAft>
                  <a:spcPct val="0"/>
                </a:spcAft>
              </a:pPr>
              <a:r>
                <a:rPr lang="de-DE" sz="1399" dirty="0" err="1">
                  <a:solidFill>
                    <a:prstClr val="white"/>
                  </a:solidFill>
                  <a:latin typeface="Arial" panose="020B0604020202020204"/>
                </a:rPr>
                <a:t>Ver</a:t>
              </a:r>
              <a:r>
                <a:rPr lang="de-DE" sz="1399" dirty="0">
                  <a:solidFill>
                    <a:prstClr val="white"/>
                  </a:solidFill>
                  <a:latin typeface="Arial" panose="020B0604020202020204"/>
                </a:rPr>
                <a:t>-schrauben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267895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32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693575"/>
            <a:ext cx="11501480" cy="68385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Aufgabenzuteilung am Beispiel der MRK in der Fahrzeug Unterbodenmontage: Produktanalyse</a:t>
            </a:r>
            <a:endParaRPr lang="de-CH" dirty="0"/>
          </a:p>
        </p:txBody>
      </p:sp>
      <p:sp>
        <p:nvSpPr>
          <p:cNvPr id="61" name="Quelle">
            <a:extLst>
              <a:ext uri="{FF2B5EF4-FFF2-40B4-BE49-F238E27FC236}">
                <a16:creationId xmlns:a16="http://schemas.microsoft.com/office/drawing/2014/main" id="{B9F2BF75-C129-4946-8E1E-AC82D08AC6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87945" y="6113625"/>
            <a:ext cx="1717722" cy="152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36557" anchor="b">
            <a:spAutoFit/>
          </a:bodyPr>
          <a:lstStyle>
            <a:defPPr>
              <a:defRPr lang="de-DE"/>
            </a:defPPr>
            <a:lvl1pPr marR="0" lvl="0" defTabSz="9144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750" b="0" i="0" u="none" strike="noStrike" kern="0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</a:defRPr>
            </a:lvl1pPr>
          </a:lstStyle>
          <a:p>
            <a:pPr defTabSz="913943"/>
            <a:r>
              <a:rPr lang="de-DE" dirty="0">
                <a:latin typeface="Arial" panose="020B0604020202020204"/>
              </a:rPr>
              <a:t>Bilder: </a:t>
            </a:r>
            <a:r>
              <a:rPr lang="de-DE" dirty="0" err="1">
                <a:latin typeface="Arial" panose="020B0604020202020204"/>
              </a:rPr>
              <a:t>ZeMA</a:t>
            </a:r>
            <a:endParaRPr lang="de-DE" dirty="0">
              <a:latin typeface="Arial" panose="020B0604020202020204"/>
            </a:endParaRPr>
          </a:p>
        </p:txBody>
      </p:sp>
      <p:grpSp>
        <p:nvGrpSpPr>
          <p:cNvPr id="80" name="Gruppieren 79">
            <a:extLst>
              <a:ext uri="{FF2B5EF4-FFF2-40B4-BE49-F238E27FC236}">
                <a16:creationId xmlns:a16="http://schemas.microsoft.com/office/drawing/2014/main" id="{509992C2-7837-47CF-818C-ACCD16296EA4}"/>
              </a:ext>
            </a:extLst>
          </p:cNvPr>
          <p:cNvGrpSpPr/>
          <p:nvPr/>
        </p:nvGrpSpPr>
        <p:grpSpPr>
          <a:xfrm>
            <a:off x="806029" y="1590861"/>
            <a:ext cx="8961548" cy="4862409"/>
            <a:chOff x="944339" y="613613"/>
            <a:chExt cx="7176915" cy="3894093"/>
          </a:xfrm>
        </p:grpSpPr>
        <p:pic>
          <p:nvPicPr>
            <p:cNvPr id="81" name="Grafik 80">
              <a:extLst>
                <a:ext uri="{FF2B5EF4-FFF2-40B4-BE49-F238E27FC236}">
                  <a16:creationId xmlns:a16="http://schemas.microsoft.com/office/drawing/2014/main" id="{183CAA4B-3163-418C-9935-53E50F546E0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25"/>
            <a:stretch/>
          </p:blipFill>
          <p:spPr>
            <a:xfrm rot="5400000">
              <a:off x="2077" y="1555875"/>
              <a:ext cx="3650822" cy="1766297"/>
            </a:xfrm>
            <a:prstGeom prst="rect">
              <a:avLst/>
            </a:prstGeom>
          </p:spPr>
        </p:pic>
        <p:pic>
          <p:nvPicPr>
            <p:cNvPr id="82" name="Grafik 81">
              <a:extLst>
                <a:ext uri="{FF2B5EF4-FFF2-40B4-BE49-F238E27FC236}">
                  <a16:creationId xmlns:a16="http://schemas.microsoft.com/office/drawing/2014/main" id="{9507E99C-6E48-49F9-B14A-D5CD20E3823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30264" y="669847"/>
              <a:ext cx="5190990" cy="1960523"/>
            </a:xfrm>
            <a:prstGeom prst="rect">
              <a:avLst/>
            </a:prstGeom>
          </p:spPr>
        </p:pic>
        <p:pic>
          <p:nvPicPr>
            <p:cNvPr id="83" name="Grafik 82">
              <a:extLst>
                <a:ext uri="{FF2B5EF4-FFF2-40B4-BE49-F238E27FC236}">
                  <a16:creationId xmlns:a16="http://schemas.microsoft.com/office/drawing/2014/main" id="{BEC3F258-7584-421A-8C89-5D9F904F7B6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30264" y="669847"/>
              <a:ext cx="5190990" cy="1960523"/>
            </a:xfrm>
            <a:prstGeom prst="rect">
              <a:avLst/>
            </a:prstGeom>
          </p:spPr>
        </p:pic>
        <p:grpSp>
          <p:nvGrpSpPr>
            <p:cNvPr id="84" name="Gruppieren 83">
              <a:extLst>
                <a:ext uri="{FF2B5EF4-FFF2-40B4-BE49-F238E27FC236}">
                  <a16:creationId xmlns:a16="http://schemas.microsoft.com/office/drawing/2014/main" id="{1BFC54E9-8E88-4E3E-851B-90F80CB1232E}"/>
                </a:ext>
              </a:extLst>
            </p:cNvPr>
            <p:cNvGrpSpPr/>
            <p:nvPr/>
          </p:nvGrpSpPr>
          <p:grpSpPr>
            <a:xfrm>
              <a:off x="3386084" y="2517143"/>
              <a:ext cx="3858199" cy="1990563"/>
              <a:chOff x="2836520" y="3356191"/>
              <a:chExt cx="5144265" cy="2654084"/>
            </a:xfrm>
          </p:grpSpPr>
          <p:pic>
            <p:nvPicPr>
              <p:cNvPr id="86" name="Grafik 85">
                <a:extLst>
                  <a:ext uri="{FF2B5EF4-FFF2-40B4-BE49-F238E27FC236}">
                    <a16:creationId xmlns:a16="http://schemas.microsoft.com/office/drawing/2014/main" id="{3A6564A5-8BF5-4B13-B13C-41DBD6B4B6C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27186"/>
              <a:stretch/>
            </p:blipFill>
            <p:spPr>
              <a:xfrm>
                <a:off x="2836520" y="3446904"/>
                <a:ext cx="2379270" cy="2563371"/>
              </a:xfrm>
              <a:prstGeom prst="rect">
                <a:avLst/>
              </a:prstGeom>
            </p:spPr>
          </p:pic>
          <p:pic>
            <p:nvPicPr>
              <p:cNvPr id="87" name="Grafik 86">
                <a:extLst>
                  <a:ext uri="{FF2B5EF4-FFF2-40B4-BE49-F238E27FC236}">
                    <a16:creationId xmlns:a16="http://schemas.microsoft.com/office/drawing/2014/main" id="{B4E09634-A192-4230-AE1E-7A027A4050D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/>
              <a:srcRect r="5247"/>
              <a:stretch/>
            </p:blipFill>
            <p:spPr>
              <a:xfrm>
                <a:off x="4543007" y="3356191"/>
                <a:ext cx="3437778" cy="2529568"/>
              </a:xfrm>
              <a:prstGeom prst="rect">
                <a:avLst/>
              </a:prstGeom>
            </p:spPr>
          </p:pic>
          <p:sp>
            <p:nvSpPr>
              <p:cNvPr id="88" name="Ellipse 87">
                <a:extLst>
                  <a:ext uri="{FF2B5EF4-FFF2-40B4-BE49-F238E27FC236}">
                    <a16:creationId xmlns:a16="http://schemas.microsoft.com/office/drawing/2014/main" id="{DD518AEC-73C4-444E-9FC6-747DDFA17365}"/>
                  </a:ext>
                </a:extLst>
              </p:cNvPr>
              <p:cNvSpPr/>
              <p:nvPr/>
            </p:nvSpPr>
            <p:spPr>
              <a:xfrm>
                <a:off x="5634768" y="4467439"/>
                <a:ext cx="180588" cy="178112"/>
              </a:xfrm>
              <a:prstGeom prst="ellipse">
                <a:avLst/>
              </a:prstGeom>
              <a:solidFill>
                <a:srgbClr val="8E9196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456971">
                  <a:defRPr/>
                </a:pPr>
                <a:endParaRPr lang="en-US" sz="1349" kern="0" dirty="0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89" name="Ellipse 88">
                <a:extLst>
                  <a:ext uri="{FF2B5EF4-FFF2-40B4-BE49-F238E27FC236}">
                    <a16:creationId xmlns:a16="http://schemas.microsoft.com/office/drawing/2014/main" id="{CD10C3DF-B23B-4DCA-91D0-9E002A8DBCBA}"/>
                  </a:ext>
                </a:extLst>
              </p:cNvPr>
              <p:cNvSpPr/>
              <p:nvPr/>
            </p:nvSpPr>
            <p:spPr>
              <a:xfrm>
                <a:off x="4767404" y="4741599"/>
                <a:ext cx="155671" cy="153536"/>
              </a:xfrm>
              <a:prstGeom prst="ellipse">
                <a:avLst/>
              </a:prstGeom>
              <a:solidFill>
                <a:srgbClr val="8D9095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456971">
                  <a:defRPr/>
                </a:pPr>
                <a:endParaRPr lang="en-US" sz="1349" kern="0" dirty="0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90" name="Ellipse 89">
                <a:extLst>
                  <a:ext uri="{FF2B5EF4-FFF2-40B4-BE49-F238E27FC236}">
                    <a16:creationId xmlns:a16="http://schemas.microsoft.com/office/drawing/2014/main" id="{26C9E6A2-E773-4F0B-A09A-3E6FECA7618C}"/>
                  </a:ext>
                </a:extLst>
              </p:cNvPr>
              <p:cNvSpPr/>
              <p:nvPr/>
            </p:nvSpPr>
            <p:spPr>
              <a:xfrm>
                <a:off x="5742090" y="5037425"/>
                <a:ext cx="180126" cy="156686"/>
              </a:xfrm>
              <a:prstGeom prst="ellipse">
                <a:avLst/>
              </a:prstGeom>
              <a:solidFill>
                <a:srgbClr val="8D9095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456971">
                  <a:defRPr/>
                </a:pPr>
                <a:endParaRPr lang="en-US" sz="1349" kern="0" dirty="0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91" name="Rechteck 90">
                <a:extLst>
                  <a:ext uri="{FF2B5EF4-FFF2-40B4-BE49-F238E27FC236}">
                    <a16:creationId xmlns:a16="http://schemas.microsoft.com/office/drawing/2014/main" id="{4B687BE1-0716-42D1-B069-1BC13DCF31F9}"/>
                  </a:ext>
                </a:extLst>
              </p:cNvPr>
              <p:cNvSpPr/>
              <p:nvPr/>
            </p:nvSpPr>
            <p:spPr>
              <a:xfrm rot="19699232">
                <a:off x="5048094" y="4965688"/>
                <a:ext cx="180525" cy="78006"/>
              </a:xfrm>
              <a:prstGeom prst="rect">
                <a:avLst/>
              </a:prstGeom>
              <a:solidFill>
                <a:srgbClr val="8A8B8F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456971">
                  <a:defRPr/>
                </a:pPr>
                <a:endParaRPr lang="en-US" sz="1349" kern="0" dirty="0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92" name="Rechteck 91">
                <a:extLst>
                  <a:ext uri="{FF2B5EF4-FFF2-40B4-BE49-F238E27FC236}">
                    <a16:creationId xmlns:a16="http://schemas.microsoft.com/office/drawing/2014/main" id="{971ECDFD-1E00-41E2-B802-3D1F64523E9F}"/>
                  </a:ext>
                </a:extLst>
              </p:cNvPr>
              <p:cNvSpPr/>
              <p:nvPr/>
            </p:nvSpPr>
            <p:spPr>
              <a:xfrm rot="1379613">
                <a:off x="5454355" y="4970006"/>
                <a:ext cx="254208" cy="78006"/>
              </a:xfrm>
              <a:prstGeom prst="rect">
                <a:avLst/>
              </a:prstGeom>
              <a:solidFill>
                <a:srgbClr val="8A8B8F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456971">
                  <a:defRPr/>
                </a:pPr>
                <a:endParaRPr lang="en-US" sz="1349" kern="0" dirty="0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93" name="Rechteck 92">
                <a:extLst>
                  <a:ext uri="{FF2B5EF4-FFF2-40B4-BE49-F238E27FC236}">
                    <a16:creationId xmlns:a16="http://schemas.microsoft.com/office/drawing/2014/main" id="{AF780B03-6F9D-4805-8B51-5F2BDDB0FCB0}"/>
                  </a:ext>
                </a:extLst>
              </p:cNvPr>
              <p:cNvSpPr/>
              <p:nvPr/>
            </p:nvSpPr>
            <p:spPr>
              <a:xfrm rot="5400000">
                <a:off x="6037082" y="5463899"/>
                <a:ext cx="313736" cy="53663"/>
              </a:xfrm>
              <a:prstGeom prst="rect">
                <a:avLst/>
              </a:prstGeom>
              <a:solidFill>
                <a:srgbClr val="8A8B8F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456971">
                  <a:defRPr/>
                </a:pPr>
                <a:endParaRPr lang="en-US" sz="1349" kern="0" dirty="0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94" name="Rechteck 93">
                <a:extLst>
                  <a:ext uri="{FF2B5EF4-FFF2-40B4-BE49-F238E27FC236}">
                    <a16:creationId xmlns:a16="http://schemas.microsoft.com/office/drawing/2014/main" id="{6C3648D1-DAD3-4A90-93A5-FB8E99C50447}"/>
                  </a:ext>
                </a:extLst>
              </p:cNvPr>
              <p:cNvSpPr/>
              <p:nvPr/>
            </p:nvSpPr>
            <p:spPr>
              <a:xfrm rot="5400000">
                <a:off x="6477797" y="5282226"/>
                <a:ext cx="217307" cy="53663"/>
              </a:xfrm>
              <a:prstGeom prst="rect">
                <a:avLst/>
              </a:prstGeom>
              <a:solidFill>
                <a:srgbClr val="8A8B8F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456971">
                  <a:defRPr/>
                </a:pPr>
                <a:endParaRPr lang="en-US" sz="1349" kern="0" dirty="0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95" name="Rechteck 94">
                <a:extLst>
                  <a:ext uri="{FF2B5EF4-FFF2-40B4-BE49-F238E27FC236}">
                    <a16:creationId xmlns:a16="http://schemas.microsoft.com/office/drawing/2014/main" id="{A52DF7EB-B193-4559-981D-0BEFC0BE10B3}"/>
                  </a:ext>
                </a:extLst>
              </p:cNvPr>
              <p:cNvSpPr/>
              <p:nvPr/>
            </p:nvSpPr>
            <p:spPr>
              <a:xfrm rot="10800000">
                <a:off x="6445440" y="5194112"/>
                <a:ext cx="217307" cy="53663"/>
              </a:xfrm>
              <a:prstGeom prst="rect">
                <a:avLst/>
              </a:prstGeom>
              <a:solidFill>
                <a:srgbClr val="8A8B8F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456971">
                  <a:defRPr/>
                </a:pPr>
                <a:endParaRPr lang="en-US" sz="1349" kern="0" dirty="0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96" name="Rechteck 95">
                <a:extLst>
                  <a:ext uri="{FF2B5EF4-FFF2-40B4-BE49-F238E27FC236}">
                    <a16:creationId xmlns:a16="http://schemas.microsoft.com/office/drawing/2014/main" id="{84FF7EB4-6DAB-497A-B55C-10EB7533FBD7}"/>
                  </a:ext>
                </a:extLst>
              </p:cNvPr>
              <p:cNvSpPr/>
              <p:nvPr/>
            </p:nvSpPr>
            <p:spPr>
              <a:xfrm rot="16200000">
                <a:off x="7109779" y="4990502"/>
                <a:ext cx="100872" cy="88694"/>
              </a:xfrm>
              <a:prstGeom prst="rect">
                <a:avLst/>
              </a:prstGeom>
              <a:solidFill>
                <a:srgbClr val="8A8B8F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456971">
                  <a:defRPr/>
                </a:pPr>
                <a:endParaRPr lang="en-US" sz="1349" kern="0" dirty="0">
                  <a:solidFill>
                    <a:prstClr val="white"/>
                  </a:solidFill>
                  <a:latin typeface="Calibri"/>
                </a:endParaRPr>
              </a:p>
            </p:txBody>
          </p:sp>
        </p:grpSp>
        <p:pic>
          <p:nvPicPr>
            <p:cNvPr id="85" name="Grafik 84">
              <a:extLst>
                <a:ext uri="{FF2B5EF4-FFF2-40B4-BE49-F238E27FC236}">
                  <a16:creationId xmlns:a16="http://schemas.microsoft.com/office/drawing/2014/main" id="{785462F8-D4BC-4765-B6F1-F3747FEF33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duotone>
                <a:srgbClr val="D6EAF8">
                  <a:shade val="45000"/>
                  <a:satMod val="135000"/>
                </a:srgbClr>
                <a:prstClr val="white"/>
              </a:duotone>
            </a:blip>
            <a:srcRect l="27186" t="46475" b="3410"/>
            <a:stretch/>
          </p:blipFill>
          <p:spPr>
            <a:xfrm>
              <a:off x="3388390" y="3484162"/>
              <a:ext cx="1784453" cy="96348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241535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33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693575"/>
            <a:ext cx="11501480" cy="68385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Aufgabenzuteilung am Beispiel der MRK in der Fahrzeug Unterbodenmontage: Produktanalyse</a:t>
            </a:r>
            <a:endParaRPr lang="de-CH" dirty="0"/>
          </a:p>
        </p:txBody>
      </p:sp>
      <p:sp>
        <p:nvSpPr>
          <p:cNvPr id="61" name="Quelle">
            <a:extLst>
              <a:ext uri="{FF2B5EF4-FFF2-40B4-BE49-F238E27FC236}">
                <a16:creationId xmlns:a16="http://schemas.microsoft.com/office/drawing/2014/main" id="{B9F2BF75-C129-4946-8E1E-AC82D08AC6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87945" y="6113625"/>
            <a:ext cx="1717722" cy="152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36557" anchor="b">
            <a:spAutoFit/>
          </a:bodyPr>
          <a:lstStyle>
            <a:defPPr>
              <a:defRPr lang="de-DE"/>
            </a:defPPr>
            <a:lvl1pPr marR="0" lvl="0" defTabSz="9144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750" b="0" i="0" u="none" strike="noStrike" kern="0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</a:defRPr>
            </a:lvl1pPr>
          </a:lstStyle>
          <a:p>
            <a:pPr defTabSz="913943"/>
            <a:r>
              <a:rPr lang="de-DE" dirty="0">
                <a:latin typeface="Arial" panose="020B0604020202020204"/>
              </a:rPr>
              <a:t>Bilder: </a:t>
            </a:r>
            <a:r>
              <a:rPr lang="de-DE" dirty="0" err="1">
                <a:latin typeface="Arial" panose="020B0604020202020204"/>
              </a:rPr>
              <a:t>ZeMA</a:t>
            </a:r>
            <a:endParaRPr lang="de-DE" dirty="0">
              <a:latin typeface="Arial" panose="020B0604020202020204"/>
            </a:endParaRPr>
          </a:p>
        </p:txBody>
      </p: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3A11E28A-8111-4259-BC48-7FDE6BAB9C2C}"/>
              </a:ext>
            </a:extLst>
          </p:cNvPr>
          <p:cNvGrpSpPr/>
          <p:nvPr/>
        </p:nvGrpSpPr>
        <p:grpSpPr>
          <a:xfrm>
            <a:off x="932141" y="1539154"/>
            <a:ext cx="9440409" cy="4801538"/>
            <a:chOff x="196973" y="873126"/>
            <a:chExt cx="7926381" cy="4031480"/>
          </a:xfrm>
        </p:grpSpPr>
        <p:sp>
          <p:nvSpPr>
            <p:cNvPr id="24" name="Kickerbox">
              <a:extLst>
                <a:ext uri="{FF2B5EF4-FFF2-40B4-BE49-F238E27FC236}">
                  <a16:creationId xmlns:a16="http://schemas.microsoft.com/office/drawing/2014/main" id="{C755BA3B-5161-4742-AD71-33CE5270D00A}"/>
                </a:ext>
              </a:extLst>
            </p:cNvPr>
            <p:cNvSpPr txBox="1">
              <a:spLocks noChangeArrowheads="1"/>
            </p:cNvSpPr>
            <p:nvPr/>
          </p:nvSpPr>
          <p:spPr bwMode="gray">
            <a:xfrm>
              <a:off x="212734" y="4413871"/>
              <a:ext cx="7885212" cy="490735"/>
            </a:xfrm>
            <a:prstGeom prst="rect">
              <a:avLst/>
            </a:prstGeom>
            <a:noFill/>
            <a:ln w="21590">
              <a:solidFill>
                <a:srgbClr val="006DB6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DDDDD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b">
              <a:spAutoFit/>
            </a:bodyPr>
            <a:lstStyle/>
            <a:p>
              <a:pPr algn="ctr" defTabSz="913943">
                <a:defRPr/>
              </a:pPr>
              <a:r>
                <a:rPr lang="de-DE" sz="1599" kern="0" dirty="0">
                  <a:solidFill>
                    <a:srgbClr val="000000"/>
                  </a:solidFill>
                  <a:latin typeface="Arial" panose="020B0604020202020204"/>
                </a:rPr>
                <a:t>Ergebnis der Produktanalyse sind die zu berücksichtigenden Hauptkomponenten </a:t>
              </a:r>
            </a:p>
            <a:p>
              <a:pPr algn="ctr" defTabSz="913943">
                <a:defRPr/>
              </a:pPr>
              <a:r>
                <a:rPr lang="de-DE" sz="1599" kern="0" dirty="0">
                  <a:solidFill>
                    <a:srgbClr val="000000"/>
                  </a:solidFill>
                  <a:latin typeface="Arial" panose="020B0604020202020204"/>
                </a:rPr>
                <a:t>mit ihren montagerelevanten Parametern</a:t>
              </a:r>
            </a:p>
          </p:txBody>
        </p:sp>
        <p:sp>
          <p:nvSpPr>
            <p:cNvPr id="25" name="Quelle">
              <a:extLst>
                <a:ext uri="{FF2B5EF4-FFF2-40B4-BE49-F238E27FC236}">
                  <a16:creationId xmlns:a16="http://schemas.microsoft.com/office/drawing/2014/main" id="{EA5BA19B-4D1C-4FB3-9E24-0C30E7F4775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2734" y="4061456"/>
              <a:ext cx="2297353" cy="2970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DDDDD"/>
                  </a:solidFill>
                </a14:hiddenFill>
              </a:ext>
              <a:ext uri="{91240B29-F687-4F45-9708-019B960494DF}">
                <a14:hiddenLine xmlns:a14="http://schemas.microsoft.com/office/drawing/2010/main" w="1079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 lIns="0" tIns="0" rIns="0" anchor="b">
              <a:spAutoFit/>
            </a:bodyPr>
            <a:lstStyle/>
            <a:p>
              <a:pPr defTabSz="913943"/>
              <a:r>
                <a:rPr lang="de-DE" sz="999" b="1" dirty="0">
                  <a:solidFill>
                    <a:srgbClr val="000000"/>
                  </a:solidFill>
                  <a:latin typeface="Arial" panose="020B0604020202020204"/>
                </a:rPr>
                <a:t>Ansicht des Fahrzeugs von unten mit den Verkleidungsanbindungspunkten</a:t>
              </a:r>
            </a:p>
          </p:txBody>
        </p:sp>
        <p:grpSp>
          <p:nvGrpSpPr>
            <p:cNvPr id="26" name="Gruppieren 25">
              <a:extLst>
                <a:ext uri="{FF2B5EF4-FFF2-40B4-BE49-F238E27FC236}">
                  <a16:creationId xmlns:a16="http://schemas.microsoft.com/office/drawing/2014/main" id="{57A9A7D2-A444-462A-85F7-F6E81E4F69E4}"/>
                </a:ext>
              </a:extLst>
            </p:cNvPr>
            <p:cNvGrpSpPr/>
            <p:nvPr/>
          </p:nvGrpSpPr>
          <p:grpSpPr>
            <a:xfrm>
              <a:off x="3034128" y="873126"/>
              <a:ext cx="3948884" cy="1532913"/>
              <a:chOff x="2646359" y="712427"/>
              <a:chExt cx="6132832" cy="2178025"/>
            </a:xfrm>
          </p:grpSpPr>
          <p:pic>
            <p:nvPicPr>
              <p:cNvPr id="27" name="Picture 2">
                <a:extLst>
                  <a:ext uri="{FF2B5EF4-FFF2-40B4-BE49-F238E27FC236}">
                    <a16:creationId xmlns:a16="http://schemas.microsoft.com/office/drawing/2014/main" id="{6E661D8D-8A94-4A84-A436-8AC1120FE33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2" cstate="print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harpenSoften amount="25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967"/>
              <a:stretch/>
            </p:blipFill>
            <p:spPr bwMode="auto">
              <a:xfrm>
                <a:off x="2646359" y="712427"/>
                <a:ext cx="6132832" cy="217802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8" name="Rechteck 27">
                <a:extLst>
                  <a:ext uri="{FF2B5EF4-FFF2-40B4-BE49-F238E27FC236}">
                    <a16:creationId xmlns:a16="http://schemas.microsoft.com/office/drawing/2014/main" id="{44F89732-0697-47CB-98EE-501F06B9D8B2}"/>
                  </a:ext>
                </a:extLst>
              </p:cNvPr>
              <p:cNvSpPr/>
              <p:nvPr/>
            </p:nvSpPr>
            <p:spPr>
              <a:xfrm rot="10800000">
                <a:off x="7615714" y="2827800"/>
                <a:ext cx="91440" cy="62652"/>
              </a:xfrm>
              <a:prstGeom prst="rect">
                <a:avLst/>
              </a:prstGeom>
              <a:gradFill flip="none" rotWithShape="1">
                <a:gsLst>
                  <a:gs pos="0">
                    <a:srgbClr val="39393A"/>
                  </a:gs>
                  <a:gs pos="100000">
                    <a:srgbClr val="B3D3E9">
                      <a:lumMod val="30000"/>
                      <a:lumOff val="70000"/>
                    </a:srgb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913943">
                  <a:defRPr/>
                </a:pPr>
                <a:endParaRPr lang="de-DE" sz="1799" kern="0">
                  <a:solidFill>
                    <a:srgbClr val="FFFFFF"/>
                  </a:solidFill>
                  <a:latin typeface="Arial" panose="020B0604020202020204"/>
                </a:endParaRPr>
              </a:p>
            </p:txBody>
          </p:sp>
        </p:grpSp>
        <p:grpSp>
          <p:nvGrpSpPr>
            <p:cNvPr id="29" name="Gruppieren 28">
              <a:extLst>
                <a:ext uri="{FF2B5EF4-FFF2-40B4-BE49-F238E27FC236}">
                  <a16:creationId xmlns:a16="http://schemas.microsoft.com/office/drawing/2014/main" id="{F0D7E861-2C39-471D-9B60-7EA952D2FBBD}"/>
                </a:ext>
              </a:extLst>
            </p:cNvPr>
            <p:cNvGrpSpPr/>
            <p:nvPr/>
          </p:nvGrpSpPr>
          <p:grpSpPr>
            <a:xfrm>
              <a:off x="6995008" y="876081"/>
              <a:ext cx="759067" cy="658372"/>
              <a:chOff x="9278903" y="3657599"/>
              <a:chExt cx="1270251" cy="1059937"/>
            </a:xfrm>
          </p:grpSpPr>
          <p:pic>
            <p:nvPicPr>
              <p:cNvPr id="30" name="Grafik 29">
                <a:extLst>
                  <a:ext uri="{FF2B5EF4-FFF2-40B4-BE49-F238E27FC236}">
                    <a16:creationId xmlns:a16="http://schemas.microsoft.com/office/drawing/2014/main" id="{DE228E6F-0301-4D1A-8ACF-55D7373D9B6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 r:link="rId5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8432" t="22371" r="37298" b="40888"/>
              <a:stretch>
                <a:fillRect/>
              </a:stretch>
            </p:blipFill>
            <p:spPr>
              <a:xfrm>
                <a:off x="9305587" y="3657599"/>
                <a:ext cx="1243567" cy="1059937"/>
              </a:xfrm>
              <a:prstGeom prst="rect">
                <a:avLst/>
              </a:prstGeom>
            </p:spPr>
          </p:pic>
          <p:sp>
            <p:nvSpPr>
              <p:cNvPr id="31" name="Rechteck 30">
                <a:extLst>
                  <a:ext uri="{FF2B5EF4-FFF2-40B4-BE49-F238E27FC236}">
                    <a16:creationId xmlns:a16="http://schemas.microsoft.com/office/drawing/2014/main" id="{BE06AF5D-BAD9-4F04-A2AC-E73006BF3D2B}"/>
                  </a:ext>
                </a:extLst>
              </p:cNvPr>
              <p:cNvSpPr/>
              <p:nvPr/>
            </p:nvSpPr>
            <p:spPr>
              <a:xfrm rot="10800000">
                <a:off x="9278903" y="3742445"/>
                <a:ext cx="365172" cy="574483"/>
              </a:xfrm>
              <a:prstGeom prst="rect">
                <a:avLst/>
              </a:prstGeom>
              <a:solidFill>
                <a:srgbClr val="FFFFFF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algn="ctr" defTabSz="913943">
                  <a:defRPr/>
                </a:pPr>
                <a:endParaRPr lang="de-DE" sz="1799" kern="0">
                  <a:solidFill>
                    <a:srgbClr val="FFFFFF"/>
                  </a:solidFill>
                  <a:latin typeface="Arial" panose="020B0604020202020204"/>
                </a:endParaRPr>
              </a:p>
            </p:txBody>
          </p:sp>
        </p:grpSp>
        <p:pic>
          <p:nvPicPr>
            <p:cNvPr id="32" name="Grafik 31">
              <a:extLst>
                <a:ext uri="{FF2B5EF4-FFF2-40B4-BE49-F238E27FC236}">
                  <a16:creationId xmlns:a16="http://schemas.microsoft.com/office/drawing/2014/main" id="{CA3B9B0B-6C26-409C-BC3C-CEEFC768BCA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r:link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775" t="20363" r="31213" b="21151"/>
            <a:stretch>
              <a:fillRect/>
            </a:stretch>
          </p:blipFill>
          <p:spPr>
            <a:xfrm>
              <a:off x="7017469" y="1508218"/>
              <a:ext cx="743121" cy="661148"/>
            </a:xfrm>
            <a:prstGeom prst="rect">
              <a:avLst/>
            </a:prstGeom>
          </p:spPr>
        </p:pic>
        <p:pic>
          <p:nvPicPr>
            <p:cNvPr id="33" name="Grafik 32">
              <a:extLst>
                <a:ext uri="{FF2B5EF4-FFF2-40B4-BE49-F238E27FC236}">
                  <a16:creationId xmlns:a16="http://schemas.microsoft.com/office/drawing/2014/main" id="{442F87A9-9113-4286-828D-D2D5BD11FFB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print">
              <a:duotone>
                <a:prstClr val="black"/>
                <a:srgbClr val="000000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30227" b="79786" l="15246" r="87904">
                          <a14:foregroundMark x1="51701" y1="44081" x2="51701" y2="44081"/>
                          <a14:foregroundMark x1="54053" y1="58186" x2="54053" y2="58186"/>
                          <a14:foregroundMark x1="76354" y1="59509" x2="76354" y2="5950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808" t="41709" r="12308" b="19911"/>
            <a:stretch/>
          </p:blipFill>
          <p:spPr>
            <a:xfrm>
              <a:off x="7456371" y="1883929"/>
              <a:ext cx="666983" cy="714537"/>
            </a:xfrm>
            <a:prstGeom prst="rect">
              <a:avLst/>
            </a:prstGeom>
          </p:spPr>
        </p:pic>
        <p:sp>
          <p:nvSpPr>
            <p:cNvPr id="34" name="Textfeld 33">
              <a:extLst>
                <a:ext uri="{FF2B5EF4-FFF2-40B4-BE49-F238E27FC236}">
                  <a16:creationId xmlns:a16="http://schemas.microsoft.com/office/drawing/2014/main" id="{D1267156-648C-4D24-BF83-7133B92DBE0B}"/>
                </a:ext>
              </a:extLst>
            </p:cNvPr>
            <p:cNvSpPr txBox="1"/>
            <p:nvPr/>
          </p:nvSpPr>
          <p:spPr>
            <a:xfrm>
              <a:off x="4474045" y="1399356"/>
              <a:ext cx="307960" cy="258282"/>
            </a:xfrm>
            <a:prstGeom prst="rect">
              <a:avLst/>
            </a:prstGeom>
            <a:solidFill>
              <a:srgbClr val="FFFFFF"/>
            </a:solidFill>
          </p:spPr>
          <p:txBody>
            <a:bodyPr wrap="square" lIns="35981" rIns="35981" rtlCol="0">
              <a:spAutoFit/>
            </a:bodyPr>
            <a:lstStyle/>
            <a:p>
              <a:pPr algn="ctr" defTabSz="913943">
                <a:defRPr/>
              </a:pPr>
              <a:r>
                <a:rPr lang="de-DE" sz="1399" b="1" kern="0" dirty="0">
                  <a:solidFill>
                    <a:srgbClr val="000000"/>
                  </a:solidFill>
                  <a:latin typeface="Arial" panose="020B0604020202020204"/>
                  <a:cs typeface="Arial" panose="020B0604020202020204" pitchFamily="34" charset="0"/>
                </a:rPr>
                <a:t>1.1</a:t>
              </a:r>
            </a:p>
          </p:txBody>
        </p:sp>
        <p:sp>
          <p:nvSpPr>
            <p:cNvPr id="35" name="Textfeld 34">
              <a:extLst>
                <a:ext uri="{FF2B5EF4-FFF2-40B4-BE49-F238E27FC236}">
                  <a16:creationId xmlns:a16="http://schemas.microsoft.com/office/drawing/2014/main" id="{1EFAC2A9-D316-4056-B29C-2E7D00603889}"/>
                </a:ext>
              </a:extLst>
            </p:cNvPr>
            <p:cNvSpPr txBox="1"/>
            <p:nvPr/>
          </p:nvSpPr>
          <p:spPr>
            <a:xfrm>
              <a:off x="7642740" y="987810"/>
              <a:ext cx="349152" cy="258282"/>
            </a:xfrm>
            <a:prstGeom prst="rect">
              <a:avLst/>
            </a:prstGeom>
            <a:noFill/>
          </p:spPr>
          <p:txBody>
            <a:bodyPr wrap="square" lIns="35981" rIns="35981" rtlCol="0">
              <a:spAutoFit/>
            </a:bodyPr>
            <a:lstStyle/>
            <a:p>
              <a:pPr algn="ctr" defTabSz="913943"/>
              <a:r>
                <a:rPr lang="de-DE" sz="1399" b="1" dirty="0">
                  <a:solidFill>
                    <a:srgbClr val="000000"/>
                  </a:solidFill>
                  <a:latin typeface="Arial" panose="020B0604020202020204"/>
                  <a:cs typeface="Arial" panose="020B0604020202020204" pitchFamily="34" charset="0"/>
                </a:rPr>
                <a:t>1.2</a:t>
              </a:r>
            </a:p>
          </p:txBody>
        </p:sp>
        <p:sp>
          <p:nvSpPr>
            <p:cNvPr id="36" name="Textfeld 35">
              <a:extLst>
                <a:ext uri="{FF2B5EF4-FFF2-40B4-BE49-F238E27FC236}">
                  <a16:creationId xmlns:a16="http://schemas.microsoft.com/office/drawing/2014/main" id="{7EB4007B-11D1-49F4-9D75-7B51D3C135E6}"/>
                </a:ext>
              </a:extLst>
            </p:cNvPr>
            <p:cNvSpPr txBox="1"/>
            <p:nvPr/>
          </p:nvSpPr>
          <p:spPr>
            <a:xfrm>
              <a:off x="7678666" y="1558821"/>
              <a:ext cx="288175" cy="258282"/>
            </a:xfrm>
            <a:prstGeom prst="rect">
              <a:avLst/>
            </a:prstGeom>
            <a:noFill/>
          </p:spPr>
          <p:txBody>
            <a:bodyPr wrap="square" lIns="35981" rIns="35981" rtlCol="0">
              <a:spAutoFit/>
            </a:bodyPr>
            <a:lstStyle/>
            <a:p>
              <a:pPr algn="ctr" defTabSz="913943"/>
              <a:r>
                <a:rPr lang="de-DE" sz="1399" b="1" dirty="0">
                  <a:solidFill>
                    <a:srgbClr val="000000"/>
                  </a:solidFill>
                  <a:latin typeface="Arial" panose="020B0604020202020204"/>
                  <a:cs typeface="Arial" panose="020B0604020202020204" pitchFamily="34" charset="0"/>
                </a:rPr>
                <a:t>1.3</a:t>
              </a:r>
            </a:p>
          </p:txBody>
        </p:sp>
        <p:sp>
          <p:nvSpPr>
            <p:cNvPr id="37" name="Textfeld 36">
              <a:extLst>
                <a:ext uri="{FF2B5EF4-FFF2-40B4-BE49-F238E27FC236}">
                  <a16:creationId xmlns:a16="http://schemas.microsoft.com/office/drawing/2014/main" id="{EE75D89D-E20C-4AAC-B93B-BED2C92BA36B}"/>
                </a:ext>
              </a:extLst>
            </p:cNvPr>
            <p:cNvSpPr txBox="1"/>
            <p:nvPr/>
          </p:nvSpPr>
          <p:spPr>
            <a:xfrm>
              <a:off x="7185905" y="2243653"/>
              <a:ext cx="349152" cy="258282"/>
            </a:xfrm>
            <a:prstGeom prst="rect">
              <a:avLst/>
            </a:prstGeom>
            <a:noFill/>
          </p:spPr>
          <p:txBody>
            <a:bodyPr wrap="square" lIns="35981" rIns="35981" rtlCol="0">
              <a:spAutoFit/>
            </a:bodyPr>
            <a:lstStyle/>
            <a:p>
              <a:pPr algn="ctr" defTabSz="913943"/>
              <a:r>
                <a:rPr lang="de-DE" sz="1399" b="1" dirty="0">
                  <a:solidFill>
                    <a:srgbClr val="000000"/>
                  </a:solidFill>
                  <a:latin typeface="Arial" panose="020B0604020202020204"/>
                  <a:cs typeface="Arial" panose="020B0604020202020204" pitchFamily="34" charset="0"/>
                </a:rPr>
                <a:t>1.4</a:t>
              </a:r>
            </a:p>
          </p:txBody>
        </p:sp>
        <p:sp>
          <p:nvSpPr>
            <p:cNvPr id="38" name="Quelle">
              <a:extLst>
                <a:ext uri="{FF2B5EF4-FFF2-40B4-BE49-F238E27FC236}">
                  <a16:creationId xmlns:a16="http://schemas.microsoft.com/office/drawing/2014/main" id="{987437E3-5EB4-4DB3-985B-BBFB83A3AFF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81886" y="2438648"/>
              <a:ext cx="2297353" cy="1678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DDDDD"/>
                  </a:solidFill>
                </a14:hiddenFill>
              </a:ext>
              <a:ext uri="{91240B29-F687-4F45-9708-019B960494DF}">
                <a14:hiddenLine xmlns:a14="http://schemas.microsoft.com/office/drawing/2010/main" w="1079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 lIns="0" tIns="0" rIns="0" anchor="b">
              <a:spAutoFit/>
            </a:bodyPr>
            <a:lstStyle/>
            <a:p>
              <a:pPr defTabSz="913943"/>
              <a:r>
                <a:rPr lang="de-DE" sz="999" b="1" dirty="0">
                  <a:solidFill>
                    <a:srgbClr val="000000"/>
                  </a:solidFill>
                  <a:latin typeface="Arial" panose="020B0604020202020204"/>
                </a:rPr>
                <a:t>Darstellung der einzelnen Komponenten</a:t>
              </a:r>
            </a:p>
          </p:txBody>
        </p:sp>
        <p:sp>
          <p:nvSpPr>
            <p:cNvPr id="39" name="Quelle">
              <a:extLst>
                <a:ext uri="{FF2B5EF4-FFF2-40B4-BE49-F238E27FC236}">
                  <a16:creationId xmlns:a16="http://schemas.microsoft.com/office/drawing/2014/main" id="{862B717C-6A38-42A5-A2B4-29E0A050974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00373" y="4185743"/>
              <a:ext cx="2297353" cy="1678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DDDDD"/>
                  </a:solidFill>
                </a14:hiddenFill>
              </a:ext>
              <a:ext uri="{91240B29-F687-4F45-9708-019B960494DF}">
                <a14:hiddenLine xmlns:a14="http://schemas.microsoft.com/office/drawing/2010/main" w="1079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 lIns="0" tIns="0" rIns="0" anchor="b">
              <a:spAutoFit/>
            </a:bodyPr>
            <a:lstStyle/>
            <a:p>
              <a:pPr defTabSz="913943"/>
              <a:r>
                <a:rPr lang="de-DE" sz="999" b="1" dirty="0">
                  <a:solidFill>
                    <a:srgbClr val="000000"/>
                  </a:solidFill>
                  <a:latin typeface="Arial" panose="020B0604020202020204"/>
                </a:rPr>
                <a:t>Erzeugnisstruktur der Komponenten</a:t>
              </a:r>
            </a:p>
          </p:txBody>
        </p:sp>
        <p:sp>
          <p:nvSpPr>
            <p:cNvPr id="40" name="Rechteck 39">
              <a:extLst>
                <a:ext uri="{FF2B5EF4-FFF2-40B4-BE49-F238E27FC236}">
                  <a16:creationId xmlns:a16="http://schemas.microsoft.com/office/drawing/2014/main" id="{07A51704-5232-4E89-85FC-3A26DFD5A58A}"/>
                </a:ext>
              </a:extLst>
            </p:cNvPr>
            <p:cNvSpPr/>
            <p:nvPr/>
          </p:nvSpPr>
          <p:spPr bwMode="auto">
            <a:xfrm>
              <a:off x="3039329" y="876245"/>
              <a:ext cx="5084025" cy="1730391"/>
            </a:xfrm>
            <a:prstGeom prst="rect">
              <a:avLst/>
            </a:prstGeom>
            <a:noFill/>
            <a:ln w="19050" cap="flat" cmpd="sng" algn="ctr">
              <a:solidFill>
                <a:srgbClr val="006DB6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392" tIns="45696" rIns="91392" bIns="45696" numCol="1" rtlCol="0" anchor="t" anchorCtr="0" compatLnSpc="1">
              <a:prstTxWarp prst="textNoShape">
                <a:avLst/>
              </a:prstTxWarp>
            </a:bodyPr>
            <a:lstStyle/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sz="1799" kern="0">
                <a:solidFill>
                  <a:srgbClr val="000000"/>
                </a:solidFill>
                <a:latin typeface="Arial" panose="020B0604020202020204"/>
              </a:endParaRPr>
            </a:p>
          </p:txBody>
        </p:sp>
        <p:pic>
          <p:nvPicPr>
            <p:cNvPr id="41" name="Grafik 40">
              <a:extLst>
                <a:ext uri="{FF2B5EF4-FFF2-40B4-BE49-F238E27FC236}">
                  <a16:creationId xmlns:a16="http://schemas.microsoft.com/office/drawing/2014/main" id="{817D7824-3DD7-4CA3-B48A-7AC66442AFA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-188209" y="1258308"/>
              <a:ext cx="3150608" cy="2380244"/>
            </a:xfrm>
            <a:prstGeom prst="rect">
              <a:avLst/>
            </a:prstGeom>
          </p:spPr>
        </p:pic>
        <p:sp>
          <p:nvSpPr>
            <p:cNvPr id="42" name="Rechteck 41">
              <a:extLst>
                <a:ext uri="{FF2B5EF4-FFF2-40B4-BE49-F238E27FC236}">
                  <a16:creationId xmlns:a16="http://schemas.microsoft.com/office/drawing/2014/main" id="{68EE63C8-B815-4733-82FB-2364D2097FD8}"/>
                </a:ext>
              </a:extLst>
            </p:cNvPr>
            <p:cNvSpPr/>
            <p:nvPr/>
          </p:nvSpPr>
          <p:spPr>
            <a:xfrm>
              <a:off x="5161094" y="2709480"/>
              <a:ext cx="1261346" cy="427412"/>
            </a:xfrm>
            <a:prstGeom prst="rect">
              <a:avLst/>
            </a:prstGeom>
            <a:solidFill>
              <a:srgbClr val="6B6B6B"/>
            </a:solidFill>
            <a:ln w="15875">
              <a:solidFill>
                <a:srgbClr val="C00000"/>
              </a:solidFill>
              <a:prstDash val="dash"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099" kern="0" dirty="0">
                  <a:solidFill>
                    <a:srgbClr val="FFFFFF"/>
                  </a:solidFill>
                  <a:latin typeface="Arial" panose="020B0604020202020204"/>
                  <a:cs typeface="Arial" panose="020B0604020202020204" pitchFamily="34" charset="0"/>
                </a:rPr>
                <a:t>Unterbodenverkleidung Motor (UBV)</a:t>
              </a:r>
            </a:p>
          </p:txBody>
        </p:sp>
        <p:grpSp>
          <p:nvGrpSpPr>
            <p:cNvPr id="43" name="Gruppieren 42">
              <a:extLst>
                <a:ext uri="{FF2B5EF4-FFF2-40B4-BE49-F238E27FC236}">
                  <a16:creationId xmlns:a16="http://schemas.microsoft.com/office/drawing/2014/main" id="{1B2D3C55-3D72-4758-98B5-1B7DF05B5347}"/>
                </a:ext>
              </a:extLst>
            </p:cNvPr>
            <p:cNvGrpSpPr/>
            <p:nvPr/>
          </p:nvGrpSpPr>
          <p:grpSpPr>
            <a:xfrm>
              <a:off x="3599916" y="3299376"/>
              <a:ext cx="924541" cy="533886"/>
              <a:chOff x="2134617" y="514265"/>
              <a:chExt cx="1110292" cy="641150"/>
            </a:xfrm>
          </p:grpSpPr>
          <p:sp>
            <p:nvSpPr>
              <p:cNvPr id="44" name="Rechteck 43">
                <a:extLst>
                  <a:ext uri="{FF2B5EF4-FFF2-40B4-BE49-F238E27FC236}">
                    <a16:creationId xmlns:a16="http://schemas.microsoft.com/office/drawing/2014/main" id="{AE7B1989-B568-46A2-84B4-5FF568B7E271}"/>
                  </a:ext>
                </a:extLst>
              </p:cNvPr>
              <p:cNvSpPr/>
              <p:nvPr/>
            </p:nvSpPr>
            <p:spPr>
              <a:xfrm>
                <a:off x="2438783" y="649030"/>
                <a:ext cx="743239" cy="371619"/>
              </a:xfrm>
              <a:prstGeom prst="rect">
                <a:avLst/>
              </a:prstGeom>
              <a:solidFill>
                <a:srgbClr val="006DB6"/>
              </a:solidFill>
              <a:ln w="15875" cap="flat" cmpd="sng" algn="ctr">
                <a:solidFill>
                  <a:srgbClr val="C00000"/>
                </a:solidFill>
                <a:prstDash val="dash"/>
              </a:ln>
              <a:effectLst/>
            </p:spPr>
          </p:sp>
          <p:sp>
            <p:nvSpPr>
              <p:cNvPr id="45" name="Rechteck 44">
                <a:extLst>
                  <a:ext uri="{FF2B5EF4-FFF2-40B4-BE49-F238E27FC236}">
                    <a16:creationId xmlns:a16="http://schemas.microsoft.com/office/drawing/2014/main" id="{29990FA7-B119-4AA3-998A-55E6C8D1A86D}"/>
                  </a:ext>
                </a:extLst>
              </p:cNvPr>
              <p:cNvSpPr/>
              <p:nvPr/>
            </p:nvSpPr>
            <p:spPr>
              <a:xfrm>
                <a:off x="2134617" y="514265"/>
                <a:ext cx="1110292" cy="641150"/>
              </a:xfrm>
              <a:prstGeom prst="rect">
                <a:avLst/>
              </a:prstGeom>
              <a:solidFill>
                <a:srgbClr val="006DB6"/>
              </a:solidFill>
              <a:ln w="15875">
                <a:solidFill>
                  <a:srgbClr val="C00000"/>
                </a:solidFill>
                <a:prstDash val="dash"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099" kern="0" dirty="0">
                    <a:solidFill>
                      <a:srgbClr val="FFFFFF"/>
                    </a:solidFill>
                    <a:latin typeface="Arial" panose="020B0604020202020204"/>
                    <a:cs typeface="Arial" panose="020B0604020202020204" pitchFamily="34" charset="0"/>
                  </a:rPr>
                  <a:t>1.1 Unterboden-verkleidung</a:t>
                </a:r>
              </a:p>
            </p:txBody>
          </p:sp>
        </p:grpSp>
        <p:grpSp>
          <p:nvGrpSpPr>
            <p:cNvPr id="46" name="Gruppieren 45">
              <a:extLst>
                <a:ext uri="{FF2B5EF4-FFF2-40B4-BE49-F238E27FC236}">
                  <a16:creationId xmlns:a16="http://schemas.microsoft.com/office/drawing/2014/main" id="{C2410B0D-7B5A-4FEF-B1A5-422F5AF31CAB}"/>
                </a:ext>
              </a:extLst>
            </p:cNvPr>
            <p:cNvGrpSpPr/>
            <p:nvPr/>
          </p:nvGrpSpPr>
          <p:grpSpPr>
            <a:xfrm>
              <a:off x="4628176" y="3299376"/>
              <a:ext cx="1344734" cy="533886"/>
              <a:chOff x="3304638" y="649030"/>
              <a:chExt cx="776704" cy="371619"/>
            </a:xfrm>
          </p:grpSpPr>
          <p:sp>
            <p:nvSpPr>
              <p:cNvPr id="47" name="Rechteck 46">
                <a:extLst>
                  <a:ext uri="{FF2B5EF4-FFF2-40B4-BE49-F238E27FC236}">
                    <a16:creationId xmlns:a16="http://schemas.microsoft.com/office/drawing/2014/main" id="{0E4F5C85-91C5-48DA-A277-C57C64F4A3B6}"/>
                  </a:ext>
                </a:extLst>
              </p:cNvPr>
              <p:cNvSpPr/>
              <p:nvPr/>
            </p:nvSpPr>
            <p:spPr>
              <a:xfrm>
                <a:off x="3338103" y="649030"/>
                <a:ext cx="743239" cy="371619"/>
              </a:xfrm>
              <a:prstGeom prst="rect">
                <a:avLst/>
              </a:prstGeom>
              <a:solidFill>
                <a:srgbClr val="006DB6"/>
              </a:solidFill>
              <a:ln w="15875" cap="flat" cmpd="sng" algn="ctr">
                <a:solidFill>
                  <a:srgbClr val="C00000"/>
                </a:solidFill>
                <a:prstDash val="dash"/>
              </a:ln>
              <a:effectLst/>
            </p:spPr>
          </p:sp>
          <p:sp>
            <p:nvSpPr>
              <p:cNvPr id="48" name="Rechteck 47">
                <a:extLst>
                  <a:ext uri="{FF2B5EF4-FFF2-40B4-BE49-F238E27FC236}">
                    <a16:creationId xmlns:a16="http://schemas.microsoft.com/office/drawing/2014/main" id="{7A07254F-9DD8-4106-8897-66688E0178C7}"/>
                  </a:ext>
                </a:extLst>
              </p:cNvPr>
              <p:cNvSpPr/>
              <p:nvPr/>
            </p:nvSpPr>
            <p:spPr>
              <a:xfrm>
                <a:off x="3304638" y="649030"/>
                <a:ext cx="776704" cy="371619"/>
              </a:xfrm>
              <a:prstGeom prst="rect">
                <a:avLst/>
              </a:prstGeom>
              <a:solidFill>
                <a:srgbClr val="006DB6"/>
              </a:solidFill>
              <a:ln w="15875">
                <a:solidFill>
                  <a:srgbClr val="C00000"/>
                </a:solidFill>
                <a:prstDash val="dash"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099" kern="0" dirty="0">
                    <a:solidFill>
                      <a:srgbClr val="FFFFFF"/>
                    </a:solidFill>
                    <a:latin typeface="Arial" panose="020B0604020202020204"/>
                    <a:cs typeface="Arial" panose="020B0604020202020204" pitchFamily="34" charset="0"/>
                  </a:rPr>
                  <a:t>1.2 Sechskantschraube mit Blechschraubengewinde</a:t>
                </a:r>
              </a:p>
            </p:txBody>
          </p:sp>
        </p:grpSp>
        <p:grpSp>
          <p:nvGrpSpPr>
            <p:cNvPr id="49" name="Gruppieren 48">
              <a:extLst>
                <a:ext uri="{FF2B5EF4-FFF2-40B4-BE49-F238E27FC236}">
                  <a16:creationId xmlns:a16="http://schemas.microsoft.com/office/drawing/2014/main" id="{51A5481D-26EB-47BD-8E8C-E25342C39C9E}"/>
                </a:ext>
              </a:extLst>
            </p:cNvPr>
            <p:cNvGrpSpPr/>
            <p:nvPr/>
          </p:nvGrpSpPr>
          <p:grpSpPr>
            <a:xfrm>
              <a:off x="3706718" y="3938786"/>
              <a:ext cx="1695964" cy="189347"/>
              <a:chOff x="817005" y="434392"/>
              <a:chExt cx="2036702" cy="287338"/>
            </a:xfrm>
          </p:grpSpPr>
          <p:sp>
            <p:nvSpPr>
              <p:cNvPr id="50" name="Rectangle 2">
                <a:extLst>
                  <a:ext uri="{FF2B5EF4-FFF2-40B4-BE49-F238E27FC236}">
                    <a16:creationId xmlns:a16="http://schemas.microsoft.com/office/drawing/2014/main" id="{8EED783D-8208-4EAB-A2F5-0FAF7922E55C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1707360" y="480077"/>
                <a:ext cx="1119533" cy="19597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>
                <a:spAutoFit/>
              </a:bodyPr>
              <a:lstStyle/>
              <a:p>
                <a:pPr defTabSz="761619" eaLnBrk="0" hangingPunct="0">
                  <a:defRPr/>
                </a:pPr>
                <a:r>
                  <a:rPr lang="en-US" sz="999" kern="0" dirty="0" err="1">
                    <a:solidFill>
                      <a:srgbClr val="000000"/>
                    </a:solidFill>
                    <a:latin typeface="Arial" panose="020B0604020202020204"/>
                    <a:cs typeface="Arial" panose="020B0604020202020204" pitchFamily="34" charset="0"/>
                  </a:rPr>
                  <a:t>Hauptkomponenten</a:t>
                </a:r>
                <a:endParaRPr lang="en-US" sz="999" kern="0" dirty="0">
                  <a:solidFill>
                    <a:srgbClr val="000000"/>
                  </a:solidFill>
                  <a:latin typeface="Arial" panose="020B0604020202020204"/>
                  <a:cs typeface="Arial" panose="020B0604020202020204" pitchFamily="34" charset="0"/>
                </a:endParaRPr>
              </a:p>
            </p:txBody>
          </p:sp>
          <p:sp>
            <p:nvSpPr>
              <p:cNvPr id="51" name="Rectangle 3">
                <a:extLst>
                  <a:ext uri="{FF2B5EF4-FFF2-40B4-BE49-F238E27FC236}">
                    <a16:creationId xmlns:a16="http://schemas.microsoft.com/office/drawing/2014/main" id="{FE490F19-010D-4B49-925E-64A93E40A66D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1530513" y="505036"/>
                <a:ext cx="147637" cy="146050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C00000"/>
                </a:solidFill>
                <a:prstDash val="dash"/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defTabSz="913943">
                  <a:defRPr/>
                </a:pPr>
                <a:endParaRPr lang="de-DE" sz="1799" kern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52" name="Rectangle 4">
                <a:extLst>
                  <a:ext uri="{FF2B5EF4-FFF2-40B4-BE49-F238E27FC236}">
                    <a16:creationId xmlns:a16="http://schemas.microsoft.com/office/drawing/2014/main" id="{6D1ADCB1-57E5-4536-83C7-11543B3C8C26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817005" y="434392"/>
                <a:ext cx="2036702" cy="287338"/>
              </a:xfrm>
              <a:prstGeom prst="rect">
                <a:avLst/>
              </a:prstGeom>
              <a:noFill/>
              <a:ln w="2159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913943">
                  <a:defRPr/>
                </a:pPr>
                <a:endParaRPr lang="de-DE" sz="1799" kern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53" name="Rectangle 5">
                <a:extLst>
                  <a:ext uri="{FF2B5EF4-FFF2-40B4-BE49-F238E27FC236}">
                    <a16:creationId xmlns:a16="http://schemas.microsoft.com/office/drawing/2014/main" id="{6415404D-F43C-4670-A1DE-52E8140A74C9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1070764" y="480074"/>
                <a:ext cx="405487" cy="19597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>
                <a:spAutoFit/>
              </a:bodyPr>
              <a:lstStyle/>
              <a:p>
                <a:pPr defTabSz="761619" eaLnBrk="0" hangingPunct="0">
                  <a:defRPr/>
                </a:pPr>
                <a:r>
                  <a:rPr lang="en-US" sz="999" kern="0" dirty="0" err="1">
                    <a:solidFill>
                      <a:srgbClr val="000000"/>
                    </a:solidFill>
                    <a:latin typeface="Arial" panose="020B0604020202020204"/>
                    <a:cs typeface="Arial" panose="020B0604020202020204" pitchFamily="34" charset="0"/>
                  </a:rPr>
                  <a:t>Stufe</a:t>
                </a:r>
                <a:r>
                  <a:rPr lang="en-US" sz="999" kern="0" dirty="0">
                    <a:solidFill>
                      <a:srgbClr val="000000"/>
                    </a:solidFill>
                    <a:latin typeface="Arial" panose="020B0604020202020204"/>
                    <a:cs typeface="Arial" panose="020B0604020202020204" pitchFamily="34" charset="0"/>
                  </a:rPr>
                  <a:t> 1</a:t>
                </a:r>
              </a:p>
            </p:txBody>
          </p:sp>
          <p:sp>
            <p:nvSpPr>
              <p:cNvPr id="54" name="Rectangle 6">
                <a:extLst>
                  <a:ext uri="{FF2B5EF4-FFF2-40B4-BE49-F238E27FC236}">
                    <a16:creationId xmlns:a16="http://schemas.microsoft.com/office/drawing/2014/main" id="{6CFB14F3-C215-4B18-8807-2F8240734957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895110" y="505036"/>
                <a:ext cx="147637" cy="146050"/>
              </a:xfrm>
              <a:prstGeom prst="rect">
                <a:avLst/>
              </a:prstGeom>
              <a:solidFill>
                <a:srgbClr val="006DB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913943">
                  <a:defRPr/>
                </a:pPr>
                <a:endParaRPr lang="de-DE" sz="1799" kern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</p:grpSp>
        <p:sp>
          <p:nvSpPr>
            <p:cNvPr id="55" name="Rechteck 54">
              <a:extLst>
                <a:ext uri="{FF2B5EF4-FFF2-40B4-BE49-F238E27FC236}">
                  <a16:creationId xmlns:a16="http://schemas.microsoft.com/office/drawing/2014/main" id="{BA83BF45-AE91-42EF-8DDF-FB19530AF3FC}"/>
                </a:ext>
              </a:extLst>
            </p:cNvPr>
            <p:cNvSpPr/>
            <p:nvPr/>
          </p:nvSpPr>
          <p:spPr>
            <a:xfrm>
              <a:off x="6034111" y="3299612"/>
              <a:ext cx="763169" cy="533886"/>
            </a:xfrm>
            <a:prstGeom prst="rect">
              <a:avLst/>
            </a:prstGeom>
            <a:solidFill>
              <a:srgbClr val="006DB6"/>
            </a:solidFill>
            <a:ln w="15875">
              <a:noFill/>
              <a:prstDash val="dash"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099" kern="0" dirty="0">
                  <a:solidFill>
                    <a:srgbClr val="FFFFFF"/>
                  </a:solidFill>
                  <a:latin typeface="Arial" panose="020B0604020202020204"/>
                  <a:cs typeface="Arial" panose="020B0604020202020204" pitchFamily="34" charset="0"/>
                </a:rPr>
                <a:t>1.3 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099" kern="0" dirty="0">
                  <a:solidFill>
                    <a:srgbClr val="FFFFFF"/>
                  </a:solidFill>
                  <a:latin typeface="Arial" panose="020B0604020202020204"/>
                  <a:cs typeface="Arial" panose="020B0604020202020204" pitchFamily="34" charset="0"/>
                </a:rPr>
                <a:t>C-Clip Mutter</a:t>
              </a:r>
            </a:p>
          </p:txBody>
        </p:sp>
        <p:sp>
          <p:nvSpPr>
            <p:cNvPr id="56" name="Rechteck 55">
              <a:extLst>
                <a:ext uri="{FF2B5EF4-FFF2-40B4-BE49-F238E27FC236}">
                  <a16:creationId xmlns:a16="http://schemas.microsoft.com/office/drawing/2014/main" id="{8A93C8FE-86E6-4BDD-976A-9B9D7D29CAF3}"/>
                </a:ext>
              </a:extLst>
            </p:cNvPr>
            <p:cNvSpPr/>
            <p:nvPr/>
          </p:nvSpPr>
          <p:spPr>
            <a:xfrm>
              <a:off x="6858481" y="3299613"/>
              <a:ext cx="770731" cy="533886"/>
            </a:xfrm>
            <a:prstGeom prst="rect">
              <a:avLst/>
            </a:prstGeom>
            <a:solidFill>
              <a:srgbClr val="006DB6"/>
            </a:solidFill>
            <a:ln w="15875">
              <a:noFill/>
              <a:prstDash val="dash"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099" kern="0" dirty="0">
                  <a:solidFill>
                    <a:srgbClr val="FFFFFF"/>
                  </a:solidFill>
                  <a:latin typeface="Arial" panose="020B0604020202020204"/>
                  <a:cs typeface="Arial" panose="020B0604020202020204" pitchFamily="34" charset="0"/>
                </a:rPr>
                <a:t>1.4 Spreizmutter</a:t>
              </a:r>
            </a:p>
          </p:txBody>
        </p:sp>
        <p:cxnSp>
          <p:nvCxnSpPr>
            <p:cNvPr id="57" name="Gewinkelte Verbindung 42">
              <a:extLst>
                <a:ext uri="{FF2B5EF4-FFF2-40B4-BE49-F238E27FC236}">
                  <a16:creationId xmlns:a16="http://schemas.microsoft.com/office/drawing/2014/main" id="{14CA783E-9DEB-49E3-A326-5A95312AF895}"/>
                </a:ext>
              </a:extLst>
            </p:cNvPr>
            <p:cNvCxnSpPr>
              <a:stCxn id="42" idx="2"/>
              <a:endCxn id="45" idx="0"/>
            </p:cNvCxnSpPr>
            <p:nvPr/>
          </p:nvCxnSpPr>
          <p:spPr>
            <a:xfrm rot="5400000">
              <a:off x="4845735" y="2353344"/>
              <a:ext cx="162484" cy="1729581"/>
            </a:xfrm>
            <a:prstGeom prst="bentConnector3">
              <a:avLst/>
            </a:prstGeom>
            <a:noFill/>
            <a:ln w="15875" cap="flat" cmpd="sng" algn="ctr">
              <a:solidFill>
                <a:srgbClr val="000000"/>
              </a:solidFill>
              <a:prstDash val="solid"/>
            </a:ln>
            <a:effectLst/>
          </p:spPr>
        </p:cxnSp>
        <p:cxnSp>
          <p:nvCxnSpPr>
            <p:cNvPr id="58" name="Gewinkelte Verbindung 43">
              <a:extLst>
                <a:ext uri="{FF2B5EF4-FFF2-40B4-BE49-F238E27FC236}">
                  <a16:creationId xmlns:a16="http://schemas.microsoft.com/office/drawing/2014/main" id="{73D1BE92-3A13-44D9-995C-1F85719CF6BD}"/>
                </a:ext>
              </a:extLst>
            </p:cNvPr>
            <p:cNvCxnSpPr>
              <a:stCxn id="42" idx="2"/>
              <a:endCxn id="47" idx="0"/>
            </p:cNvCxnSpPr>
            <p:nvPr/>
          </p:nvCxnSpPr>
          <p:spPr>
            <a:xfrm rot="5400000">
              <a:off x="5479398" y="2987007"/>
              <a:ext cx="162483" cy="462254"/>
            </a:xfrm>
            <a:prstGeom prst="bentConnector3">
              <a:avLst>
                <a:gd name="adj1" fmla="val 50000"/>
              </a:avLst>
            </a:prstGeom>
            <a:noFill/>
            <a:ln w="15875" cap="flat" cmpd="sng" algn="ctr">
              <a:solidFill>
                <a:srgbClr val="000000"/>
              </a:solidFill>
              <a:prstDash val="solid"/>
            </a:ln>
            <a:effectLst/>
          </p:spPr>
        </p:cxnSp>
        <p:cxnSp>
          <p:nvCxnSpPr>
            <p:cNvPr id="59" name="Gewinkelte Verbindung 44">
              <a:extLst>
                <a:ext uri="{FF2B5EF4-FFF2-40B4-BE49-F238E27FC236}">
                  <a16:creationId xmlns:a16="http://schemas.microsoft.com/office/drawing/2014/main" id="{54E37A69-14A2-49A9-95AB-42C9C8DEA496}"/>
                </a:ext>
              </a:extLst>
            </p:cNvPr>
            <p:cNvCxnSpPr>
              <a:stCxn id="42" idx="2"/>
              <a:endCxn id="55" idx="0"/>
            </p:cNvCxnSpPr>
            <p:nvPr/>
          </p:nvCxnSpPr>
          <p:spPr>
            <a:xfrm rot="16200000" flipH="1">
              <a:off x="6022371" y="2906287"/>
              <a:ext cx="162720" cy="623929"/>
            </a:xfrm>
            <a:prstGeom prst="bentConnector3">
              <a:avLst>
                <a:gd name="adj1" fmla="val 50000"/>
              </a:avLst>
            </a:prstGeom>
            <a:noFill/>
            <a:ln w="15875" cap="flat" cmpd="sng" algn="ctr">
              <a:solidFill>
                <a:srgbClr val="000000"/>
              </a:solidFill>
              <a:prstDash val="solid"/>
            </a:ln>
            <a:effectLst/>
          </p:spPr>
        </p:cxnSp>
        <p:cxnSp>
          <p:nvCxnSpPr>
            <p:cNvPr id="60" name="Gewinkelte Verbindung 45">
              <a:extLst>
                <a:ext uri="{FF2B5EF4-FFF2-40B4-BE49-F238E27FC236}">
                  <a16:creationId xmlns:a16="http://schemas.microsoft.com/office/drawing/2014/main" id="{A62FF44E-E4E5-41FA-8D46-9965A2D5BEDA}"/>
                </a:ext>
              </a:extLst>
            </p:cNvPr>
            <p:cNvCxnSpPr>
              <a:stCxn id="42" idx="2"/>
              <a:endCxn id="56" idx="0"/>
            </p:cNvCxnSpPr>
            <p:nvPr/>
          </p:nvCxnSpPr>
          <p:spPr>
            <a:xfrm rot="16200000" flipH="1">
              <a:off x="6436446" y="2492212"/>
              <a:ext cx="162721" cy="1452080"/>
            </a:xfrm>
            <a:prstGeom prst="bentConnector3">
              <a:avLst>
                <a:gd name="adj1" fmla="val 50000"/>
              </a:avLst>
            </a:prstGeom>
            <a:noFill/>
            <a:ln w="15875" cap="flat" cmpd="sng" algn="ctr">
              <a:solidFill>
                <a:srgbClr val="000000"/>
              </a:solidFill>
              <a:prstDash val="soli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35152528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34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503075"/>
            <a:ext cx="11501480" cy="68385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Aufgabenzuteilung am Beispiel der MRK in der Fahrzeug Unterbodenmontage: Lösungsneutrale Aufgabenbeschreibung</a:t>
            </a:r>
            <a:endParaRPr lang="de-CH" dirty="0"/>
          </a:p>
        </p:txBody>
      </p:sp>
      <p:sp>
        <p:nvSpPr>
          <p:cNvPr id="128" name="Rechteck 127">
            <a:extLst>
              <a:ext uri="{FF2B5EF4-FFF2-40B4-BE49-F238E27FC236}">
                <a16:creationId xmlns:a16="http://schemas.microsoft.com/office/drawing/2014/main" id="{7C9E6C21-B600-4018-A3D4-142E1E5AE301}"/>
              </a:ext>
            </a:extLst>
          </p:cNvPr>
          <p:cNvSpPr/>
          <p:nvPr/>
        </p:nvSpPr>
        <p:spPr>
          <a:xfrm>
            <a:off x="2016935" y="3609360"/>
            <a:ext cx="6989576" cy="2843910"/>
          </a:xfrm>
          <a:prstGeom prst="rect">
            <a:avLst/>
          </a:prstGeom>
          <a:solidFill>
            <a:srgbClr val="4D99CC">
              <a:alpha val="70000"/>
            </a:srgbClr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  <p:txBody>
          <a:bodyPr anchor="t"/>
          <a:lstStyle/>
          <a:p>
            <a:pPr defTabSz="913943">
              <a:defRPr/>
            </a:pPr>
            <a:r>
              <a:rPr lang="de-DE" sz="1599" kern="0" dirty="0">
                <a:solidFill>
                  <a:srgbClr val="FFFFFF"/>
                </a:solidFill>
                <a:latin typeface="Arial" panose="020B0604020202020204"/>
              </a:rPr>
              <a:t>Subservices</a:t>
            </a:r>
          </a:p>
        </p:txBody>
      </p:sp>
      <p:sp>
        <p:nvSpPr>
          <p:cNvPr id="75" name="Rechteck 74">
            <a:extLst>
              <a:ext uri="{FF2B5EF4-FFF2-40B4-BE49-F238E27FC236}">
                <a16:creationId xmlns:a16="http://schemas.microsoft.com/office/drawing/2014/main" id="{64E229C6-6249-47C2-9257-6CFC31341BD9}"/>
              </a:ext>
            </a:extLst>
          </p:cNvPr>
          <p:cNvSpPr/>
          <p:nvPr/>
        </p:nvSpPr>
        <p:spPr>
          <a:xfrm>
            <a:off x="2016936" y="2482039"/>
            <a:ext cx="6989577" cy="1009799"/>
          </a:xfrm>
          <a:prstGeom prst="rect">
            <a:avLst/>
          </a:prstGeom>
          <a:solidFill>
            <a:srgbClr val="006DB6">
              <a:alpha val="70000"/>
            </a:srgbClr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  <p:txBody>
          <a:bodyPr anchor="ctr"/>
          <a:lstStyle/>
          <a:p>
            <a:pPr defTabSz="913943">
              <a:defRPr/>
            </a:pPr>
            <a:r>
              <a:rPr lang="de-DE" sz="1599" kern="0" dirty="0">
                <a:solidFill>
                  <a:srgbClr val="FFFFFF"/>
                </a:solidFill>
                <a:latin typeface="Arial" panose="020B0604020202020204"/>
              </a:rPr>
              <a:t>Bereitzustellende</a:t>
            </a:r>
          </a:p>
          <a:p>
            <a:pPr defTabSz="913943">
              <a:defRPr/>
            </a:pPr>
            <a:r>
              <a:rPr lang="de-DE" sz="1599" kern="0" dirty="0">
                <a:solidFill>
                  <a:srgbClr val="FFFFFF"/>
                </a:solidFill>
                <a:latin typeface="Arial" panose="020B0604020202020204"/>
              </a:rPr>
              <a:t>Services</a:t>
            </a:r>
          </a:p>
        </p:txBody>
      </p:sp>
      <p:sp>
        <p:nvSpPr>
          <p:cNvPr id="76" name="Gerade Verbindung 8">
            <a:extLst>
              <a:ext uri="{FF2B5EF4-FFF2-40B4-BE49-F238E27FC236}">
                <a16:creationId xmlns:a16="http://schemas.microsoft.com/office/drawing/2014/main" id="{39A72EDC-1048-4C1C-A050-3E6FFBA022DB}"/>
              </a:ext>
            </a:extLst>
          </p:cNvPr>
          <p:cNvSpPr/>
          <p:nvPr/>
        </p:nvSpPr>
        <p:spPr>
          <a:xfrm>
            <a:off x="6441362" y="2126901"/>
            <a:ext cx="98914" cy="49413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5720" y="0"/>
                </a:moveTo>
                <a:lnTo>
                  <a:pt x="45720" y="449135"/>
                </a:lnTo>
              </a:path>
            </a:pathLst>
          </a:cu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  <p:txBody>
          <a:bodyPr/>
          <a:lstStyle/>
          <a:p>
            <a:pPr defTabSz="913943">
              <a:defRPr/>
            </a:pPr>
            <a:endParaRPr lang="de-DE" sz="2799" kern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Arial" panose="020B0604020202020204"/>
            </a:endParaRPr>
          </a:p>
        </p:txBody>
      </p:sp>
      <p:grpSp>
        <p:nvGrpSpPr>
          <p:cNvPr id="77" name="Gruppieren 76">
            <a:extLst>
              <a:ext uri="{FF2B5EF4-FFF2-40B4-BE49-F238E27FC236}">
                <a16:creationId xmlns:a16="http://schemas.microsoft.com/office/drawing/2014/main" id="{68334227-2723-4F54-B582-0BB706E7E4AD}"/>
              </a:ext>
            </a:extLst>
          </p:cNvPr>
          <p:cNvGrpSpPr/>
          <p:nvPr/>
        </p:nvGrpSpPr>
        <p:grpSpPr>
          <a:xfrm>
            <a:off x="5809985" y="1606243"/>
            <a:ext cx="1370780" cy="658576"/>
            <a:chOff x="2160157" y="227"/>
            <a:chExt cx="1267203" cy="598601"/>
          </a:xfrm>
        </p:grpSpPr>
        <p:sp>
          <p:nvSpPr>
            <p:cNvPr id="125" name="Rechteck 124">
              <a:extLst>
                <a:ext uri="{FF2B5EF4-FFF2-40B4-BE49-F238E27FC236}">
                  <a16:creationId xmlns:a16="http://schemas.microsoft.com/office/drawing/2014/main" id="{ACD27B66-2249-4401-9C07-DFF9E5EE29B3}"/>
                </a:ext>
              </a:extLst>
            </p:cNvPr>
            <p:cNvSpPr/>
            <p:nvPr/>
          </p:nvSpPr>
          <p:spPr>
            <a:xfrm>
              <a:off x="2160157" y="227"/>
              <a:ext cx="1267203" cy="598601"/>
            </a:xfrm>
            <a:prstGeom prst="rect">
              <a:avLst/>
            </a:prstGeom>
            <a:solidFill>
              <a:srgbClr val="558398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26" name="Rechteck 125">
              <a:extLst>
                <a:ext uri="{FF2B5EF4-FFF2-40B4-BE49-F238E27FC236}">
                  <a16:creationId xmlns:a16="http://schemas.microsoft.com/office/drawing/2014/main" id="{906C6013-D2DD-4A96-AD98-960B1F4EB594}"/>
                </a:ext>
              </a:extLst>
            </p:cNvPr>
            <p:cNvSpPr/>
            <p:nvPr/>
          </p:nvSpPr>
          <p:spPr>
            <a:xfrm>
              <a:off x="2160157" y="227"/>
              <a:ext cx="1267200" cy="59860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b="1" kern="0" dirty="0">
                  <a:solidFill>
                    <a:srgbClr val="FFFFFF"/>
                  </a:solidFill>
                  <a:latin typeface="Arial" panose="020B0604020202020204"/>
                </a:rPr>
                <a:t>Montage der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b="1" kern="0" dirty="0">
                  <a:solidFill>
                    <a:srgbClr val="FFFFFF"/>
                  </a:solidFill>
                  <a:latin typeface="Arial" panose="020B0604020202020204"/>
                </a:rPr>
                <a:t>UBV</a:t>
              </a:r>
            </a:p>
          </p:txBody>
        </p:sp>
      </p:grpSp>
      <p:grpSp>
        <p:nvGrpSpPr>
          <p:cNvPr id="78" name="Gruppieren 77">
            <a:extLst>
              <a:ext uri="{FF2B5EF4-FFF2-40B4-BE49-F238E27FC236}">
                <a16:creationId xmlns:a16="http://schemas.microsoft.com/office/drawing/2014/main" id="{6A271AC8-8C6D-42E8-AB14-51BAB1EC0DCD}"/>
              </a:ext>
            </a:extLst>
          </p:cNvPr>
          <p:cNvGrpSpPr/>
          <p:nvPr/>
        </p:nvGrpSpPr>
        <p:grpSpPr>
          <a:xfrm>
            <a:off x="4306325" y="2621036"/>
            <a:ext cx="1074814" cy="546575"/>
            <a:chOff x="770115" y="1047964"/>
            <a:chExt cx="1049672" cy="524836"/>
          </a:xfrm>
        </p:grpSpPr>
        <p:sp>
          <p:nvSpPr>
            <p:cNvPr id="123" name="Rechteck 122">
              <a:extLst>
                <a:ext uri="{FF2B5EF4-FFF2-40B4-BE49-F238E27FC236}">
                  <a16:creationId xmlns:a16="http://schemas.microsoft.com/office/drawing/2014/main" id="{57F61971-CC83-49C6-A5A5-3E931302CCF0}"/>
                </a:ext>
              </a:extLst>
            </p:cNvPr>
            <p:cNvSpPr/>
            <p:nvPr/>
          </p:nvSpPr>
          <p:spPr>
            <a:xfrm>
              <a:off x="770115" y="1047964"/>
              <a:ext cx="1049672" cy="524836"/>
            </a:xfrm>
            <a:prstGeom prst="rect">
              <a:avLst/>
            </a:prstGeom>
            <a:solidFill>
              <a:srgbClr val="006DB6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24" name="Rechteck 123">
              <a:extLst>
                <a:ext uri="{FF2B5EF4-FFF2-40B4-BE49-F238E27FC236}">
                  <a16:creationId xmlns:a16="http://schemas.microsoft.com/office/drawing/2014/main" id="{D4C0AA26-7037-488D-A8BB-A862785661EA}"/>
                </a:ext>
              </a:extLst>
            </p:cNvPr>
            <p:cNvSpPr/>
            <p:nvPr/>
          </p:nvSpPr>
          <p:spPr>
            <a:xfrm>
              <a:off x="770115" y="1047964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Teile zuführen</a:t>
              </a:r>
            </a:p>
          </p:txBody>
        </p:sp>
      </p:grpSp>
      <p:grpSp>
        <p:nvGrpSpPr>
          <p:cNvPr id="79" name="Gruppieren 78">
            <a:extLst>
              <a:ext uri="{FF2B5EF4-FFF2-40B4-BE49-F238E27FC236}">
                <a16:creationId xmlns:a16="http://schemas.microsoft.com/office/drawing/2014/main" id="{EC95E140-A3EA-4769-80EF-FB5BCF09DB2D}"/>
              </a:ext>
            </a:extLst>
          </p:cNvPr>
          <p:cNvGrpSpPr/>
          <p:nvPr/>
        </p:nvGrpSpPr>
        <p:grpSpPr>
          <a:xfrm>
            <a:off x="4495652" y="3692591"/>
            <a:ext cx="1074819" cy="546575"/>
            <a:chOff x="1032528" y="2021936"/>
            <a:chExt cx="1049677" cy="524836"/>
          </a:xfrm>
        </p:grpSpPr>
        <p:sp>
          <p:nvSpPr>
            <p:cNvPr id="121" name="Rechteck 120">
              <a:extLst>
                <a:ext uri="{FF2B5EF4-FFF2-40B4-BE49-F238E27FC236}">
                  <a16:creationId xmlns:a16="http://schemas.microsoft.com/office/drawing/2014/main" id="{FA04C075-24AB-4BCA-8F42-95375A676CDF}"/>
                </a:ext>
              </a:extLst>
            </p:cNvPr>
            <p:cNvSpPr/>
            <p:nvPr/>
          </p:nvSpPr>
          <p:spPr>
            <a:xfrm>
              <a:off x="1032528" y="2021936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22" name="Rechteck 121">
              <a:extLst>
                <a:ext uri="{FF2B5EF4-FFF2-40B4-BE49-F238E27FC236}">
                  <a16:creationId xmlns:a16="http://schemas.microsoft.com/office/drawing/2014/main" id="{0503969D-0505-47D6-9EAA-B33B356D4B23}"/>
                </a:ext>
              </a:extLst>
            </p:cNvPr>
            <p:cNvSpPr/>
            <p:nvPr/>
          </p:nvSpPr>
          <p:spPr>
            <a:xfrm>
              <a:off x="1032533" y="2021936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UBV entnehmen</a:t>
              </a:r>
            </a:p>
          </p:txBody>
        </p:sp>
      </p:grpSp>
      <p:grpSp>
        <p:nvGrpSpPr>
          <p:cNvPr id="97" name="Gruppieren 96">
            <a:extLst>
              <a:ext uri="{FF2B5EF4-FFF2-40B4-BE49-F238E27FC236}">
                <a16:creationId xmlns:a16="http://schemas.microsoft.com/office/drawing/2014/main" id="{9E038F30-4480-41FB-9037-D9DF9AED2397}"/>
              </a:ext>
            </a:extLst>
          </p:cNvPr>
          <p:cNvGrpSpPr/>
          <p:nvPr/>
        </p:nvGrpSpPr>
        <p:grpSpPr>
          <a:xfrm>
            <a:off x="4495652" y="4764147"/>
            <a:ext cx="1074817" cy="546575"/>
            <a:chOff x="1032530" y="2995908"/>
            <a:chExt cx="1049675" cy="524836"/>
          </a:xfrm>
        </p:grpSpPr>
        <p:sp>
          <p:nvSpPr>
            <p:cNvPr id="119" name="Rechteck 118">
              <a:extLst>
                <a:ext uri="{FF2B5EF4-FFF2-40B4-BE49-F238E27FC236}">
                  <a16:creationId xmlns:a16="http://schemas.microsoft.com/office/drawing/2014/main" id="{A6560DF8-029D-4EA9-A8A7-7E6516706451}"/>
                </a:ext>
              </a:extLst>
            </p:cNvPr>
            <p:cNvSpPr/>
            <p:nvPr/>
          </p:nvSpPr>
          <p:spPr>
            <a:xfrm>
              <a:off x="1032530" y="2995908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20" name="Rechteck 119">
              <a:extLst>
                <a:ext uri="{FF2B5EF4-FFF2-40B4-BE49-F238E27FC236}">
                  <a16:creationId xmlns:a16="http://schemas.microsoft.com/office/drawing/2014/main" id="{A39FD3FA-BDEC-4729-B239-DF094BBF8A15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UBV 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zuführen</a:t>
              </a:r>
            </a:p>
          </p:txBody>
        </p:sp>
      </p:grpSp>
      <p:grpSp>
        <p:nvGrpSpPr>
          <p:cNvPr id="98" name="Gruppieren 97">
            <a:extLst>
              <a:ext uri="{FF2B5EF4-FFF2-40B4-BE49-F238E27FC236}">
                <a16:creationId xmlns:a16="http://schemas.microsoft.com/office/drawing/2014/main" id="{AC060130-06E2-4D83-84B1-FE3AFC846F95}"/>
              </a:ext>
            </a:extLst>
          </p:cNvPr>
          <p:cNvGrpSpPr/>
          <p:nvPr/>
        </p:nvGrpSpPr>
        <p:grpSpPr>
          <a:xfrm>
            <a:off x="4495652" y="5835701"/>
            <a:ext cx="1074817" cy="546575"/>
            <a:chOff x="1032530" y="3969879"/>
            <a:chExt cx="1049675" cy="524836"/>
          </a:xfrm>
        </p:grpSpPr>
        <p:sp>
          <p:nvSpPr>
            <p:cNvPr id="117" name="Rechteck 116">
              <a:extLst>
                <a:ext uri="{FF2B5EF4-FFF2-40B4-BE49-F238E27FC236}">
                  <a16:creationId xmlns:a16="http://schemas.microsoft.com/office/drawing/2014/main" id="{4BE7E296-CED7-42C1-8179-CDF8DF5723EF}"/>
                </a:ext>
              </a:extLst>
            </p:cNvPr>
            <p:cNvSpPr/>
            <p:nvPr/>
          </p:nvSpPr>
          <p:spPr>
            <a:xfrm>
              <a:off x="1032530" y="3969879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18" name="Rechteck 117">
              <a:extLst>
                <a:ext uri="{FF2B5EF4-FFF2-40B4-BE49-F238E27FC236}">
                  <a16:creationId xmlns:a16="http://schemas.microsoft.com/office/drawing/2014/main" id="{501D59C8-A12F-4B29-9DA3-DEF6D24C06DB}"/>
                </a:ext>
              </a:extLst>
            </p:cNvPr>
            <p:cNvSpPr/>
            <p:nvPr/>
          </p:nvSpPr>
          <p:spPr>
            <a:xfrm>
              <a:off x="1032533" y="3969879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Schrauben zuführen</a:t>
              </a:r>
            </a:p>
          </p:txBody>
        </p:sp>
      </p:grpSp>
      <p:grpSp>
        <p:nvGrpSpPr>
          <p:cNvPr id="99" name="Gruppieren 98">
            <a:extLst>
              <a:ext uri="{FF2B5EF4-FFF2-40B4-BE49-F238E27FC236}">
                <a16:creationId xmlns:a16="http://schemas.microsoft.com/office/drawing/2014/main" id="{38FFAED7-D90E-4083-8677-EA20926B767E}"/>
              </a:ext>
            </a:extLst>
          </p:cNvPr>
          <p:cNvGrpSpPr/>
          <p:nvPr/>
        </p:nvGrpSpPr>
        <p:grpSpPr>
          <a:xfrm>
            <a:off x="5936800" y="2621036"/>
            <a:ext cx="1074814" cy="546575"/>
            <a:chOff x="2268923" y="1047964"/>
            <a:chExt cx="1049672" cy="524836"/>
          </a:xfrm>
        </p:grpSpPr>
        <p:sp>
          <p:nvSpPr>
            <p:cNvPr id="115" name="Rechteck 114">
              <a:extLst>
                <a:ext uri="{FF2B5EF4-FFF2-40B4-BE49-F238E27FC236}">
                  <a16:creationId xmlns:a16="http://schemas.microsoft.com/office/drawing/2014/main" id="{5E825B2D-2DFB-4610-94E6-BDB1ED5FE36D}"/>
                </a:ext>
              </a:extLst>
            </p:cNvPr>
            <p:cNvSpPr/>
            <p:nvPr/>
          </p:nvSpPr>
          <p:spPr>
            <a:xfrm>
              <a:off x="2268923" y="1047964"/>
              <a:ext cx="1049672" cy="524836"/>
            </a:xfrm>
            <a:prstGeom prst="rect">
              <a:avLst/>
            </a:prstGeom>
            <a:solidFill>
              <a:srgbClr val="006DB6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16" name="Rechteck 115">
              <a:extLst>
                <a:ext uri="{FF2B5EF4-FFF2-40B4-BE49-F238E27FC236}">
                  <a16:creationId xmlns:a16="http://schemas.microsoft.com/office/drawing/2014/main" id="{37B0A2BC-7EF0-466B-9EC8-FEEB6FECA5C6}"/>
                </a:ext>
              </a:extLst>
            </p:cNvPr>
            <p:cNvSpPr/>
            <p:nvPr/>
          </p:nvSpPr>
          <p:spPr>
            <a:xfrm>
              <a:off x="2268923" y="1047964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UBV </a:t>
              </a:r>
              <a:r>
                <a:rPr lang="de-DE" sz="1199" kern="0" dirty="0" err="1">
                  <a:solidFill>
                    <a:srgbClr val="FFFFFF"/>
                  </a:solidFill>
                  <a:latin typeface="Arial" panose="020B0604020202020204"/>
                </a:rPr>
                <a:t>vorfügen</a:t>
              </a:r>
              <a:endParaRPr lang="de-DE" sz="1199" kern="0" dirty="0">
                <a:solidFill>
                  <a:srgbClr val="FFFFFF"/>
                </a:solidFill>
                <a:latin typeface="Arial" panose="020B0604020202020204"/>
              </a:endParaRPr>
            </a:p>
          </p:txBody>
        </p:sp>
      </p:grpSp>
      <p:grpSp>
        <p:nvGrpSpPr>
          <p:cNvPr id="100" name="Gruppieren 99">
            <a:extLst>
              <a:ext uri="{FF2B5EF4-FFF2-40B4-BE49-F238E27FC236}">
                <a16:creationId xmlns:a16="http://schemas.microsoft.com/office/drawing/2014/main" id="{4BE760E1-EE48-451E-B99E-4F34E01201B6}"/>
              </a:ext>
            </a:extLst>
          </p:cNvPr>
          <p:cNvGrpSpPr/>
          <p:nvPr/>
        </p:nvGrpSpPr>
        <p:grpSpPr>
          <a:xfrm>
            <a:off x="6133275" y="3684532"/>
            <a:ext cx="1074814" cy="546575"/>
            <a:chOff x="2534763" y="2014611"/>
            <a:chExt cx="1049672" cy="524836"/>
          </a:xfrm>
        </p:grpSpPr>
        <p:sp>
          <p:nvSpPr>
            <p:cNvPr id="113" name="Rechteck 112">
              <a:extLst>
                <a:ext uri="{FF2B5EF4-FFF2-40B4-BE49-F238E27FC236}">
                  <a16:creationId xmlns:a16="http://schemas.microsoft.com/office/drawing/2014/main" id="{BC7B2E84-56BF-41FB-8243-412A0CD0D9E8}"/>
                </a:ext>
              </a:extLst>
            </p:cNvPr>
            <p:cNvSpPr/>
            <p:nvPr/>
          </p:nvSpPr>
          <p:spPr>
            <a:xfrm>
              <a:off x="2534763" y="2014611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14" name="Rechteck 113">
              <a:extLst>
                <a:ext uri="{FF2B5EF4-FFF2-40B4-BE49-F238E27FC236}">
                  <a16:creationId xmlns:a16="http://schemas.microsoft.com/office/drawing/2014/main" id="{031EEBC8-D813-4659-813D-32A64E35606B}"/>
                </a:ext>
              </a:extLst>
            </p:cNvPr>
            <p:cNvSpPr/>
            <p:nvPr/>
          </p:nvSpPr>
          <p:spPr>
            <a:xfrm>
              <a:off x="2534763" y="2014611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UBV einschieben</a:t>
              </a:r>
            </a:p>
          </p:txBody>
        </p:sp>
      </p:grpSp>
      <p:grpSp>
        <p:nvGrpSpPr>
          <p:cNvPr id="101" name="Gruppieren 100">
            <a:extLst>
              <a:ext uri="{FF2B5EF4-FFF2-40B4-BE49-F238E27FC236}">
                <a16:creationId xmlns:a16="http://schemas.microsoft.com/office/drawing/2014/main" id="{CC57C6D2-DD07-4AE4-9536-921CB482698E}"/>
              </a:ext>
            </a:extLst>
          </p:cNvPr>
          <p:cNvGrpSpPr/>
          <p:nvPr/>
        </p:nvGrpSpPr>
        <p:grpSpPr>
          <a:xfrm>
            <a:off x="6129574" y="4762925"/>
            <a:ext cx="1074814" cy="546575"/>
            <a:chOff x="2531341" y="2927062"/>
            <a:chExt cx="1049672" cy="524836"/>
          </a:xfrm>
        </p:grpSpPr>
        <p:sp>
          <p:nvSpPr>
            <p:cNvPr id="111" name="Rechteck 110">
              <a:extLst>
                <a:ext uri="{FF2B5EF4-FFF2-40B4-BE49-F238E27FC236}">
                  <a16:creationId xmlns:a16="http://schemas.microsoft.com/office/drawing/2014/main" id="{6B7AD2CF-9538-4B7D-82D1-19B28210EC31}"/>
                </a:ext>
              </a:extLst>
            </p:cNvPr>
            <p:cNvSpPr/>
            <p:nvPr/>
          </p:nvSpPr>
          <p:spPr>
            <a:xfrm>
              <a:off x="2531341" y="2927062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12" name="Rechteck 111">
              <a:extLst>
                <a:ext uri="{FF2B5EF4-FFF2-40B4-BE49-F238E27FC236}">
                  <a16:creationId xmlns:a16="http://schemas.microsoft.com/office/drawing/2014/main" id="{30ECF7A0-5A40-40FE-ABF5-9D15A1EBBBFD}"/>
                </a:ext>
              </a:extLst>
            </p:cNvPr>
            <p:cNvSpPr/>
            <p:nvPr/>
          </p:nvSpPr>
          <p:spPr>
            <a:xfrm>
              <a:off x="2531341" y="2927062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UBV   ausrichten</a:t>
              </a:r>
            </a:p>
          </p:txBody>
        </p:sp>
      </p:grpSp>
      <p:grpSp>
        <p:nvGrpSpPr>
          <p:cNvPr id="102" name="Gruppieren 101">
            <a:extLst>
              <a:ext uri="{FF2B5EF4-FFF2-40B4-BE49-F238E27FC236}">
                <a16:creationId xmlns:a16="http://schemas.microsoft.com/office/drawing/2014/main" id="{6E055B6D-18F1-4444-B14B-D41333F17D0C}"/>
              </a:ext>
            </a:extLst>
          </p:cNvPr>
          <p:cNvGrpSpPr/>
          <p:nvPr/>
        </p:nvGrpSpPr>
        <p:grpSpPr>
          <a:xfrm>
            <a:off x="6129574" y="5825164"/>
            <a:ext cx="1074814" cy="546575"/>
            <a:chOff x="2531341" y="3901033"/>
            <a:chExt cx="1049672" cy="524836"/>
          </a:xfrm>
        </p:grpSpPr>
        <p:sp>
          <p:nvSpPr>
            <p:cNvPr id="109" name="Rechteck 108">
              <a:extLst>
                <a:ext uri="{FF2B5EF4-FFF2-40B4-BE49-F238E27FC236}">
                  <a16:creationId xmlns:a16="http://schemas.microsoft.com/office/drawing/2014/main" id="{B9BF9F62-1785-4B73-A33A-76BE141E16A1}"/>
                </a:ext>
              </a:extLst>
            </p:cNvPr>
            <p:cNvSpPr/>
            <p:nvPr/>
          </p:nvSpPr>
          <p:spPr>
            <a:xfrm>
              <a:off x="2531341" y="3901033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10" name="Rechteck 109">
              <a:extLst>
                <a:ext uri="{FF2B5EF4-FFF2-40B4-BE49-F238E27FC236}">
                  <a16:creationId xmlns:a16="http://schemas.microsoft.com/office/drawing/2014/main" id="{F59D1216-8D06-4826-B158-26E02D4131D7}"/>
                </a:ext>
              </a:extLst>
            </p:cNvPr>
            <p:cNvSpPr/>
            <p:nvPr/>
          </p:nvSpPr>
          <p:spPr>
            <a:xfrm>
              <a:off x="2531341" y="3901033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UBV       fixieren</a:t>
              </a:r>
            </a:p>
          </p:txBody>
        </p:sp>
      </p:grpSp>
      <p:grpSp>
        <p:nvGrpSpPr>
          <p:cNvPr id="103" name="Gruppieren 102">
            <a:extLst>
              <a:ext uri="{FF2B5EF4-FFF2-40B4-BE49-F238E27FC236}">
                <a16:creationId xmlns:a16="http://schemas.microsoft.com/office/drawing/2014/main" id="{FF5718CB-C461-4598-8330-BAFD75C9F217}"/>
              </a:ext>
            </a:extLst>
          </p:cNvPr>
          <p:cNvGrpSpPr/>
          <p:nvPr/>
        </p:nvGrpSpPr>
        <p:grpSpPr>
          <a:xfrm>
            <a:off x="7576434" y="2621036"/>
            <a:ext cx="1074814" cy="546575"/>
            <a:chOff x="3767731" y="1047964"/>
            <a:chExt cx="1049672" cy="524836"/>
          </a:xfrm>
        </p:grpSpPr>
        <p:sp>
          <p:nvSpPr>
            <p:cNvPr id="107" name="Rechteck 106">
              <a:extLst>
                <a:ext uri="{FF2B5EF4-FFF2-40B4-BE49-F238E27FC236}">
                  <a16:creationId xmlns:a16="http://schemas.microsoft.com/office/drawing/2014/main" id="{0B22483C-E34D-4DA8-BD88-E949A20B9D5B}"/>
                </a:ext>
              </a:extLst>
            </p:cNvPr>
            <p:cNvSpPr/>
            <p:nvPr/>
          </p:nvSpPr>
          <p:spPr>
            <a:xfrm>
              <a:off x="3767731" y="1047964"/>
              <a:ext cx="1049672" cy="524836"/>
            </a:xfrm>
            <a:prstGeom prst="rect">
              <a:avLst/>
            </a:prstGeom>
            <a:solidFill>
              <a:srgbClr val="006DB6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08" name="Rechteck 107">
              <a:extLst>
                <a:ext uri="{FF2B5EF4-FFF2-40B4-BE49-F238E27FC236}">
                  <a16:creationId xmlns:a16="http://schemas.microsoft.com/office/drawing/2014/main" id="{0DED36E3-2E68-46C9-BB24-BD8DF7BC477B}"/>
                </a:ext>
              </a:extLst>
            </p:cNvPr>
            <p:cNvSpPr/>
            <p:nvPr/>
          </p:nvSpPr>
          <p:spPr>
            <a:xfrm>
              <a:off x="3767731" y="1047964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UBV verschrauben</a:t>
              </a:r>
            </a:p>
          </p:txBody>
        </p:sp>
      </p:grpSp>
      <p:grpSp>
        <p:nvGrpSpPr>
          <p:cNvPr id="104" name="Gruppieren 103">
            <a:extLst>
              <a:ext uri="{FF2B5EF4-FFF2-40B4-BE49-F238E27FC236}">
                <a16:creationId xmlns:a16="http://schemas.microsoft.com/office/drawing/2014/main" id="{A58A5391-2481-403D-838F-8E29F3B2D80B}"/>
              </a:ext>
            </a:extLst>
          </p:cNvPr>
          <p:cNvGrpSpPr/>
          <p:nvPr/>
        </p:nvGrpSpPr>
        <p:grpSpPr>
          <a:xfrm>
            <a:off x="7744586" y="3692591"/>
            <a:ext cx="1074814" cy="546575"/>
            <a:chOff x="4030149" y="2021936"/>
            <a:chExt cx="1049672" cy="524836"/>
          </a:xfrm>
        </p:grpSpPr>
        <p:sp>
          <p:nvSpPr>
            <p:cNvPr id="105" name="Rechteck 104">
              <a:extLst>
                <a:ext uri="{FF2B5EF4-FFF2-40B4-BE49-F238E27FC236}">
                  <a16:creationId xmlns:a16="http://schemas.microsoft.com/office/drawing/2014/main" id="{77B45E6F-E4A0-46CF-AE18-AC3B38897865}"/>
                </a:ext>
              </a:extLst>
            </p:cNvPr>
            <p:cNvSpPr/>
            <p:nvPr/>
          </p:nvSpPr>
          <p:spPr>
            <a:xfrm>
              <a:off x="4030149" y="2021936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06" name="Rechteck 105">
              <a:extLst>
                <a:ext uri="{FF2B5EF4-FFF2-40B4-BE49-F238E27FC236}">
                  <a16:creationId xmlns:a16="http://schemas.microsoft.com/office/drawing/2014/main" id="{E7940827-17D4-488A-9223-B5B95D5F7DCD}"/>
                </a:ext>
              </a:extLst>
            </p:cNvPr>
            <p:cNvSpPr/>
            <p:nvPr/>
          </p:nvSpPr>
          <p:spPr>
            <a:xfrm>
              <a:off x="4030149" y="2021936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Verschraubung durchführen</a:t>
              </a:r>
            </a:p>
          </p:txBody>
        </p:sp>
      </p:grpSp>
      <p:cxnSp>
        <p:nvCxnSpPr>
          <p:cNvPr id="129" name="Gewinkelter Verbinder 7">
            <a:extLst>
              <a:ext uri="{FF2B5EF4-FFF2-40B4-BE49-F238E27FC236}">
                <a16:creationId xmlns:a16="http://schemas.microsoft.com/office/drawing/2014/main" id="{CC0B7960-93E9-420B-BC2A-BBF9C29317C4}"/>
              </a:ext>
            </a:extLst>
          </p:cNvPr>
          <p:cNvCxnSpPr>
            <a:stCxn id="125" idx="2"/>
            <a:endCxn id="107" idx="0"/>
          </p:cNvCxnSpPr>
          <p:nvPr/>
        </p:nvCxnSpPr>
        <p:spPr>
          <a:xfrm rot="16200000" flipH="1">
            <a:off x="7126500" y="1633694"/>
            <a:ext cx="356217" cy="1618466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0" name="Gewinkelter Verbinder 146">
            <a:extLst>
              <a:ext uri="{FF2B5EF4-FFF2-40B4-BE49-F238E27FC236}">
                <a16:creationId xmlns:a16="http://schemas.microsoft.com/office/drawing/2014/main" id="{9DF487D2-D3A5-4657-AB28-12115013E6E6}"/>
              </a:ext>
            </a:extLst>
          </p:cNvPr>
          <p:cNvCxnSpPr>
            <a:stCxn id="125" idx="2"/>
            <a:endCxn id="123" idx="0"/>
          </p:cNvCxnSpPr>
          <p:nvPr/>
        </p:nvCxnSpPr>
        <p:spPr>
          <a:xfrm rot="5400000">
            <a:off x="5491447" y="1617106"/>
            <a:ext cx="356217" cy="1651643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1" name="Gewinkelter Verbinder 148">
            <a:extLst>
              <a:ext uri="{FF2B5EF4-FFF2-40B4-BE49-F238E27FC236}">
                <a16:creationId xmlns:a16="http://schemas.microsoft.com/office/drawing/2014/main" id="{B4FD05DF-A25E-4E8E-BDC5-19DB0B8AE1E9}"/>
              </a:ext>
            </a:extLst>
          </p:cNvPr>
          <p:cNvCxnSpPr>
            <a:stCxn id="123" idx="1"/>
            <a:endCxn id="121" idx="1"/>
          </p:cNvCxnSpPr>
          <p:nvPr/>
        </p:nvCxnSpPr>
        <p:spPr>
          <a:xfrm rot="10800000" flipH="1" flipV="1">
            <a:off x="4306325" y="2894323"/>
            <a:ext cx="189326" cy="1071555"/>
          </a:xfrm>
          <a:prstGeom prst="bentConnector3">
            <a:avLst>
              <a:gd name="adj1" fmla="val -120681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2" name="Gewinkelter Verbinder 149">
            <a:extLst>
              <a:ext uri="{FF2B5EF4-FFF2-40B4-BE49-F238E27FC236}">
                <a16:creationId xmlns:a16="http://schemas.microsoft.com/office/drawing/2014/main" id="{6B49F06C-E9D9-4FE9-B24E-2AEA41206FFE}"/>
              </a:ext>
            </a:extLst>
          </p:cNvPr>
          <p:cNvCxnSpPr>
            <a:stCxn id="123" idx="1"/>
            <a:endCxn id="119" idx="1"/>
          </p:cNvCxnSpPr>
          <p:nvPr/>
        </p:nvCxnSpPr>
        <p:spPr>
          <a:xfrm rot="10800000" flipH="1" flipV="1">
            <a:off x="4306325" y="2894323"/>
            <a:ext cx="189326" cy="2143111"/>
          </a:xfrm>
          <a:prstGeom prst="bentConnector3">
            <a:avLst>
              <a:gd name="adj1" fmla="val -120681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3" name="Gewinkelter Verbinder 150">
            <a:extLst>
              <a:ext uri="{FF2B5EF4-FFF2-40B4-BE49-F238E27FC236}">
                <a16:creationId xmlns:a16="http://schemas.microsoft.com/office/drawing/2014/main" id="{E78D8A54-802E-4603-BC1C-137A9FFEB0BA}"/>
              </a:ext>
            </a:extLst>
          </p:cNvPr>
          <p:cNvCxnSpPr>
            <a:stCxn id="124" idx="1"/>
            <a:endCxn id="117" idx="1"/>
          </p:cNvCxnSpPr>
          <p:nvPr/>
        </p:nvCxnSpPr>
        <p:spPr>
          <a:xfrm rot="10800000" flipH="1" flipV="1">
            <a:off x="4306325" y="2894323"/>
            <a:ext cx="189326" cy="3214665"/>
          </a:xfrm>
          <a:prstGeom prst="bentConnector3">
            <a:avLst>
              <a:gd name="adj1" fmla="val -120681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4" name="Gewinkelter Verbinder 151">
            <a:extLst>
              <a:ext uri="{FF2B5EF4-FFF2-40B4-BE49-F238E27FC236}">
                <a16:creationId xmlns:a16="http://schemas.microsoft.com/office/drawing/2014/main" id="{FC6A39DE-B70C-40A9-9435-57813BA6CF04}"/>
              </a:ext>
            </a:extLst>
          </p:cNvPr>
          <p:cNvCxnSpPr>
            <a:stCxn id="116" idx="1"/>
            <a:endCxn id="113" idx="1"/>
          </p:cNvCxnSpPr>
          <p:nvPr/>
        </p:nvCxnSpPr>
        <p:spPr>
          <a:xfrm rot="10800000" flipH="1" flipV="1">
            <a:off x="5936799" y="2894324"/>
            <a:ext cx="196475" cy="1063496"/>
          </a:xfrm>
          <a:prstGeom prst="bentConnector3">
            <a:avLst>
              <a:gd name="adj1" fmla="val -11629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5" name="Gewinkelter Verbinder 152">
            <a:extLst>
              <a:ext uri="{FF2B5EF4-FFF2-40B4-BE49-F238E27FC236}">
                <a16:creationId xmlns:a16="http://schemas.microsoft.com/office/drawing/2014/main" id="{7F047360-B54D-41C9-A1F1-00A8F0781182}"/>
              </a:ext>
            </a:extLst>
          </p:cNvPr>
          <p:cNvCxnSpPr>
            <a:stCxn id="115" idx="1"/>
            <a:endCxn id="111" idx="1"/>
          </p:cNvCxnSpPr>
          <p:nvPr/>
        </p:nvCxnSpPr>
        <p:spPr>
          <a:xfrm rot="10800000" flipH="1" flipV="1">
            <a:off x="5936800" y="2894323"/>
            <a:ext cx="192774" cy="2141889"/>
          </a:xfrm>
          <a:prstGeom prst="bentConnector3">
            <a:avLst>
              <a:gd name="adj1" fmla="val -118523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6" name="Gewinkelter Verbinder 153">
            <a:extLst>
              <a:ext uri="{FF2B5EF4-FFF2-40B4-BE49-F238E27FC236}">
                <a16:creationId xmlns:a16="http://schemas.microsoft.com/office/drawing/2014/main" id="{655930F4-111A-4F63-9221-11942BB548FC}"/>
              </a:ext>
            </a:extLst>
          </p:cNvPr>
          <p:cNvCxnSpPr>
            <a:stCxn id="115" idx="1"/>
            <a:endCxn id="109" idx="1"/>
          </p:cNvCxnSpPr>
          <p:nvPr/>
        </p:nvCxnSpPr>
        <p:spPr>
          <a:xfrm rot="10800000" flipH="1" flipV="1">
            <a:off x="5936800" y="2894323"/>
            <a:ext cx="192774" cy="3204128"/>
          </a:xfrm>
          <a:prstGeom prst="bentConnector3">
            <a:avLst>
              <a:gd name="adj1" fmla="val -118523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7" name="Gewinkelter Verbinder 154">
            <a:extLst>
              <a:ext uri="{FF2B5EF4-FFF2-40B4-BE49-F238E27FC236}">
                <a16:creationId xmlns:a16="http://schemas.microsoft.com/office/drawing/2014/main" id="{3090D57D-F40A-4FCD-B1D8-B8487BD46E28}"/>
              </a:ext>
            </a:extLst>
          </p:cNvPr>
          <p:cNvCxnSpPr>
            <a:stCxn id="107" idx="1"/>
            <a:endCxn id="105" idx="1"/>
          </p:cNvCxnSpPr>
          <p:nvPr/>
        </p:nvCxnSpPr>
        <p:spPr>
          <a:xfrm rot="10800000" flipH="1" flipV="1">
            <a:off x="7576434" y="2894323"/>
            <a:ext cx="168152" cy="1071555"/>
          </a:xfrm>
          <a:prstGeom prst="bentConnector3">
            <a:avLst>
              <a:gd name="adj1" fmla="val -135877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</p:spTree>
    <p:extLst>
      <p:ext uri="{BB962C8B-B14F-4D97-AF65-F5344CB8AC3E}">
        <p14:creationId xmlns:p14="http://schemas.microsoft.com/office/powerpoint/2010/main" val="24944863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35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579275"/>
            <a:ext cx="11501480" cy="68385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Aufgabenzuteilung am Beispiel der MRK in der Fahrzeug Unterbodenmontage: Aufgabenzuteilung</a:t>
            </a:r>
            <a:endParaRPr lang="de-CH" dirty="0"/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FACDDB66-31F5-4953-93E2-248E54B409DF}"/>
              </a:ext>
            </a:extLst>
          </p:cNvPr>
          <p:cNvGrpSpPr/>
          <p:nvPr/>
        </p:nvGrpSpPr>
        <p:grpSpPr>
          <a:xfrm>
            <a:off x="4244477" y="2475918"/>
            <a:ext cx="1887725" cy="537815"/>
            <a:chOff x="760957" y="854501"/>
            <a:chExt cx="1593915" cy="627624"/>
          </a:xfrm>
        </p:grpSpPr>
        <p:sp>
          <p:nvSpPr>
            <p:cNvPr id="8" name="Rechteck 7">
              <a:extLst>
                <a:ext uri="{FF2B5EF4-FFF2-40B4-BE49-F238E27FC236}">
                  <a16:creationId xmlns:a16="http://schemas.microsoft.com/office/drawing/2014/main" id="{54F801C8-A14E-4753-A3BF-632434EB35BF}"/>
                </a:ext>
              </a:extLst>
            </p:cNvPr>
            <p:cNvSpPr/>
            <p:nvPr/>
          </p:nvSpPr>
          <p:spPr>
            <a:xfrm>
              <a:off x="786721" y="857976"/>
              <a:ext cx="1568151" cy="624149"/>
            </a:xfrm>
            <a:prstGeom prst="rect">
              <a:avLst/>
            </a:prstGeom>
            <a:solidFill>
              <a:srgbClr val="646464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pPr defTabSz="609463"/>
              <a:endParaRPr lang="en-US" sz="3198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9" name="Rechteck 8">
              <a:extLst>
                <a:ext uri="{FF2B5EF4-FFF2-40B4-BE49-F238E27FC236}">
                  <a16:creationId xmlns:a16="http://schemas.microsoft.com/office/drawing/2014/main" id="{A2A8DAA6-837D-4F94-8FAB-6B3BA2EC127E}"/>
                </a:ext>
              </a:extLst>
            </p:cNvPr>
            <p:cNvSpPr/>
            <p:nvPr/>
          </p:nvSpPr>
          <p:spPr>
            <a:xfrm>
              <a:off x="760957" y="854501"/>
              <a:ext cx="1568151" cy="624149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Manuelle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Operation</a:t>
              </a:r>
            </a:p>
          </p:txBody>
        </p:sp>
      </p:grpSp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61171848-176E-4CCD-AD29-EB3AFCF8ECFA}"/>
              </a:ext>
            </a:extLst>
          </p:cNvPr>
          <p:cNvGrpSpPr/>
          <p:nvPr/>
        </p:nvGrpSpPr>
        <p:grpSpPr>
          <a:xfrm>
            <a:off x="3672662" y="3267041"/>
            <a:ext cx="1238728" cy="441777"/>
            <a:chOff x="191426" y="1744269"/>
            <a:chExt cx="1248299" cy="602491"/>
          </a:xfrm>
        </p:grpSpPr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F3B01CB4-8D00-4F73-8541-0D31109EEAE5}"/>
                </a:ext>
              </a:extLst>
            </p:cNvPr>
            <p:cNvSpPr/>
            <p:nvPr/>
          </p:nvSpPr>
          <p:spPr>
            <a:xfrm>
              <a:off x="191426" y="1744269"/>
              <a:ext cx="1248299" cy="602491"/>
            </a:xfrm>
            <a:prstGeom prst="rect">
              <a:avLst/>
            </a:prstGeom>
            <a:solidFill>
              <a:srgbClr val="006DB6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pPr defTabSz="609463"/>
              <a:endParaRPr lang="en-US" sz="3198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12" name="Rechteck 11">
              <a:extLst>
                <a:ext uri="{FF2B5EF4-FFF2-40B4-BE49-F238E27FC236}">
                  <a16:creationId xmlns:a16="http://schemas.microsoft.com/office/drawing/2014/main" id="{61BF1AD4-F1E6-407E-8A2A-2D1C11D09C89}"/>
                </a:ext>
              </a:extLst>
            </p:cNvPr>
            <p:cNvSpPr/>
            <p:nvPr/>
          </p:nvSpPr>
          <p:spPr>
            <a:xfrm>
              <a:off x="191426" y="1744269"/>
              <a:ext cx="1248299" cy="60249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Teile zuführen</a:t>
              </a:r>
            </a:p>
          </p:txBody>
        </p:sp>
      </p:grpSp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49B6DCBD-9B89-404A-A238-718C55901D54}"/>
              </a:ext>
            </a:extLst>
          </p:cNvPr>
          <p:cNvGrpSpPr/>
          <p:nvPr/>
        </p:nvGrpSpPr>
        <p:grpSpPr>
          <a:xfrm>
            <a:off x="3660321" y="3918436"/>
            <a:ext cx="1252683" cy="642210"/>
            <a:chOff x="503501" y="2608903"/>
            <a:chExt cx="1248299" cy="602491"/>
          </a:xfrm>
        </p:grpSpPr>
        <p:sp>
          <p:nvSpPr>
            <p:cNvPr id="14" name="Rechteck 13">
              <a:extLst>
                <a:ext uri="{FF2B5EF4-FFF2-40B4-BE49-F238E27FC236}">
                  <a16:creationId xmlns:a16="http://schemas.microsoft.com/office/drawing/2014/main" id="{0B6E36ED-ECC4-43E9-A32F-5654EF9938FD}"/>
                </a:ext>
              </a:extLst>
            </p:cNvPr>
            <p:cNvSpPr/>
            <p:nvPr/>
          </p:nvSpPr>
          <p:spPr>
            <a:xfrm>
              <a:off x="503501" y="2608903"/>
              <a:ext cx="1248299" cy="602491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pPr defTabSz="609463"/>
              <a:endParaRPr lang="en-US" sz="3198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CD06E139-BA4A-4F96-BF5A-E0E7D333D74F}"/>
                </a:ext>
              </a:extLst>
            </p:cNvPr>
            <p:cNvSpPr/>
            <p:nvPr/>
          </p:nvSpPr>
          <p:spPr>
            <a:xfrm>
              <a:off x="503501" y="2608903"/>
              <a:ext cx="1248299" cy="60249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UBV 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entnehmen</a:t>
              </a:r>
            </a:p>
          </p:txBody>
        </p:sp>
      </p:grpSp>
      <p:sp>
        <p:nvSpPr>
          <p:cNvPr id="16" name="Rechteck 15">
            <a:extLst>
              <a:ext uri="{FF2B5EF4-FFF2-40B4-BE49-F238E27FC236}">
                <a16:creationId xmlns:a16="http://schemas.microsoft.com/office/drawing/2014/main" id="{098A5AFF-6760-467D-850A-3193F9CA3F4B}"/>
              </a:ext>
            </a:extLst>
          </p:cNvPr>
          <p:cNvSpPr/>
          <p:nvPr/>
        </p:nvSpPr>
        <p:spPr>
          <a:xfrm>
            <a:off x="3660321" y="4731074"/>
            <a:ext cx="1252683" cy="642210"/>
          </a:xfrm>
          <a:prstGeom prst="rect">
            <a:avLst/>
          </a:prstGeom>
          <a:solidFill>
            <a:srgbClr val="4D99CC"/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  <p:txBody>
          <a:bodyPr spcFirstLastPara="0" vert="horz" wrap="square" lIns="6981" tIns="6981" rIns="6981" bIns="6981" numCol="1" spcCol="1270" anchor="ctr" anchorCtr="0">
            <a:noAutofit/>
          </a:bodyPr>
          <a:lstStyle/>
          <a:p>
            <a:pPr algn="ctr" defTabSz="488706">
              <a:lnSpc>
                <a:spcPct val="90000"/>
              </a:lnSpc>
              <a:spcBef>
                <a:spcPct val="0"/>
              </a:spcBef>
              <a:defRPr/>
            </a:pPr>
            <a:r>
              <a:rPr lang="de-DE" sz="1399" kern="0" dirty="0">
                <a:solidFill>
                  <a:srgbClr val="FFFFFF"/>
                </a:solidFill>
                <a:latin typeface="Arial" panose="020B0604020202020204"/>
              </a:rPr>
              <a:t>UBV     </a:t>
            </a:r>
          </a:p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399" kern="0" dirty="0">
                <a:solidFill>
                  <a:srgbClr val="FFFFFF"/>
                </a:solidFill>
                <a:latin typeface="Arial" panose="020B0604020202020204"/>
              </a:rPr>
              <a:t>zuführen</a:t>
            </a:r>
          </a:p>
        </p:txBody>
      </p:sp>
      <p:grpSp>
        <p:nvGrpSpPr>
          <p:cNvPr id="17" name="Gruppieren 16">
            <a:extLst>
              <a:ext uri="{FF2B5EF4-FFF2-40B4-BE49-F238E27FC236}">
                <a16:creationId xmlns:a16="http://schemas.microsoft.com/office/drawing/2014/main" id="{CCBED7B3-8686-425F-81C2-E0F073FD7ED1}"/>
              </a:ext>
            </a:extLst>
          </p:cNvPr>
          <p:cNvGrpSpPr/>
          <p:nvPr/>
        </p:nvGrpSpPr>
        <p:grpSpPr>
          <a:xfrm>
            <a:off x="3447103" y="5554774"/>
            <a:ext cx="1769505" cy="656716"/>
            <a:chOff x="314559" y="4324565"/>
            <a:chExt cx="1568040" cy="616099"/>
          </a:xfrm>
        </p:grpSpPr>
        <p:sp>
          <p:nvSpPr>
            <p:cNvPr id="18" name="Rechteck 17">
              <a:extLst>
                <a:ext uri="{FF2B5EF4-FFF2-40B4-BE49-F238E27FC236}">
                  <a16:creationId xmlns:a16="http://schemas.microsoft.com/office/drawing/2014/main" id="{45E5F164-73A8-4E1A-BFDA-96006858958D}"/>
                </a:ext>
              </a:extLst>
            </p:cNvPr>
            <p:cNvSpPr/>
            <p:nvPr/>
          </p:nvSpPr>
          <p:spPr>
            <a:xfrm>
              <a:off x="431965" y="4324565"/>
              <a:ext cx="1398463" cy="602491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pPr defTabSz="609463"/>
              <a:endParaRPr lang="en-US" sz="3198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19" name="Rechteck 18">
              <a:extLst>
                <a:ext uri="{FF2B5EF4-FFF2-40B4-BE49-F238E27FC236}">
                  <a16:creationId xmlns:a16="http://schemas.microsoft.com/office/drawing/2014/main" id="{F71BF3B7-B906-463E-9A38-061CF5912252}"/>
                </a:ext>
              </a:extLst>
            </p:cNvPr>
            <p:cNvSpPr/>
            <p:nvPr/>
          </p:nvSpPr>
          <p:spPr>
            <a:xfrm>
              <a:off x="314559" y="4338173"/>
              <a:ext cx="1568040" cy="60249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Vorfügeschrauben zuführen</a:t>
              </a:r>
            </a:p>
          </p:txBody>
        </p:sp>
      </p:grpSp>
      <p:grpSp>
        <p:nvGrpSpPr>
          <p:cNvPr id="20" name="Gruppieren 19">
            <a:extLst>
              <a:ext uri="{FF2B5EF4-FFF2-40B4-BE49-F238E27FC236}">
                <a16:creationId xmlns:a16="http://schemas.microsoft.com/office/drawing/2014/main" id="{35C4DC29-8126-42A1-9A11-80967F72E629}"/>
              </a:ext>
            </a:extLst>
          </p:cNvPr>
          <p:cNvGrpSpPr/>
          <p:nvPr/>
        </p:nvGrpSpPr>
        <p:grpSpPr>
          <a:xfrm>
            <a:off x="5495477" y="3267041"/>
            <a:ext cx="1238728" cy="441777"/>
            <a:chOff x="1701868" y="1744269"/>
            <a:chExt cx="1248299" cy="602491"/>
          </a:xfrm>
        </p:grpSpPr>
        <p:sp>
          <p:nvSpPr>
            <p:cNvPr id="21" name="Rechteck 20">
              <a:extLst>
                <a:ext uri="{FF2B5EF4-FFF2-40B4-BE49-F238E27FC236}">
                  <a16:creationId xmlns:a16="http://schemas.microsoft.com/office/drawing/2014/main" id="{C4CE916B-7ADA-46E9-BBAD-79F805C8350A}"/>
                </a:ext>
              </a:extLst>
            </p:cNvPr>
            <p:cNvSpPr/>
            <p:nvPr/>
          </p:nvSpPr>
          <p:spPr>
            <a:xfrm>
              <a:off x="1701868" y="1744269"/>
              <a:ext cx="1248299" cy="602491"/>
            </a:xfrm>
            <a:prstGeom prst="rect">
              <a:avLst/>
            </a:prstGeom>
            <a:solidFill>
              <a:srgbClr val="006DB6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pPr defTabSz="609463"/>
              <a:endParaRPr lang="en-US" sz="3198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22" name="Rechteck 21">
              <a:extLst>
                <a:ext uri="{FF2B5EF4-FFF2-40B4-BE49-F238E27FC236}">
                  <a16:creationId xmlns:a16="http://schemas.microsoft.com/office/drawing/2014/main" id="{953F2AB5-7A89-4727-8011-3F3C92428C1E}"/>
                </a:ext>
              </a:extLst>
            </p:cNvPr>
            <p:cNvSpPr/>
            <p:nvPr/>
          </p:nvSpPr>
          <p:spPr>
            <a:xfrm>
              <a:off x="1701868" y="1744269"/>
              <a:ext cx="1248299" cy="60249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UBV </a:t>
              </a:r>
              <a:r>
                <a:rPr lang="de-DE" sz="1399" kern="0" dirty="0" err="1">
                  <a:solidFill>
                    <a:srgbClr val="FFFFFF"/>
                  </a:solidFill>
                  <a:latin typeface="Arial" panose="020B0604020202020204"/>
                </a:rPr>
                <a:t>vorfügen</a:t>
              </a:r>
              <a:endParaRPr lang="de-DE" sz="1399" kern="0" dirty="0">
                <a:solidFill>
                  <a:srgbClr val="FFFFFF"/>
                </a:solidFill>
                <a:latin typeface="Arial" panose="020B0604020202020204"/>
              </a:endParaRPr>
            </a:p>
          </p:txBody>
        </p:sp>
      </p:grpSp>
      <p:grpSp>
        <p:nvGrpSpPr>
          <p:cNvPr id="23" name="Gruppieren 22">
            <a:extLst>
              <a:ext uri="{FF2B5EF4-FFF2-40B4-BE49-F238E27FC236}">
                <a16:creationId xmlns:a16="http://schemas.microsoft.com/office/drawing/2014/main" id="{A937E694-7DBE-478E-BB02-143509734270}"/>
              </a:ext>
            </a:extLst>
          </p:cNvPr>
          <p:cNvGrpSpPr/>
          <p:nvPr/>
        </p:nvGrpSpPr>
        <p:grpSpPr>
          <a:xfrm>
            <a:off x="5495477" y="3918436"/>
            <a:ext cx="1012652" cy="642210"/>
            <a:chOff x="2013943" y="2608903"/>
            <a:chExt cx="1248299" cy="602491"/>
          </a:xfrm>
        </p:grpSpPr>
        <p:sp>
          <p:nvSpPr>
            <p:cNvPr id="24" name="Rechteck 23">
              <a:extLst>
                <a:ext uri="{FF2B5EF4-FFF2-40B4-BE49-F238E27FC236}">
                  <a16:creationId xmlns:a16="http://schemas.microsoft.com/office/drawing/2014/main" id="{D9CD813A-C4EE-4B5F-9F96-D2158AD4A152}"/>
                </a:ext>
              </a:extLst>
            </p:cNvPr>
            <p:cNvSpPr/>
            <p:nvPr/>
          </p:nvSpPr>
          <p:spPr>
            <a:xfrm>
              <a:off x="2013943" y="2608903"/>
              <a:ext cx="1248299" cy="602491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pPr defTabSz="609463"/>
              <a:endParaRPr lang="en-US" sz="3198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25" name="Rechteck 24">
              <a:extLst>
                <a:ext uri="{FF2B5EF4-FFF2-40B4-BE49-F238E27FC236}">
                  <a16:creationId xmlns:a16="http://schemas.microsoft.com/office/drawing/2014/main" id="{4729DE68-C26C-4F92-A532-2D2277D4647B}"/>
                </a:ext>
              </a:extLst>
            </p:cNvPr>
            <p:cNvSpPr/>
            <p:nvPr/>
          </p:nvSpPr>
          <p:spPr>
            <a:xfrm>
              <a:off x="2013943" y="2608903"/>
              <a:ext cx="1248299" cy="60249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UBV einschieben</a:t>
              </a:r>
            </a:p>
          </p:txBody>
        </p:sp>
      </p:grpSp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46EF5FF5-ECB9-41A9-81FA-35B7BF1238EB}"/>
              </a:ext>
            </a:extLst>
          </p:cNvPr>
          <p:cNvGrpSpPr/>
          <p:nvPr/>
        </p:nvGrpSpPr>
        <p:grpSpPr>
          <a:xfrm>
            <a:off x="5495477" y="4731074"/>
            <a:ext cx="1252683" cy="642210"/>
            <a:chOff x="2013943" y="3473538"/>
            <a:chExt cx="1248299" cy="602491"/>
          </a:xfrm>
        </p:grpSpPr>
        <p:sp>
          <p:nvSpPr>
            <p:cNvPr id="27" name="Rechteck 26">
              <a:extLst>
                <a:ext uri="{FF2B5EF4-FFF2-40B4-BE49-F238E27FC236}">
                  <a16:creationId xmlns:a16="http://schemas.microsoft.com/office/drawing/2014/main" id="{F624EFB6-652E-4D43-869E-1CE330752C3D}"/>
                </a:ext>
              </a:extLst>
            </p:cNvPr>
            <p:cNvSpPr/>
            <p:nvPr/>
          </p:nvSpPr>
          <p:spPr>
            <a:xfrm>
              <a:off x="2013943" y="3473538"/>
              <a:ext cx="1248299" cy="602491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pPr defTabSz="609463"/>
              <a:endParaRPr lang="en-US" sz="3198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28" name="Rechteck 27">
              <a:extLst>
                <a:ext uri="{FF2B5EF4-FFF2-40B4-BE49-F238E27FC236}">
                  <a16:creationId xmlns:a16="http://schemas.microsoft.com/office/drawing/2014/main" id="{CBBF2CD4-2295-4A5E-AE27-0632CC0420E0}"/>
                </a:ext>
              </a:extLst>
            </p:cNvPr>
            <p:cNvSpPr/>
            <p:nvPr/>
          </p:nvSpPr>
          <p:spPr>
            <a:xfrm>
              <a:off x="2013943" y="3473538"/>
              <a:ext cx="1248299" cy="60249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UBV     ausrichten</a:t>
              </a:r>
            </a:p>
          </p:txBody>
        </p:sp>
      </p:grpSp>
      <p:grpSp>
        <p:nvGrpSpPr>
          <p:cNvPr id="29" name="Gruppieren 28">
            <a:extLst>
              <a:ext uri="{FF2B5EF4-FFF2-40B4-BE49-F238E27FC236}">
                <a16:creationId xmlns:a16="http://schemas.microsoft.com/office/drawing/2014/main" id="{88222139-FAA6-44E4-AC70-4DEF931695A3}"/>
              </a:ext>
            </a:extLst>
          </p:cNvPr>
          <p:cNvGrpSpPr/>
          <p:nvPr/>
        </p:nvGrpSpPr>
        <p:grpSpPr>
          <a:xfrm>
            <a:off x="5495477" y="5569274"/>
            <a:ext cx="1252683" cy="642210"/>
            <a:chOff x="2013943" y="4338173"/>
            <a:chExt cx="1248299" cy="602491"/>
          </a:xfrm>
        </p:grpSpPr>
        <p:sp>
          <p:nvSpPr>
            <p:cNvPr id="30" name="Rechteck 29">
              <a:extLst>
                <a:ext uri="{FF2B5EF4-FFF2-40B4-BE49-F238E27FC236}">
                  <a16:creationId xmlns:a16="http://schemas.microsoft.com/office/drawing/2014/main" id="{023C7FF3-776F-4D87-8C44-6A1375A12F52}"/>
                </a:ext>
              </a:extLst>
            </p:cNvPr>
            <p:cNvSpPr/>
            <p:nvPr/>
          </p:nvSpPr>
          <p:spPr>
            <a:xfrm>
              <a:off x="2013943" y="4338173"/>
              <a:ext cx="1248299" cy="602491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pPr defTabSz="609463"/>
              <a:endParaRPr lang="en-US" sz="3198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31" name="Rechteck 30">
              <a:extLst>
                <a:ext uri="{FF2B5EF4-FFF2-40B4-BE49-F238E27FC236}">
                  <a16:creationId xmlns:a16="http://schemas.microsoft.com/office/drawing/2014/main" id="{B07A95C8-1414-42EF-8243-34E202BC0469}"/>
                </a:ext>
              </a:extLst>
            </p:cNvPr>
            <p:cNvSpPr/>
            <p:nvPr/>
          </p:nvSpPr>
          <p:spPr>
            <a:xfrm>
              <a:off x="2013943" y="4338173"/>
              <a:ext cx="1248299" cy="60249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UBV        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 fixieren</a:t>
              </a:r>
            </a:p>
          </p:txBody>
        </p:sp>
      </p:grpSp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683327B1-D744-4904-873F-9FDA0B56C616}"/>
              </a:ext>
            </a:extLst>
          </p:cNvPr>
          <p:cNvGrpSpPr/>
          <p:nvPr/>
        </p:nvGrpSpPr>
        <p:grpSpPr>
          <a:xfrm>
            <a:off x="6841709" y="2478910"/>
            <a:ext cx="1887725" cy="537815"/>
            <a:chOff x="2944045" y="857976"/>
            <a:chExt cx="1784831" cy="624149"/>
          </a:xfrm>
        </p:grpSpPr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BED52095-075E-4309-B82B-F582784AA634}"/>
                </a:ext>
              </a:extLst>
            </p:cNvPr>
            <p:cNvSpPr/>
            <p:nvPr/>
          </p:nvSpPr>
          <p:spPr>
            <a:xfrm>
              <a:off x="2944045" y="857976"/>
              <a:ext cx="1784831" cy="624149"/>
            </a:xfrm>
            <a:prstGeom prst="rect">
              <a:avLst/>
            </a:prstGeom>
            <a:solidFill>
              <a:srgbClr val="7199A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pPr defTabSz="609463"/>
              <a:endParaRPr lang="en-US" sz="3198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34" name="Rechteck 33">
              <a:extLst>
                <a:ext uri="{FF2B5EF4-FFF2-40B4-BE49-F238E27FC236}">
                  <a16:creationId xmlns:a16="http://schemas.microsoft.com/office/drawing/2014/main" id="{809ED6B5-B2ED-4B2D-9F57-E0FFEC103883}"/>
                </a:ext>
              </a:extLst>
            </p:cNvPr>
            <p:cNvSpPr/>
            <p:nvPr/>
          </p:nvSpPr>
          <p:spPr>
            <a:xfrm>
              <a:off x="2944045" y="857976"/>
              <a:ext cx="1784831" cy="624149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Automatisierte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Operation</a:t>
              </a:r>
            </a:p>
          </p:txBody>
        </p:sp>
      </p:grpSp>
      <p:grpSp>
        <p:nvGrpSpPr>
          <p:cNvPr id="35" name="Gruppieren 34">
            <a:extLst>
              <a:ext uri="{FF2B5EF4-FFF2-40B4-BE49-F238E27FC236}">
                <a16:creationId xmlns:a16="http://schemas.microsoft.com/office/drawing/2014/main" id="{79E2726D-0788-4C55-8B03-CBD60E4FBF2A}"/>
              </a:ext>
            </a:extLst>
          </p:cNvPr>
          <p:cNvGrpSpPr/>
          <p:nvPr/>
        </p:nvGrpSpPr>
        <p:grpSpPr>
          <a:xfrm>
            <a:off x="7490707" y="3261580"/>
            <a:ext cx="1238728" cy="441777"/>
            <a:chOff x="3212311" y="1744269"/>
            <a:chExt cx="1248299" cy="602491"/>
          </a:xfrm>
        </p:grpSpPr>
        <p:sp>
          <p:nvSpPr>
            <p:cNvPr id="36" name="Rechteck 35">
              <a:extLst>
                <a:ext uri="{FF2B5EF4-FFF2-40B4-BE49-F238E27FC236}">
                  <a16:creationId xmlns:a16="http://schemas.microsoft.com/office/drawing/2014/main" id="{669CFB70-7BF4-4E75-9488-F2FEE39539B8}"/>
                </a:ext>
              </a:extLst>
            </p:cNvPr>
            <p:cNvSpPr/>
            <p:nvPr/>
          </p:nvSpPr>
          <p:spPr>
            <a:xfrm>
              <a:off x="3212311" y="1744269"/>
              <a:ext cx="1248299" cy="602491"/>
            </a:xfrm>
            <a:prstGeom prst="rect">
              <a:avLst/>
            </a:prstGeom>
            <a:solidFill>
              <a:srgbClr val="006DB6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pPr defTabSz="609463"/>
              <a:endParaRPr lang="en-US" sz="3198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37" name="Rechteck 36">
              <a:extLst>
                <a:ext uri="{FF2B5EF4-FFF2-40B4-BE49-F238E27FC236}">
                  <a16:creationId xmlns:a16="http://schemas.microsoft.com/office/drawing/2014/main" id="{EBA2324B-5A00-4906-BF6A-A790F7787A53}"/>
                </a:ext>
              </a:extLst>
            </p:cNvPr>
            <p:cNvSpPr/>
            <p:nvPr/>
          </p:nvSpPr>
          <p:spPr>
            <a:xfrm>
              <a:off x="3212311" y="1744269"/>
              <a:ext cx="1248299" cy="60249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UBV verschrauben</a:t>
              </a:r>
            </a:p>
          </p:txBody>
        </p:sp>
      </p:grpSp>
      <p:grpSp>
        <p:nvGrpSpPr>
          <p:cNvPr id="38" name="Gruppieren 37">
            <a:extLst>
              <a:ext uri="{FF2B5EF4-FFF2-40B4-BE49-F238E27FC236}">
                <a16:creationId xmlns:a16="http://schemas.microsoft.com/office/drawing/2014/main" id="{8F7CFA18-3D6E-48DF-86B5-7DADFA7F2722}"/>
              </a:ext>
            </a:extLst>
          </p:cNvPr>
          <p:cNvGrpSpPr/>
          <p:nvPr/>
        </p:nvGrpSpPr>
        <p:grpSpPr>
          <a:xfrm>
            <a:off x="7476753" y="3857113"/>
            <a:ext cx="1320283" cy="642210"/>
            <a:chOff x="3524386" y="2608903"/>
            <a:chExt cx="1315663" cy="602491"/>
          </a:xfrm>
        </p:grpSpPr>
        <p:sp>
          <p:nvSpPr>
            <p:cNvPr id="39" name="Rechteck 38">
              <a:extLst>
                <a:ext uri="{FF2B5EF4-FFF2-40B4-BE49-F238E27FC236}">
                  <a16:creationId xmlns:a16="http://schemas.microsoft.com/office/drawing/2014/main" id="{15710C9C-5F5D-4935-8273-EF10D1D5DE5C}"/>
                </a:ext>
              </a:extLst>
            </p:cNvPr>
            <p:cNvSpPr/>
            <p:nvPr/>
          </p:nvSpPr>
          <p:spPr>
            <a:xfrm>
              <a:off x="3524386" y="2608903"/>
              <a:ext cx="1315663" cy="602491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pPr defTabSz="609463"/>
              <a:endParaRPr lang="en-US" sz="3198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40" name="Rechteck 39">
              <a:extLst>
                <a:ext uri="{FF2B5EF4-FFF2-40B4-BE49-F238E27FC236}">
                  <a16:creationId xmlns:a16="http://schemas.microsoft.com/office/drawing/2014/main" id="{7A12CEB0-92F3-4676-B453-8F0B5D669C67}"/>
                </a:ext>
              </a:extLst>
            </p:cNvPr>
            <p:cNvSpPr/>
            <p:nvPr/>
          </p:nvSpPr>
          <p:spPr>
            <a:xfrm>
              <a:off x="3524386" y="2608903"/>
              <a:ext cx="1315663" cy="60249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Verschraubung durchführen</a:t>
              </a:r>
            </a:p>
          </p:txBody>
        </p:sp>
      </p:grpSp>
      <p:pic>
        <p:nvPicPr>
          <p:cNvPr id="41" name="Grafik 40">
            <a:extLst>
              <a:ext uri="{FF2B5EF4-FFF2-40B4-BE49-F238E27FC236}">
                <a16:creationId xmlns:a16="http://schemas.microsoft.com/office/drawing/2014/main" id="{17954CDC-EF8F-4E75-8907-8F3AAC2DDD7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1857" y="2612451"/>
            <a:ext cx="365043" cy="322093"/>
          </a:xfrm>
          <a:prstGeom prst="rect">
            <a:avLst/>
          </a:prstGeom>
        </p:spPr>
      </p:pic>
      <p:pic>
        <p:nvPicPr>
          <p:cNvPr id="42" name="Grafik 41">
            <a:extLst>
              <a:ext uri="{FF2B5EF4-FFF2-40B4-BE49-F238E27FC236}">
                <a16:creationId xmlns:a16="http://schemas.microsoft.com/office/drawing/2014/main" id="{FD5F604C-8461-48E9-B726-EDA7F37F499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7432" y="2595283"/>
            <a:ext cx="377722" cy="333280"/>
          </a:xfrm>
          <a:prstGeom prst="rect">
            <a:avLst/>
          </a:prstGeom>
        </p:spPr>
      </p:pic>
      <p:pic>
        <p:nvPicPr>
          <p:cNvPr id="43" name="Picture 3">
            <a:extLst>
              <a:ext uri="{FF2B5EF4-FFF2-40B4-BE49-F238E27FC236}">
                <a16:creationId xmlns:a16="http://schemas.microsoft.com/office/drawing/2014/main" id="{DCED03A0-F972-4FF5-9276-7A33B5C09A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0533" y="2529060"/>
            <a:ext cx="284785" cy="399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4" name="Gruppieren 43">
            <a:extLst>
              <a:ext uri="{FF2B5EF4-FFF2-40B4-BE49-F238E27FC236}">
                <a16:creationId xmlns:a16="http://schemas.microsoft.com/office/drawing/2014/main" id="{9D2CBB74-F82A-4A72-949C-3ECBC0D42D63}"/>
              </a:ext>
            </a:extLst>
          </p:cNvPr>
          <p:cNvGrpSpPr/>
          <p:nvPr/>
        </p:nvGrpSpPr>
        <p:grpSpPr>
          <a:xfrm>
            <a:off x="5620548" y="1724890"/>
            <a:ext cx="1277113" cy="532303"/>
            <a:chOff x="2160157" y="227"/>
            <a:chExt cx="1267203" cy="598601"/>
          </a:xfrm>
        </p:grpSpPr>
        <p:sp>
          <p:nvSpPr>
            <p:cNvPr id="45" name="Rechteck 44">
              <a:extLst>
                <a:ext uri="{FF2B5EF4-FFF2-40B4-BE49-F238E27FC236}">
                  <a16:creationId xmlns:a16="http://schemas.microsoft.com/office/drawing/2014/main" id="{641E1288-160F-4461-8B50-EEDD1A17093B}"/>
                </a:ext>
              </a:extLst>
            </p:cNvPr>
            <p:cNvSpPr/>
            <p:nvPr/>
          </p:nvSpPr>
          <p:spPr>
            <a:xfrm>
              <a:off x="2160157" y="227"/>
              <a:ext cx="1267203" cy="598601"/>
            </a:xfrm>
            <a:prstGeom prst="rect">
              <a:avLst/>
            </a:prstGeom>
            <a:solidFill>
              <a:srgbClr val="558398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pPr defTabSz="609463"/>
              <a:endParaRPr lang="en-US" sz="3198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46" name="Rechteck 45">
              <a:extLst>
                <a:ext uri="{FF2B5EF4-FFF2-40B4-BE49-F238E27FC236}">
                  <a16:creationId xmlns:a16="http://schemas.microsoft.com/office/drawing/2014/main" id="{23B04DA8-7E88-4144-869F-CAE12759B7D5}"/>
                </a:ext>
              </a:extLst>
            </p:cNvPr>
            <p:cNvSpPr/>
            <p:nvPr/>
          </p:nvSpPr>
          <p:spPr>
            <a:xfrm>
              <a:off x="2160157" y="227"/>
              <a:ext cx="1267200" cy="59860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b="1" kern="0" dirty="0">
                  <a:solidFill>
                    <a:srgbClr val="FFFFFF"/>
                  </a:solidFill>
                  <a:latin typeface="Arial" panose="020B0604020202020204"/>
                </a:rPr>
                <a:t>Montage der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b="1" kern="0" dirty="0">
                  <a:solidFill>
                    <a:srgbClr val="FFFFFF"/>
                  </a:solidFill>
                  <a:latin typeface="Arial" panose="020B0604020202020204"/>
                </a:rPr>
                <a:t>UBV</a:t>
              </a:r>
            </a:p>
          </p:txBody>
        </p:sp>
      </p:grpSp>
      <p:cxnSp>
        <p:nvCxnSpPr>
          <p:cNvPr id="47" name="Gewinkelter Verbinder 45">
            <a:extLst>
              <a:ext uri="{FF2B5EF4-FFF2-40B4-BE49-F238E27FC236}">
                <a16:creationId xmlns:a16="http://schemas.microsoft.com/office/drawing/2014/main" id="{7EA9A376-A462-4D8F-9E52-A8A372323EBC}"/>
              </a:ext>
            </a:extLst>
          </p:cNvPr>
          <p:cNvCxnSpPr>
            <a:stCxn id="11" idx="1"/>
            <a:endCxn id="14" idx="1"/>
          </p:cNvCxnSpPr>
          <p:nvPr/>
        </p:nvCxnSpPr>
        <p:spPr>
          <a:xfrm rot="10800000" flipV="1">
            <a:off x="3660321" y="3487927"/>
            <a:ext cx="12341" cy="751613"/>
          </a:xfrm>
          <a:prstGeom prst="bentConnector3">
            <a:avLst>
              <a:gd name="adj1" fmla="val 131546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48" name="Gewinkelter Verbinder 46">
            <a:extLst>
              <a:ext uri="{FF2B5EF4-FFF2-40B4-BE49-F238E27FC236}">
                <a16:creationId xmlns:a16="http://schemas.microsoft.com/office/drawing/2014/main" id="{0E24B720-CCF8-47AB-9767-21FA5368C80D}"/>
              </a:ext>
            </a:extLst>
          </p:cNvPr>
          <p:cNvCxnSpPr>
            <a:stCxn id="11" idx="1"/>
            <a:endCxn id="16" idx="1"/>
          </p:cNvCxnSpPr>
          <p:nvPr/>
        </p:nvCxnSpPr>
        <p:spPr>
          <a:xfrm rot="10800000" flipV="1">
            <a:off x="3660321" y="3487928"/>
            <a:ext cx="12341" cy="1564250"/>
          </a:xfrm>
          <a:prstGeom prst="bentConnector3">
            <a:avLst>
              <a:gd name="adj1" fmla="val 131546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49" name="Gewinkelter Verbinder 47">
            <a:extLst>
              <a:ext uri="{FF2B5EF4-FFF2-40B4-BE49-F238E27FC236}">
                <a16:creationId xmlns:a16="http://schemas.microsoft.com/office/drawing/2014/main" id="{DD4CF499-1710-43A9-B111-A4758CE4B698}"/>
              </a:ext>
            </a:extLst>
          </p:cNvPr>
          <p:cNvCxnSpPr>
            <a:cxnSpLocks/>
            <a:stCxn id="11" idx="1"/>
            <a:endCxn id="18" idx="1"/>
          </p:cNvCxnSpPr>
          <p:nvPr/>
        </p:nvCxnSpPr>
        <p:spPr>
          <a:xfrm rot="10800000" flipV="1">
            <a:off x="3579593" y="3487929"/>
            <a:ext cx="93068" cy="2387950"/>
          </a:xfrm>
          <a:prstGeom prst="bentConnector3">
            <a:avLst>
              <a:gd name="adj1" fmla="val 172733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50" name="Gewinkelter Verbinder 48">
            <a:extLst>
              <a:ext uri="{FF2B5EF4-FFF2-40B4-BE49-F238E27FC236}">
                <a16:creationId xmlns:a16="http://schemas.microsoft.com/office/drawing/2014/main" id="{B954F901-107D-4984-890D-77559FC2FAAF}"/>
              </a:ext>
            </a:extLst>
          </p:cNvPr>
          <p:cNvCxnSpPr>
            <a:stCxn id="21" idx="1"/>
            <a:endCxn id="24" idx="1"/>
          </p:cNvCxnSpPr>
          <p:nvPr/>
        </p:nvCxnSpPr>
        <p:spPr>
          <a:xfrm rot="10800000" flipV="1">
            <a:off x="5495477" y="3487927"/>
            <a:ext cx="16026" cy="751613"/>
          </a:xfrm>
          <a:prstGeom prst="bentConnector3">
            <a:avLst>
              <a:gd name="adj1" fmla="val 180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51" name="Gewinkelter Verbinder 49">
            <a:extLst>
              <a:ext uri="{FF2B5EF4-FFF2-40B4-BE49-F238E27FC236}">
                <a16:creationId xmlns:a16="http://schemas.microsoft.com/office/drawing/2014/main" id="{A1CCC953-3507-4207-A11B-1BE678505EB2}"/>
              </a:ext>
            </a:extLst>
          </p:cNvPr>
          <p:cNvCxnSpPr>
            <a:stCxn id="21" idx="1"/>
            <a:endCxn id="27" idx="1"/>
          </p:cNvCxnSpPr>
          <p:nvPr/>
        </p:nvCxnSpPr>
        <p:spPr>
          <a:xfrm rot="10800000" flipV="1">
            <a:off x="5495477" y="3487928"/>
            <a:ext cx="16026" cy="1564250"/>
          </a:xfrm>
          <a:prstGeom prst="bentConnector3">
            <a:avLst>
              <a:gd name="adj1" fmla="val 180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52" name="Gewinkelter Verbinder 50">
            <a:extLst>
              <a:ext uri="{FF2B5EF4-FFF2-40B4-BE49-F238E27FC236}">
                <a16:creationId xmlns:a16="http://schemas.microsoft.com/office/drawing/2014/main" id="{FE703B7B-D921-42D1-A531-DB788FD74198}"/>
              </a:ext>
            </a:extLst>
          </p:cNvPr>
          <p:cNvCxnSpPr>
            <a:stCxn id="21" idx="1"/>
            <a:endCxn id="30" idx="1"/>
          </p:cNvCxnSpPr>
          <p:nvPr/>
        </p:nvCxnSpPr>
        <p:spPr>
          <a:xfrm rot="10800000" flipV="1">
            <a:off x="5495477" y="3487929"/>
            <a:ext cx="16026" cy="2402452"/>
          </a:xfrm>
          <a:prstGeom prst="bentConnector3">
            <a:avLst>
              <a:gd name="adj1" fmla="val 180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53" name="Gewinkelter Verbinder 51">
            <a:extLst>
              <a:ext uri="{FF2B5EF4-FFF2-40B4-BE49-F238E27FC236}">
                <a16:creationId xmlns:a16="http://schemas.microsoft.com/office/drawing/2014/main" id="{BC97A91D-1AE0-401E-A52E-875F279AF6FE}"/>
              </a:ext>
            </a:extLst>
          </p:cNvPr>
          <p:cNvCxnSpPr>
            <a:cxnSpLocks/>
            <a:stCxn id="36" idx="1"/>
            <a:endCxn id="39" idx="1"/>
          </p:cNvCxnSpPr>
          <p:nvPr/>
        </p:nvCxnSpPr>
        <p:spPr>
          <a:xfrm rot="10800000" flipV="1">
            <a:off x="7476752" y="3482469"/>
            <a:ext cx="13955" cy="695750"/>
          </a:xfrm>
          <a:prstGeom prst="bentConnector3">
            <a:avLst>
              <a:gd name="adj1" fmla="val 1737301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54" name="Gewinkelter Verbinder 52">
            <a:extLst>
              <a:ext uri="{FF2B5EF4-FFF2-40B4-BE49-F238E27FC236}">
                <a16:creationId xmlns:a16="http://schemas.microsoft.com/office/drawing/2014/main" id="{5B8C5D8D-22B0-487C-82F0-2D59329FE7C1}"/>
              </a:ext>
            </a:extLst>
          </p:cNvPr>
          <p:cNvCxnSpPr>
            <a:stCxn id="8" idx="2"/>
            <a:endCxn id="11" idx="0"/>
          </p:cNvCxnSpPr>
          <p:nvPr/>
        </p:nvCxnSpPr>
        <p:spPr>
          <a:xfrm rot="5400000">
            <a:off x="4621159" y="2684601"/>
            <a:ext cx="253307" cy="911571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55" name="Gewinkelter Verbinder 53">
            <a:extLst>
              <a:ext uri="{FF2B5EF4-FFF2-40B4-BE49-F238E27FC236}">
                <a16:creationId xmlns:a16="http://schemas.microsoft.com/office/drawing/2014/main" id="{DDEBCB7D-EB25-4C7E-AC5A-F52EC836989A}"/>
              </a:ext>
            </a:extLst>
          </p:cNvPr>
          <p:cNvCxnSpPr>
            <a:stCxn id="8" idx="2"/>
            <a:endCxn id="21" idx="0"/>
          </p:cNvCxnSpPr>
          <p:nvPr/>
        </p:nvCxnSpPr>
        <p:spPr>
          <a:xfrm rot="16200000" flipH="1">
            <a:off x="5532565" y="2684764"/>
            <a:ext cx="253307" cy="911244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56" name="Gewinkelter Verbinder 54">
            <a:extLst>
              <a:ext uri="{FF2B5EF4-FFF2-40B4-BE49-F238E27FC236}">
                <a16:creationId xmlns:a16="http://schemas.microsoft.com/office/drawing/2014/main" id="{049ADFD9-F80E-49FF-9505-733E27FDE2AC}"/>
              </a:ext>
            </a:extLst>
          </p:cNvPr>
          <p:cNvCxnSpPr>
            <a:cxnSpLocks/>
            <a:stCxn id="33" idx="2"/>
            <a:endCxn id="37" idx="0"/>
          </p:cNvCxnSpPr>
          <p:nvPr/>
        </p:nvCxnSpPr>
        <p:spPr>
          <a:xfrm rot="16200000" flipH="1">
            <a:off x="7825394" y="2976903"/>
            <a:ext cx="244854" cy="324498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57" name="Gewinkelter Verbinder 55">
            <a:extLst>
              <a:ext uri="{FF2B5EF4-FFF2-40B4-BE49-F238E27FC236}">
                <a16:creationId xmlns:a16="http://schemas.microsoft.com/office/drawing/2014/main" id="{AE7EFB59-BB09-448C-BF9A-0300D8BE5F58}"/>
              </a:ext>
            </a:extLst>
          </p:cNvPr>
          <p:cNvCxnSpPr>
            <a:cxnSpLocks/>
            <a:stCxn id="46" idx="2"/>
            <a:endCxn id="9" idx="0"/>
          </p:cNvCxnSpPr>
          <p:nvPr/>
        </p:nvCxnSpPr>
        <p:spPr>
          <a:xfrm rot="5400000">
            <a:off x="5606732" y="1823546"/>
            <a:ext cx="218725" cy="1086020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58" name="Gewinkelter Verbinder 56">
            <a:extLst>
              <a:ext uri="{FF2B5EF4-FFF2-40B4-BE49-F238E27FC236}">
                <a16:creationId xmlns:a16="http://schemas.microsoft.com/office/drawing/2014/main" id="{220BFDED-9DB0-45BD-A210-11B84A8E4A0C}"/>
              </a:ext>
            </a:extLst>
          </p:cNvPr>
          <p:cNvCxnSpPr>
            <a:cxnSpLocks/>
            <a:stCxn id="46" idx="2"/>
            <a:endCxn id="33" idx="0"/>
          </p:cNvCxnSpPr>
          <p:nvPr/>
        </p:nvCxnSpPr>
        <p:spPr>
          <a:xfrm rot="16200000" flipH="1">
            <a:off x="6911480" y="1604816"/>
            <a:ext cx="221717" cy="1526469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pic>
        <p:nvPicPr>
          <p:cNvPr id="59" name="Grafik 58">
            <a:extLst>
              <a:ext uri="{FF2B5EF4-FFF2-40B4-BE49-F238E27FC236}">
                <a16:creationId xmlns:a16="http://schemas.microsoft.com/office/drawing/2014/main" id="{237E4ACA-8167-4F4F-A835-2EE0B2456B8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795" t="2620" r="27287" b="29785"/>
          <a:stretch/>
        </p:blipFill>
        <p:spPr>
          <a:xfrm>
            <a:off x="770376" y="2062133"/>
            <a:ext cx="2576009" cy="1800889"/>
          </a:xfrm>
          <a:prstGeom prst="rect">
            <a:avLst/>
          </a:prstGeom>
        </p:spPr>
      </p:pic>
      <p:pic>
        <p:nvPicPr>
          <p:cNvPr id="60" name="Grafik 59">
            <a:extLst>
              <a:ext uri="{FF2B5EF4-FFF2-40B4-BE49-F238E27FC236}">
                <a16:creationId xmlns:a16="http://schemas.microsoft.com/office/drawing/2014/main" id="{5E030111-333D-467A-B3E8-BEF5B0E6201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02" t="11839" r="19074" b="17258"/>
          <a:stretch/>
        </p:blipFill>
        <p:spPr>
          <a:xfrm>
            <a:off x="8972090" y="2060018"/>
            <a:ext cx="2592336" cy="2819584"/>
          </a:xfrm>
          <a:prstGeom prst="rect">
            <a:avLst/>
          </a:prstGeom>
        </p:spPr>
      </p:pic>
      <p:sp>
        <p:nvSpPr>
          <p:cNvPr id="61" name="Quelle">
            <a:extLst>
              <a:ext uri="{FF2B5EF4-FFF2-40B4-BE49-F238E27FC236}">
                <a16:creationId xmlns:a16="http://schemas.microsoft.com/office/drawing/2014/main" id="{B9F2BF75-C129-4946-8E1E-AC82D08AC6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67343" y="6007253"/>
            <a:ext cx="1717722" cy="152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36557" anchor="b">
            <a:spAutoFit/>
          </a:bodyPr>
          <a:lstStyle>
            <a:defPPr>
              <a:defRPr lang="de-DE"/>
            </a:defPPr>
            <a:lvl1pPr marR="0" lvl="0" defTabSz="9144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750" b="0" i="0" u="none" strike="noStrike" kern="0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</a:defRPr>
            </a:lvl1pPr>
          </a:lstStyle>
          <a:p>
            <a:pPr defTabSz="913943"/>
            <a:r>
              <a:rPr lang="de-DE" dirty="0">
                <a:latin typeface="Arial" panose="020B0604020202020204"/>
              </a:rPr>
              <a:t>Bilder: </a:t>
            </a:r>
            <a:r>
              <a:rPr lang="de-DE" dirty="0" err="1">
                <a:latin typeface="Arial" panose="020B0604020202020204"/>
              </a:rPr>
              <a:t>ZeMA</a:t>
            </a:r>
            <a:endParaRPr lang="de-DE" dirty="0"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93012736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36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693575"/>
            <a:ext cx="11501480" cy="68385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Aufgabenzuteilung am Beispiel der MRK in der Fahrzeug Unterbodenmontage: Konfiguration der Produktionsanlage</a:t>
            </a:r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1346685E-B518-47B3-AB04-26BE366CC78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fontScale="92500"/>
          </a:bodyPr>
          <a:lstStyle/>
          <a:p>
            <a:r>
              <a:rPr lang="de-CH" dirty="0"/>
              <a:t>Einführung und Aufgabenstellung</a:t>
            </a:r>
          </a:p>
        </p:txBody>
      </p:sp>
      <p:sp>
        <p:nvSpPr>
          <p:cNvPr id="61" name="Quelle">
            <a:extLst>
              <a:ext uri="{FF2B5EF4-FFF2-40B4-BE49-F238E27FC236}">
                <a16:creationId xmlns:a16="http://schemas.microsoft.com/office/drawing/2014/main" id="{B9F2BF75-C129-4946-8E1E-AC82D08AC6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87945" y="6113625"/>
            <a:ext cx="1717722" cy="152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36557" anchor="b">
            <a:spAutoFit/>
          </a:bodyPr>
          <a:lstStyle>
            <a:defPPr>
              <a:defRPr lang="de-DE"/>
            </a:defPPr>
            <a:lvl1pPr marR="0" lvl="0" defTabSz="9144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750" b="0" i="0" u="none" strike="noStrike" kern="0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</a:defRPr>
            </a:lvl1pPr>
          </a:lstStyle>
          <a:p>
            <a:pPr defTabSz="913943"/>
            <a:r>
              <a:rPr lang="de-DE" dirty="0">
                <a:latin typeface="Arial" panose="020B0604020202020204"/>
              </a:rPr>
              <a:t>Bilder: </a:t>
            </a:r>
            <a:r>
              <a:rPr lang="de-DE" dirty="0" err="1">
                <a:latin typeface="Arial" panose="020B0604020202020204"/>
              </a:rPr>
              <a:t>ZeMA</a:t>
            </a:r>
            <a:endParaRPr lang="de-DE" dirty="0">
              <a:latin typeface="Arial" panose="020B0604020202020204"/>
            </a:endParaRPr>
          </a:p>
        </p:txBody>
      </p: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4760FC5E-8CF6-4870-9069-990B12F8CCCE}"/>
              </a:ext>
            </a:extLst>
          </p:cNvPr>
          <p:cNvGrpSpPr/>
          <p:nvPr/>
        </p:nvGrpSpPr>
        <p:grpSpPr>
          <a:xfrm>
            <a:off x="1165417" y="2451908"/>
            <a:ext cx="10783646" cy="3446878"/>
            <a:chOff x="981653" y="1333934"/>
            <a:chExt cx="6945161" cy="2219947"/>
          </a:xfrm>
        </p:grpSpPr>
        <p:pic>
          <p:nvPicPr>
            <p:cNvPr id="24" name="Grafik 23">
              <a:extLst>
                <a:ext uri="{FF2B5EF4-FFF2-40B4-BE49-F238E27FC236}">
                  <a16:creationId xmlns:a16="http://schemas.microsoft.com/office/drawing/2014/main" id="{A78D17CF-BFA4-41D1-BF0F-ACFADF566ED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81653" y="1602528"/>
              <a:ext cx="1682757" cy="1682757"/>
            </a:xfrm>
            <a:prstGeom prst="rect">
              <a:avLst/>
            </a:prstGeom>
          </p:spPr>
        </p:pic>
        <p:sp>
          <p:nvSpPr>
            <p:cNvPr id="25" name="Pfeil nach rechts 69">
              <a:extLst>
                <a:ext uri="{FF2B5EF4-FFF2-40B4-BE49-F238E27FC236}">
                  <a16:creationId xmlns:a16="http://schemas.microsoft.com/office/drawing/2014/main" id="{8FFB3D0D-0990-44A2-8AB3-A741C4581719}"/>
                </a:ext>
              </a:extLst>
            </p:cNvPr>
            <p:cNvSpPr/>
            <p:nvPr/>
          </p:nvSpPr>
          <p:spPr bwMode="auto">
            <a:xfrm>
              <a:off x="2149188" y="2044819"/>
              <a:ext cx="639625" cy="798176"/>
            </a:xfrm>
            <a:prstGeom prst="rightArrow">
              <a:avLst/>
            </a:prstGeom>
            <a:solidFill>
              <a:srgbClr val="D6EAF8">
                <a:lumMod val="50000"/>
              </a:srgbClr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68544" tIns="34272" rIns="68544" bIns="3427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68545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sz="1349" kern="0">
                <a:solidFill>
                  <a:srgbClr val="002D58"/>
                </a:solidFill>
                <a:latin typeface="Arial" panose="020B0604020202020204"/>
              </a:endParaRPr>
            </a:p>
          </p:txBody>
        </p:sp>
        <p:pic>
          <p:nvPicPr>
            <p:cNvPr id="26" name="Grafik 25">
              <a:extLst>
                <a:ext uri="{FF2B5EF4-FFF2-40B4-BE49-F238E27FC236}">
                  <a16:creationId xmlns:a16="http://schemas.microsoft.com/office/drawing/2014/main" id="{1C4689B2-2568-483F-A81F-233441A22A1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88813" y="1713025"/>
              <a:ext cx="2649963" cy="1461765"/>
            </a:xfrm>
            <a:prstGeom prst="rect">
              <a:avLst/>
            </a:prstGeom>
          </p:spPr>
        </p:pic>
        <p:pic>
          <p:nvPicPr>
            <p:cNvPr id="27" name="Grafik 26">
              <a:extLst>
                <a:ext uri="{FF2B5EF4-FFF2-40B4-BE49-F238E27FC236}">
                  <a16:creationId xmlns:a16="http://schemas.microsoft.com/office/drawing/2014/main" id="{97B30CE7-8468-40A7-BF24-D4A39A82212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11258" y="1333934"/>
              <a:ext cx="1915556" cy="2219947"/>
            </a:xfrm>
            <a:prstGeom prst="rect">
              <a:avLst/>
            </a:prstGeom>
          </p:spPr>
        </p:pic>
        <p:sp>
          <p:nvSpPr>
            <p:cNvPr id="28" name="Pfeil nach rechts 72">
              <a:extLst>
                <a:ext uri="{FF2B5EF4-FFF2-40B4-BE49-F238E27FC236}">
                  <a16:creationId xmlns:a16="http://schemas.microsoft.com/office/drawing/2014/main" id="{E0B61076-B630-4180-B85D-C9B8A0FC1A80}"/>
                </a:ext>
              </a:extLst>
            </p:cNvPr>
            <p:cNvSpPr/>
            <p:nvPr/>
          </p:nvSpPr>
          <p:spPr bwMode="auto">
            <a:xfrm>
              <a:off x="5438776" y="2044819"/>
              <a:ext cx="639625" cy="798176"/>
            </a:xfrm>
            <a:prstGeom prst="rightArrow">
              <a:avLst/>
            </a:prstGeom>
            <a:solidFill>
              <a:srgbClr val="D6EAF8">
                <a:lumMod val="50000"/>
              </a:srgbClr>
            </a:soli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68544" tIns="34272" rIns="68544" bIns="34272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defTabSz="685457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de-DE" sz="1349" kern="0">
                <a:solidFill>
                  <a:srgbClr val="002D58"/>
                </a:solidFill>
                <a:latin typeface="Arial" panose="020B0604020202020204"/>
              </a:endParaRPr>
            </a:p>
          </p:txBody>
        </p:sp>
      </p:grpSp>
      <p:sp>
        <p:nvSpPr>
          <p:cNvPr id="8" name="Ellipse 7">
            <a:extLst>
              <a:ext uri="{FF2B5EF4-FFF2-40B4-BE49-F238E27FC236}">
                <a16:creationId xmlns:a16="http://schemas.microsoft.com/office/drawing/2014/main" id="{329FBCC0-649A-4667-B04C-0D0CEB2537D0}"/>
              </a:ext>
            </a:extLst>
          </p:cNvPr>
          <p:cNvSpPr/>
          <p:nvPr/>
        </p:nvSpPr>
        <p:spPr>
          <a:xfrm>
            <a:off x="693762" y="1592270"/>
            <a:ext cx="1628068" cy="164899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107944" tIns="35981" rIns="107944" bIns="35981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endParaRPr lang="de-CH" sz="2399" dirty="0">
              <a:solidFill>
                <a:srgbClr val="191919"/>
              </a:solidFill>
              <a:latin typeface="Arial" panose="020B0604020202020204"/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5816CD7E-B2E6-41D5-9AA0-33A8C497F0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489" y="1886520"/>
            <a:ext cx="1223659" cy="1053390"/>
          </a:xfrm>
          <a:prstGeom prst="rect">
            <a:avLst/>
          </a:prstGeom>
        </p:spPr>
      </p:pic>
      <p:cxnSp>
        <p:nvCxnSpPr>
          <p:cNvPr id="10" name="Gerader Verbinder 9">
            <a:extLst>
              <a:ext uri="{FF2B5EF4-FFF2-40B4-BE49-F238E27FC236}">
                <a16:creationId xmlns:a16="http://schemas.microsoft.com/office/drawing/2014/main" id="{10B9ADCF-3BDE-4916-A349-8569CA9C1A95}"/>
              </a:ext>
            </a:extLst>
          </p:cNvPr>
          <p:cNvCxnSpPr>
            <a:cxnSpLocks/>
          </p:cNvCxnSpPr>
          <p:nvPr/>
        </p:nvCxnSpPr>
        <p:spPr>
          <a:xfrm>
            <a:off x="1899774" y="3122424"/>
            <a:ext cx="129473" cy="111736"/>
          </a:xfrm>
          <a:prstGeom prst="line">
            <a:avLst/>
          </a:prstGeom>
          <a:ln w="38100">
            <a:solidFill>
              <a:schemeClr val="tx1"/>
            </a:solidFill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64774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37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363375"/>
            <a:ext cx="11501480" cy="68385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Aufgabenzuteilung am Beispiel der MRK in der Fahrzeug Unterbodenmontage: Gesamtprozess</a:t>
            </a:r>
            <a:endParaRPr lang="de-CH" dirty="0"/>
          </a:p>
        </p:txBody>
      </p:sp>
      <p:sp>
        <p:nvSpPr>
          <p:cNvPr id="61" name="Quelle">
            <a:extLst>
              <a:ext uri="{FF2B5EF4-FFF2-40B4-BE49-F238E27FC236}">
                <a16:creationId xmlns:a16="http://schemas.microsoft.com/office/drawing/2014/main" id="{B9F2BF75-C129-4946-8E1E-AC82D08AC6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87945" y="6113625"/>
            <a:ext cx="1717722" cy="152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36557" anchor="b">
            <a:spAutoFit/>
          </a:bodyPr>
          <a:lstStyle>
            <a:defPPr>
              <a:defRPr lang="de-DE"/>
            </a:defPPr>
            <a:lvl1pPr marR="0" lvl="0" defTabSz="9144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750" b="0" i="0" u="none" strike="noStrike" kern="0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</a:defRPr>
            </a:lvl1pPr>
          </a:lstStyle>
          <a:p>
            <a:pPr defTabSz="913943"/>
            <a:r>
              <a:rPr lang="de-DE" dirty="0">
                <a:latin typeface="Arial" panose="020B0604020202020204"/>
              </a:rPr>
              <a:t>Bilder: </a:t>
            </a:r>
            <a:r>
              <a:rPr lang="de-DE" dirty="0" err="1">
                <a:latin typeface="Arial" panose="020B0604020202020204"/>
              </a:rPr>
              <a:t>ZeMA</a:t>
            </a:r>
            <a:endParaRPr lang="de-DE" dirty="0">
              <a:latin typeface="Arial" panose="020B0604020202020204"/>
            </a:endParaRP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475E553F-C2D8-487A-99E2-8820B74D6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730" y="1565312"/>
            <a:ext cx="8028182" cy="4714136"/>
          </a:xfrm>
          <a:prstGeom prst="rect">
            <a:avLst/>
          </a:prstGeom>
        </p:spPr>
      </p:pic>
      <p:pic>
        <p:nvPicPr>
          <p:cNvPr id="2" name="Grafik 1">
            <a:hlinkClick r:id="rId3"/>
            <a:extLst>
              <a:ext uri="{FF2B5EF4-FFF2-40B4-BE49-F238E27FC236}">
                <a16:creationId xmlns:a16="http://schemas.microsoft.com/office/drawing/2014/main" id="{CAEB4AF7-771B-2467-C6CA-7505477AA1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730" y="5729510"/>
            <a:ext cx="950934" cy="549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94043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lvl="1"/>
            <a:r>
              <a:rPr lang="de-CH" dirty="0"/>
              <a:t>Übungsbeispiel zur Analyse des Automatisierungspotenzials</a:t>
            </a:r>
          </a:p>
          <a:p>
            <a:pPr lvl="1"/>
            <a:endParaRPr lang="de-CH" dirty="0"/>
          </a:p>
          <a:p>
            <a:pPr marL="0" indent="0">
              <a:buNone/>
            </a:pPr>
            <a:endParaRPr lang="de-CH" dirty="0"/>
          </a:p>
        </p:txBody>
      </p:sp>
      <p:sp>
        <p:nvSpPr>
          <p:cNvPr id="7" name="Titel 2">
            <a:extLst>
              <a:ext uri="{FF2B5EF4-FFF2-40B4-BE49-F238E27FC236}">
                <a16:creationId xmlns:a16="http://schemas.microsoft.com/office/drawing/2014/main" id="{F1E63F15-C386-2669-9911-2E7A2E5C7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1" y="333377"/>
            <a:ext cx="11048009" cy="287337"/>
          </a:xfrm>
        </p:spPr>
        <p:txBody>
          <a:bodyPr>
            <a:normAutofit fontScale="90000"/>
          </a:bodyPr>
          <a:lstStyle/>
          <a:p>
            <a:r>
              <a:rPr lang="de-CH" dirty="0"/>
              <a:t>Umsetzung einer Mensch-Roboter Kooperation </a:t>
            </a:r>
          </a:p>
        </p:txBody>
      </p:sp>
    </p:spTree>
    <p:extLst>
      <p:ext uri="{BB962C8B-B14F-4D97-AF65-F5344CB8AC3E}">
        <p14:creationId xmlns:p14="http://schemas.microsoft.com/office/powerpoint/2010/main" val="93579725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39</a:t>
            </a:fld>
            <a:endParaRPr lang="de-CH" dirty="0"/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579275"/>
            <a:ext cx="11501480" cy="68385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Aufgabenstellung: Planung und Umsetzung eines Montageprozesses in Mensch-Roboter Kooperation </a:t>
            </a:r>
            <a:endParaRPr lang="de-CH" dirty="0"/>
          </a:p>
        </p:txBody>
      </p:sp>
      <p:sp>
        <p:nvSpPr>
          <p:cNvPr id="25" name="Inhaltsplatzhalter 1">
            <a:extLst>
              <a:ext uri="{FF2B5EF4-FFF2-40B4-BE49-F238E27FC236}">
                <a16:creationId xmlns:a16="http://schemas.microsoft.com/office/drawing/2014/main" id="{0EAE908C-ED16-4D4E-A0B6-3BC575AAF6C6}"/>
              </a:ext>
            </a:extLst>
          </p:cNvPr>
          <p:cNvSpPr txBox="1">
            <a:spLocks/>
          </p:cNvSpPr>
          <p:nvPr/>
        </p:nvSpPr>
        <p:spPr>
          <a:xfrm>
            <a:off x="806030" y="1635153"/>
            <a:ext cx="11204454" cy="4661606"/>
          </a:xfrm>
          <a:prstGeom prst="rect">
            <a:avLst/>
          </a:prstGeom>
        </p:spPr>
        <p:txBody>
          <a:bodyPr vert="horz" lIns="0" tIns="45696" rIns="91392" bIns="45696" rtlCol="0">
            <a:noAutofit/>
          </a:bodyPr>
          <a:lstStyle>
            <a:lvl1pPr marL="0" indent="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None/>
              <a:defRPr sz="1650" kern="1200" baseline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1pPr>
            <a:lvl2pPr marL="0" indent="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None/>
              <a:defRPr lang="de-DE" sz="1650" kern="1200" baseline="0" dirty="0" smtClean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2pPr>
            <a:lvl3pPr marL="0" indent="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None/>
              <a:defRPr sz="1650" kern="1200" baseline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3pPr>
            <a:lvl4pPr marL="0" indent="-25650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Char char="I"/>
              <a:defRPr sz="1650" kern="1200" baseline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4pPr>
            <a:lvl5pPr marL="0" indent="-256500" algn="l" defTabSz="342900" rtl="0" eaLnBrk="1" latinLnBrk="0" hangingPunct="1">
              <a:lnSpc>
                <a:spcPct val="100000"/>
              </a:lnSpc>
              <a:spcBef>
                <a:spcPts val="0"/>
              </a:spcBef>
              <a:buSzPct val="90000"/>
              <a:buFont typeface="Lucida Grande"/>
              <a:buChar char="I"/>
              <a:defRPr sz="1650" kern="1200" baseline="0">
                <a:solidFill>
                  <a:srgbClr val="002D58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42729">
              <a:lnSpc>
                <a:spcPct val="107000"/>
              </a:lnSpc>
              <a:spcAft>
                <a:spcPts val="600"/>
              </a:spcAft>
              <a:defRPr/>
            </a:pPr>
            <a:r>
              <a:rPr lang="de-DE" sz="1799" b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Ziel ist die Planung und Umsetzung einer Mensch Roboter Kooperation zur Montage des OST-Gadgets</a:t>
            </a:r>
          </a:p>
          <a:p>
            <a:pPr defTabSz="342729">
              <a:lnSpc>
                <a:spcPct val="107000"/>
              </a:lnSpc>
              <a:spcAft>
                <a:spcPts val="600"/>
              </a:spcAft>
              <a:defRPr/>
            </a:pPr>
            <a:endParaRPr lang="de-DE" sz="1799" dirty="0">
              <a:solidFill>
                <a:schemeClr val="tx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342729">
              <a:lnSpc>
                <a:spcPct val="107000"/>
              </a:lnSpc>
              <a:spcAft>
                <a:spcPts val="600"/>
              </a:spcAft>
              <a:defRPr/>
            </a:pPr>
            <a:r>
              <a:rPr lang="de-DE" sz="1799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Hierzu sind </a:t>
            </a:r>
            <a:r>
              <a:rPr lang="de-DE" sz="1799" b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5 einzelne Arbeitsaufträge </a:t>
            </a:r>
            <a:r>
              <a:rPr lang="de-DE" sz="1799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durchzuführen:</a:t>
            </a:r>
          </a:p>
          <a:p>
            <a:pPr marL="342729" indent="-342729" defTabSz="342729">
              <a:lnSpc>
                <a:spcPct val="107000"/>
              </a:lnSpc>
              <a:spcAft>
                <a:spcPts val="600"/>
              </a:spcAft>
              <a:buFont typeface="+mj-lt"/>
              <a:buAutoNum type="arabicPeriod"/>
              <a:defRPr/>
            </a:pPr>
            <a:r>
              <a:rPr lang="de-DE" sz="1799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Analyse des zu produzierenden Produktes</a:t>
            </a:r>
          </a:p>
          <a:p>
            <a:pPr marL="342729" indent="-342729" defTabSz="342729">
              <a:lnSpc>
                <a:spcPct val="107000"/>
              </a:lnSpc>
              <a:spcAft>
                <a:spcPts val="600"/>
              </a:spcAft>
              <a:buFont typeface="+mj-lt"/>
              <a:buAutoNum type="arabicPeriod"/>
              <a:defRPr/>
            </a:pPr>
            <a:r>
              <a:rPr lang="de-DE" sz="1799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Planung des Montageprozesses</a:t>
            </a:r>
          </a:p>
          <a:p>
            <a:pPr marL="342729" indent="-342729" defTabSz="342729">
              <a:lnSpc>
                <a:spcPct val="107000"/>
              </a:lnSpc>
              <a:spcAft>
                <a:spcPts val="600"/>
              </a:spcAft>
              <a:buFont typeface="+mj-lt"/>
              <a:buAutoNum type="arabicPeriod"/>
              <a:defRPr/>
            </a:pPr>
            <a:r>
              <a:rPr lang="de-DE" sz="1799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Aufteilung der Aufgaben auf Mensch und Roboter</a:t>
            </a:r>
          </a:p>
          <a:p>
            <a:pPr marL="342729" indent="-342729" defTabSz="342729">
              <a:lnSpc>
                <a:spcPct val="107000"/>
              </a:lnSpc>
              <a:spcAft>
                <a:spcPts val="600"/>
              </a:spcAft>
              <a:buFont typeface="+mj-lt"/>
              <a:buAutoNum type="arabicPeriod"/>
              <a:defRPr/>
            </a:pPr>
            <a:r>
              <a:rPr lang="de-DE" sz="1799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Erstellung eines Ablaufplans für den Roboter</a:t>
            </a:r>
          </a:p>
          <a:p>
            <a:pPr marL="342729" indent="-342729" defTabSz="342729">
              <a:lnSpc>
                <a:spcPct val="107000"/>
              </a:lnSpc>
              <a:spcAft>
                <a:spcPts val="600"/>
              </a:spcAft>
              <a:buFont typeface="+mj-lt"/>
              <a:buAutoNum type="arabicPeriod"/>
              <a:defRPr/>
            </a:pPr>
            <a:r>
              <a:rPr lang="de-DE" sz="1799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Programmierung des Roboters offline, dann Übertragung auf realen Roboter</a:t>
            </a:r>
          </a:p>
          <a:p>
            <a:pPr defTabSz="342729">
              <a:lnSpc>
                <a:spcPct val="107000"/>
              </a:lnSpc>
              <a:spcAft>
                <a:spcPts val="600"/>
              </a:spcAft>
              <a:defRPr/>
            </a:pPr>
            <a:endParaRPr lang="de-DE" sz="1399" dirty="0">
              <a:solidFill>
                <a:schemeClr val="tx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729" indent="-342729" defTabSz="342729">
              <a:lnSpc>
                <a:spcPct val="107000"/>
              </a:lnSpc>
              <a:spcAft>
                <a:spcPts val="600"/>
              </a:spcAft>
              <a:buFont typeface="Wingdings" panose="05000000000000000000" pitchFamily="2" charset="2"/>
              <a:buChar char=""/>
              <a:defRPr/>
            </a:pPr>
            <a:endParaRPr lang="de-DE" sz="1399" dirty="0">
              <a:solidFill>
                <a:schemeClr val="tx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342729">
              <a:lnSpc>
                <a:spcPct val="107000"/>
              </a:lnSpc>
              <a:spcAft>
                <a:spcPts val="600"/>
              </a:spcAft>
              <a:defRPr/>
            </a:pPr>
            <a:endParaRPr lang="de-DE" sz="1399" dirty="0">
              <a:solidFill>
                <a:schemeClr val="tx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607" indent="-285607" defTabSz="342729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de-DE" sz="1399" dirty="0">
              <a:solidFill>
                <a:schemeClr val="tx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342729">
              <a:lnSpc>
                <a:spcPct val="107000"/>
              </a:lnSpc>
              <a:spcAft>
                <a:spcPts val="600"/>
              </a:spcAft>
              <a:defRPr/>
            </a:pPr>
            <a:endParaRPr lang="de-DE" sz="1399" dirty="0">
              <a:solidFill>
                <a:schemeClr val="tx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342729">
              <a:lnSpc>
                <a:spcPct val="107000"/>
              </a:lnSpc>
              <a:spcAft>
                <a:spcPts val="600"/>
              </a:spcAft>
              <a:defRPr/>
            </a:pPr>
            <a:r>
              <a:rPr lang="de-DE" sz="1399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504313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693575"/>
            <a:ext cx="11501480" cy="764186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Analyse des Montageprozesses eines </a:t>
            </a:r>
            <a:r>
              <a:rPr lang="de-DE" dirty="0" err="1"/>
              <a:t>wireless</a:t>
            </a:r>
            <a:r>
              <a:rPr lang="de-DE" dirty="0"/>
              <a:t> Chargers</a:t>
            </a:r>
            <a:br>
              <a:rPr lang="de-DE" dirty="0"/>
            </a:br>
            <a:r>
              <a:rPr lang="de-DE" dirty="0">
                <a:solidFill>
                  <a:srgbClr val="8C195F"/>
                </a:solidFill>
                <a:latin typeface="Arial" panose="020B0604020202020204"/>
              </a:rPr>
              <a:t>Produktstruktur</a:t>
            </a:r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1346685E-B518-47B3-AB04-26BE366CC78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fontScale="92500"/>
          </a:bodyPr>
          <a:lstStyle/>
          <a:p>
            <a:r>
              <a:rPr lang="de-CH" dirty="0"/>
              <a:t>Übungsbeispiel zur Analyse des Automatisierungspotenzials</a:t>
            </a:r>
          </a:p>
        </p:txBody>
      </p:sp>
      <p:grpSp>
        <p:nvGrpSpPr>
          <p:cNvPr id="29" name="Gruppieren 28">
            <a:extLst>
              <a:ext uri="{FF2B5EF4-FFF2-40B4-BE49-F238E27FC236}">
                <a16:creationId xmlns:a16="http://schemas.microsoft.com/office/drawing/2014/main" id="{970BC1AB-F0BE-33FF-D93D-D6A8D8A08F04}"/>
              </a:ext>
            </a:extLst>
          </p:cNvPr>
          <p:cNvGrpSpPr/>
          <p:nvPr/>
        </p:nvGrpSpPr>
        <p:grpSpPr>
          <a:xfrm>
            <a:off x="5075299" y="1792291"/>
            <a:ext cx="2376288" cy="503738"/>
            <a:chOff x="2877353" y="1272340"/>
            <a:chExt cx="2377526" cy="1200001"/>
          </a:xfrm>
          <a:solidFill>
            <a:srgbClr val="0073B0"/>
          </a:solidFill>
        </p:grpSpPr>
        <p:sp>
          <p:nvSpPr>
            <p:cNvPr id="66" name="Rechteck 65">
              <a:extLst>
                <a:ext uri="{FF2B5EF4-FFF2-40B4-BE49-F238E27FC236}">
                  <a16:creationId xmlns:a16="http://schemas.microsoft.com/office/drawing/2014/main" id="{60B9F1EE-2B55-7160-6DD5-B8771018D0B3}"/>
                </a:ext>
              </a:extLst>
            </p:cNvPr>
            <p:cNvSpPr/>
            <p:nvPr/>
          </p:nvSpPr>
          <p:spPr>
            <a:xfrm>
              <a:off x="2877353" y="1272340"/>
              <a:ext cx="2377526" cy="1188763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7" name="Textfeld 66">
              <a:extLst>
                <a:ext uri="{FF2B5EF4-FFF2-40B4-BE49-F238E27FC236}">
                  <a16:creationId xmlns:a16="http://schemas.microsoft.com/office/drawing/2014/main" id="{F7275C5B-5F9F-3985-CF43-ACB647D9548C}"/>
                </a:ext>
              </a:extLst>
            </p:cNvPr>
            <p:cNvSpPr txBox="1"/>
            <p:nvPr/>
          </p:nvSpPr>
          <p:spPr>
            <a:xfrm>
              <a:off x="2877353" y="1272340"/>
              <a:ext cx="2377526" cy="1200001"/>
            </a:xfrm>
            <a:prstGeom prst="rect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1579" tIns="21579" rIns="21579" bIns="21579" numCol="1" spcCol="1270" anchor="ctr" anchorCtr="0">
              <a:noAutofit/>
            </a:bodyPr>
            <a:lstStyle/>
            <a:p>
              <a:pPr algn="ctr" defTabSz="1510544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CH" sz="1799" b="1" dirty="0">
                  <a:solidFill>
                    <a:srgbClr val="FFFFFF"/>
                  </a:solidFill>
                  <a:latin typeface="Arial" panose="020B0604020202020204"/>
                </a:rPr>
                <a:t>Wireless Charger</a:t>
              </a:r>
            </a:p>
          </p:txBody>
        </p:sp>
      </p:grpSp>
      <p:grpSp>
        <p:nvGrpSpPr>
          <p:cNvPr id="30" name="Gruppieren 29">
            <a:extLst>
              <a:ext uri="{FF2B5EF4-FFF2-40B4-BE49-F238E27FC236}">
                <a16:creationId xmlns:a16="http://schemas.microsoft.com/office/drawing/2014/main" id="{90FEBEF7-68CF-22AE-E8EE-B4F0AC99E08B}"/>
              </a:ext>
            </a:extLst>
          </p:cNvPr>
          <p:cNvGrpSpPr/>
          <p:nvPr/>
        </p:nvGrpSpPr>
        <p:grpSpPr>
          <a:xfrm>
            <a:off x="806030" y="2795050"/>
            <a:ext cx="3418220" cy="503738"/>
            <a:chOff x="545" y="2960384"/>
            <a:chExt cx="2377526" cy="1188763"/>
          </a:xfrm>
          <a:solidFill>
            <a:srgbClr val="0086CD"/>
          </a:solidFill>
        </p:grpSpPr>
        <p:sp>
          <p:nvSpPr>
            <p:cNvPr id="64" name="Rechteck 63">
              <a:extLst>
                <a:ext uri="{FF2B5EF4-FFF2-40B4-BE49-F238E27FC236}">
                  <a16:creationId xmlns:a16="http://schemas.microsoft.com/office/drawing/2014/main" id="{61A818B9-3132-EBC2-4B2B-8C6178DD505B}"/>
                </a:ext>
              </a:extLst>
            </p:cNvPr>
            <p:cNvSpPr/>
            <p:nvPr/>
          </p:nvSpPr>
          <p:spPr>
            <a:xfrm>
              <a:off x="545" y="2960384"/>
              <a:ext cx="2377526" cy="1188763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5" name="Textfeld 64">
              <a:extLst>
                <a:ext uri="{FF2B5EF4-FFF2-40B4-BE49-F238E27FC236}">
                  <a16:creationId xmlns:a16="http://schemas.microsoft.com/office/drawing/2014/main" id="{0193C64E-9CDA-D88E-B19E-3324A6CA2B0F}"/>
                </a:ext>
              </a:extLst>
            </p:cNvPr>
            <p:cNvSpPr txBox="1"/>
            <p:nvPr/>
          </p:nvSpPr>
          <p:spPr>
            <a:xfrm>
              <a:off x="545" y="2960384"/>
              <a:ext cx="2377526" cy="1188763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1579" tIns="21579" rIns="21579" bIns="21579" numCol="1" spcCol="1270" anchor="ctr" anchorCtr="0">
              <a:noAutofit/>
            </a:bodyPr>
            <a:lstStyle/>
            <a:p>
              <a:pPr algn="ctr" defTabSz="1510544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CH" sz="1799" dirty="0">
                  <a:solidFill>
                    <a:srgbClr val="FFFFFF"/>
                  </a:solidFill>
                  <a:latin typeface="Arial" panose="020B0604020202020204"/>
                </a:rPr>
                <a:t>Unterschale</a:t>
              </a:r>
            </a:p>
          </p:txBody>
        </p:sp>
      </p:grpSp>
      <p:grpSp>
        <p:nvGrpSpPr>
          <p:cNvPr id="31" name="Gruppieren 30">
            <a:extLst>
              <a:ext uri="{FF2B5EF4-FFF2-40B4-BE49-F238E27FC236}">
                <a16:creationId xmlns:a16="http://schemas.microsoft.com/office/drawing/2014/main" id="{8404CF0F-97B8-1420-FE6C-92BB688FE4D8}"/>
              </a:ext>
            </a:extLst>
          </p:cNvPr>
          <p:cNvGrpSpPr/>
          <p:nvPr/>
        </p:nvGrpSpPr>
        <p:grpSpPr>
          <a:xfrm>
            <a:off x="4554330" y="2795050"/>
            <a:ext cx="3418225" cy="503738"/>
            <a:chOff x="2877351" y="2960384"/>
            <a:chExt cx="2377528" cy="1188763"/>
          </a:xfrm>
          <a:solidFill>
            <a:srgbClr val="0086CD"/>
          </a:solidFill>
        </p:grpSpPr>
        <p:sp>
          <p:nvSpPr>
            <p:cNvPr id="62" name="Rechteck 61">
              <a:extLst>
                <a:ext uri="{FF2B5EF4-FFF2-40B4-BE49-F238E27FC236}">
                  <a16:creationId xmlns:a16="http://schemas.microsoft.com/office/drawing/2014/main" id="{1DE5F246-6702-CCBA-92AD-A863E7E4F914}"/>
                </a:ext>
              </a:extLst>
            </p:cNvPr>
            <p:cNvSpPr/>
            <p:nvPr/>
          </p:nvSpPr>
          <p:spPr>
            <a:xfrm>
              <a:off x="2877353" y="2960384"/>
              <a:ext cx="2377526" cy="1188763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defTabSz="609463"/>
              <a:endParaRPr lang="de-CH" sz="2399" dirty="0">
                <a:solidFill>
                  <a:srgbClr val="FFFFFF"/>
                </a:solidFill>
                <a:latin typeface="Arial" panose="020B0604020202020204"/>
              </a:endParaRPr>
            </a:p>
          </p:txBody>
        </p:sp>
        <p:sp>
          <p:nvSpPr>
            <p:cNvPr id="63" name="Textfeld 62">
              <a:extLst>
                <a:ext uri="{FF2B5EF4-FFF2-40B4-BE49-F238E27FC236}">
                  <a16:creationId xmlns:a16="http://schemas.microsoft.com/office/drawing/2014/main" id="{A42635C9-F830-E131-9B22-B848B38F4C62}"/>
                </a:ext>
              </a:extLst>
            </p:cNvPr>
            <p:cNvSpPr txBox="1"/>
            <p:nvPr/>
          </p:nvSpPr>
          <p:spPr>
            <a:xfrm>
              <a:off x="2877351" y="2960384"/>
              <a:ext cx="2377526" cy="1188763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1579" tIns="21579" rIns="21579" bIns="21579" numCol="1" spcCol="1270" anchor="ctr" anchorCtr="0">
              <a:noAutofit/>
            </a:bodyPr>
            <a:lstStyle/>
            <a:p>
              <a:pPr algn="ctr" defTabSz="1510544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CH" sz="1799" dirty="0">
                  <a:solidFill>
                    <a:srgbClr val="FFFFFF"/>
                  </a:solidFill>
                  <a:latin typeface="Arial" panose="020B0604020202020204"/>
                </a:rPr>
                <a:t>Oberschale</a:t>
              </a:r>
            </a:p>
          </p:txBody>
        </p:sp>
      </p:grpSp>
      <p:grpSp>
        <p:nvGrpSpPr>
          <p:cNvPr id="32" name="Gruppieren 31">
            <a:extLst>
              <a:ext uri="{FF2B5EF4-FFF2-40B4-BE49-F238E27FC236}">
                <a16:creationId xmlns:a16="http://schemas.microsoft.com/office/drawing/2014/main" id="{590B93C8-B83C-4741-6BB3-762A7A8390A6}"/>
              </a:ext>
            </a:extLst>
          </p:cNvPr>
          <p:cNvGrpSpPr/>
          <p:nvPr/>
        </p:nvGrpSpPr>
        <p:grpSpPr>
          <a:xfrm>
            <a:off x="8302636" y="2795050"/>
            <a:ext cx="3418220" cy="503738"/>
            <a:chOff x="5754160" y="2960384"/>
            <a:chExt cx="2377526" cy="1188763"/>
          </a:xfrm>
          <a:solidFill>
            <a:srgbClr val="0086CD"/>
          </a:solidFill>
        </p:grpSpPr>
        <p:sp>
          <p:nvSpPr>
            <p:cNvPr id="60" name="Rechteck 59">
              <a:extLst>
                <a:ext uri="{FF2B5EF4-FFF2-40B4-BE49-F238E27FC236}">
                  <a16:creationId xmlns:a16="http://schemas.microsoft.com/office/drawing/2014/main" id="{0471B63E-3E63-1454-6FA4-D6CA052922F3}"/>
                </a:ext>
              </a:extLst>
            </p:cNvPr>
            <p:cNvSpPr/>
            <p:nvPr/>
          </p:nvSpPr>
          <p:spPr>
            <a:xfrm>
              <a:off x="5754160" y="2960384"/>
              <a:ext cx="2377526" cy="1188763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1" name="Textfeld 60">
              <a:extLst>
                <a:ext uri="{FF2B5EF4-FFF2-40B4-BE49-F238E27FC236}">
                  <a16:creationId xmlns:a16="http://schemas.microsoft.com/office/drawing/2014/main" id="{5B976ED3-5BE7-49E1-B429-A4B1836F8B0A}"/>
                </a:ext>
              </a:extLst>
            </p:cNvPr>
            <p:cNvSpPr txBox="1"/>
            <p:nvPr/>
          </p:nvSpPr>
          <p:spPr>
            <a:xfrm>
              <a:off x="5754160" y="2960384"/>
              <a:ext cx="2377526" cy="1188763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1579" tIns="21579" rIns="21579" bIns="21579" numCol="1" spcCol="1270" anchor="ctr" anchorCtr="0">
              <a:noAutofit/>
            </a:bodyPr>
            <a:lstStyle/>
            <a:p>
              <a:pPr algn="ctr" defTabSz="1510544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CH" sz="1799" dirty="0">
                  <a:solidFill>
                    <a:srgbClr val="FFFFFF"/>
                  </a:solidFill>
                  <a:latin typeface="Arial" panose="020B0604020202020204"/>
                </a:rPr>
                <a:t>Elektronik</a:t>
              </a:r>
            </a:p>
          </p:txBody>
        </p:sp>
      </p:grpSp>
      <p:cxnSp>
        <p:nvCxnSpPr>
          <p:cNvPr id="69" name="Gerader Verbinder 68">
            <a:extLst>
              <a:ext uri="{FF2B5EF4-FFF2-40B4-BE49-F238E27FC236}">
                <a16:creationId xmlns:a16="http://schemas.microsoft.com/office/drawing/2014/main" id="{86580B57-93D7-AF57-16E6-345F812CF0F9}"/>
              </a:ext>
            </a:extLst>
          </p:cNvPr>
          <p:cNvCxnSpPr>
            <a:cxnSpLocks/>
            <a:stCxn id="67" idx="2"/>
            <a:endCxn id="63" idx="0"/>
          </p:cNvCxnSpPr>
          <p:nvPr/>
        </p:nvCxnSpPr>
        <p:spPr>
          <a:xfrm flipH="1">
            <a:off x="6263441" y="2296030"/>
            <a:ext cx="2" cy="499021"/>
          </a:xfrm>
          <a:prstGeom prst="line">
            <a:avLst/>
          </a:prstGeom>
          <a:ln w="25400">
            <a:solidFill>
              <a:schemeClr val="tx1"/>
            </a:solidFill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2" name="Verbinder: gewinkelt 71">
            <a:extLst>
              <a:ext uri="{FF2B5EF4-FFF2-40B4-BE49-F238E27FC236}">
                <a16:creationId xmlns:a16="http://schemas.microsoft.com/office/drawing/2014/main" id="{AD88AB5A-A8B3-782C-46CD-2FA69FF7A98B}"/>
              </a:ext>
            </a:extLst>
          </p:cNvPr>
          <p:cNvCxnSpPr>
            <a:cxnSpLocks/>
            <a:stCxn id="67" idx="2"/>
            <a:endCxn id="65" idx="0"/>
          </p:cNvCxnSpPr>
          <p:nvPr/>
        </p:nvCxnSpPr>
        <p:spPr>
          <a:xfrm rot="5400000">
            <a:off x="4139782" y="671389"/>
            <a:ext cx="499021" cy="3748303"/>
          </a:xfrm>
          <a:prstGeom prst="bentConnector3">
            <a:avLst/>
          </a:prstGeom>
          <a:ln w="25400">
            <a:solidFill>
              <a:schemeClr val="tx1"/>
            </a:solidFill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4" name="Verbinder: gewinkelt 73">
            <a:extLst>
              <a:ext uri="{FF2B5EF4-FFF2-40B4-BE49-F238E27FC236}">
                <a16:creationId xmlns:a16="http://schemas.microsoft.com/office/drawing/2014/main" id="{37F8B561-4582-8D30-B428-5B116504346A}"/>
              </a:ext>
            </a:extLst>
          </p:cNvPr>
          <p:cNvCxnSpPr>
            <a:cxnSpLocks/>
            <a:stCxn id="67" idx="2"/>
            <a:endCxn id="61" idx="0"/>
          </p:cNvCxnSpPr>
          <p:nvPr/>
        </p:nvCxnSpPr>
        <p:spPr>
          <a:xfrm rot="16200000" flipH="1">
            <a:off x="7888084" y="671388"/>
            <a:ext cx="499021" cy="3748303"/>
          </a:xfrm>
          <a:prstGeom prst="bentConnector3">
            <a:avLst>
              <a:gd name="adj1" fmla="val 50000"/>
            </a:avLst>
          </a:prstGeom>
          <a:ln w="25400">
            <a:solidFill>
              <a:schemeClr val="tx1"/>
            </a:solidFill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7" name="Rechteck 76">
            <a:extLst>
              <a:ext uri="{FF2B5EF4-FFF2-40B4-BE49-F238E27FC236}">
                <a16:creationId xmlns:a16="http://schemas.microsoft.com/office/drawing/2014/main" id="{EDBAE4B8-3AB0-7A70-9980-0AB115B6C6B5}"/>
              </a:ext>
            </a:extLst>
          </p:cNvPr>
          <p:cNvSpPr/>
          <p:nvPr/>
        </p:nvSpPr>
        <p:spPr>
          <a:xfrm>
            <a:off x="806028" y="3287302"/>
            <a:ext cx="3418222" cy="2352590"/>
          </a:xfrm>
          <a:prstGeom prst="rect">
            <a:avLst/>
          </a:prstGeom>
          <a:solidFill>
            <a:schemeClr val="bg1"/>
          </a:solidFill>
          <a:ln w="25400">
            <a:solidFill>
              <a:srgbClr val="0070C0"/>
            </a:solidFill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107944" tIns="35981" rIns="107944" bIns="35981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endParaRPr lang="de-CH" sz="2399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78" name="Rechteck 77">
            <a:extLst>
              <a:ext uri="{FF2B5EF4-FFF2-40B4-BE49-F238E27FC236}">
                <a16:creationId xmlns:a16="http://schemas.microsoft.com/office/drawing/2014/main" id="{7614AA1F-12F6-E582-539B-98A6B0C02CC9}"/>
              </a:ext>
            </a:extLst>
          </p:cNvPr>
          <p:cNvSpPr/>
          <p:nvPr/>
        </p:nvSpPr>
        <p:spPr>
          <a:xfrm>
            <a:off x="4554333" y="3287301"/>
            <a:ext cx="3418222" cy="2352590"/>
          </a:xfrm>
          <a:prstGeom prst="rect">
            <a:avLst/>
          </a:prstGeom>
          <a:solidFill>
            <a:schemeClr val="bg1"/>
          </a:solidFill>
          <a:ln w="25400">
            <a:solidFill>
              <a:srgbClr val="0070C0"/>
            </a:solidFill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107944" tIns="35981" rIns="107944" bIns="35981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endParaRPr lang="de-CH" sz="2399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82" name="Rechteck 81">
            <a:extLst>
              <a:ext uri="{FF2B5EF4-FFF2-40B4-BE49-F238E27FC236}">
                <a16:creationId xmlns:a16="http://schemas.microsoft.com/office/drawing/2014/main" id="{C982E07B-E4F4-7A55-A8D9-4CDE42C35A8C}"/>
              </a:ext>
            </a:extLst>
          </p:cNvPr>
          <p:cNvSpPr/>
          <p:nvPr/>
        </p:nvSpPr>
        <p:spPr>
          <a:xfrm>
            <a:off x="8302632" y="3287300"/>
            <a:ext cx="3418222" cy="2352590"/>
          </a:xfrm>
          <a:prstGeom prst="rect">
            <a:avLst/>
          </a:prstGeom>
          <a:solidFill>
            <a:schemeClr val="bg1"/>
          </a:solidFill>
          <a:ln w="25400">
            <a:solidFill>
              <a:srgbClr val="0070C0"/>
            </a:solidFill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107944" tIns="35981" rIns="107944" bIns="35981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endParaRPr lang="de-CH" sz="2399" dirty="0">
              <a:solidFill>
                <a:srgbClr val="191919"/>
              </a:solidFill>
              <a:latin typeface="Arial" panose="020B0604020202020204"/>
            </a:endParaRPr>
          </a:p>
        </p:txBody>
      </p:sp>
      <p:pic>
        <p:nvPicPr>
          <p:cNvPr id="84" name="Grafik 83" descr="Ein Bild, das Im Haus enthält.&#10;&#10;Automatisch generierte Beschreibung">
            <a:extLst>
              <a:ext uri="{FF2B5EF4-FFF2-40B4-BE49-F238E27FC236}">
                <a16:creationId xmlns:a16="http://schemas.microsoft.com/office/drawing/2014/main" id="{1A6BE30A-44D6-2B94-4E1C-AA3D3F4D5B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l="7943" t="21782" r="2057" b="15411"/>
          <a:stretch/>
        </p:blipFill>
        <p:spPr>
          <a:xfrm>
            <a:off x="842032" y="3559214"/>
            <a:ext cx="3320814" cy="1738080"/>
          </a:xfrm>
          <a:prstGeom prst="rect">
            <a:avLst/>
          </a:prstGeom>
        </p:spPr>
      </p:pic>
      <p:pic>
        <p:nvPicPr>
          <p:cNvPr id="86" name="Grafik 85">
            <a:extLst>
              <a:ext uri="{FF2B5EF4-FFF2-40B4-BE49-F238E27FC236}">
                <a16:creationId xmlns:a16="http://schemas.microsoft.com/office/drawing/2014/main" id="{C57FC05D-90EA-B350-9ACB-59F6A4E14DB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662" t="2843" r="17599" b="11275"/>
          <a:stretch/>
        </p:blipFill>
        <p:spPr>
          <a:xfrm rot="16200000">
            <a:off x="5397455" y="2771335"/>
            <a:ext cx="1731977" cy="3319940"/>
          </a:xfrm>
          <a:prstGeom prst="rect">
            <a:avLst/>
          </a:prstGeom>
        </p:spPr>
      </p:pic>
      <p:pic>
        <p:nvPicPr>
          <p:cNvPr id="88" name="Grafik 87" descr="Ein Bild, das Text, Zahnrad enthält.&#10;&#10;Automatisch generierte Beschreibung">
            <a:extLst>
              <a:ext uri="{FF2B5EF4-FFF2-40B4-BE49-F238E27FC236}">
                <a16:creationId xmlns:a16="http://schemas.microsoft.com/office/drawing/2014/main" id="{A1CC6695-6B2D-22A9-C772-CEE4C3369AD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975" t="13922" r="1628" b="11372"/>
          <a:stretch/>
        </p:blipFill>
        <p:spPr>
          <a:xfrm>
            <a:off x="8674437" y="3559213"/>
            <a:ext cx="2674611" cy="1734514"/>
          </a:xfrm>
          <a:prstGeom prst="rect">
            <a:avLst/>
          </a:prstGeom>
        </p:spPr>
      </p:pic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53AA7C49-62DA-218B-5800-6B3B49AC527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40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934285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" grpId="0" animBg="1"/>
      <p:bldP spid="82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693575"/>
            <a:ext cx="11501480" cy="764186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sz="2799" dirty="0"/>
              <a:t>Analyse des Montageprozesses eines </a:t>
            </a:r>
            <a:r>
              <a:rPr lang="de-DE" sz="2799" dirty="0" err="1"/>
              <a:t>wireless</a:t>
            </a:r>
            <a:r>
              <a:rPr lang="de-DE" sz="2799" dirty="0"/>
              <a:t> Chargers</a:t>
            </a:r>
            <a:br>
              <a:rPr lang="de-DE" sz="2799" dirty="0"/>
            </a:br>
            <a:r>
              <a:rPr lang="de-DE" sz="2799" dirty="0">
                <a:solidFill>
                  <a:srgbClr val="8C195F"/>
                </a:solidFill>
                <a:latin typeface="Arial" panose="020B0604020202020204"/>
              </a:rPr>
              <a:t>Prozess</a:t>
            </a:r>
            <a:endParaRPr lang="de-CH" sz="2799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1346685E-B518-47B3-AB04-26BE366CC78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fontScale="92500"/>
          </a:bodyPr>
          <a:lstStyle/>
          <a:p>
            <a:r>
              <a:rPr lang="de-CH" dirty="0"/>
              <a:t>Übungsbeispiel zur Analyse des Automatisierungspotenzials</a:t>
            </a: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BD1AEEB7-9399-EC03-C628-AE32F7E245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45" t="9564" r="33959" b="9069"/>
          <a:stretch/>
        </p:blipFill>
        <p:spPr>
          <a:xfrm>
            <a:off x="2524429" y="1489196"/>
            <a:ext cx="3165665" cy="4939112"/>
          </a:xfrm>
          <a:prstGeom prst="rect">
            <a:avLst/>
          </a:prstGeom>
        </p:spPr>
      </p:pic>
      <p:sp>
        <p:nvSpPr>
          <p:cNvPr id="23" name="Pfeil: nach rechts 22">
            <a:extLst>
              <a:ext uri="{FF2B5EF4-FFF2-40B4-BE49-F238E27FC236}">
                <a16:creationId xmlns:a16="http://schemas.microsoft.com/office/drawing/2014/main" id="{83655DA4-8502-9006-E0C5-BEC8E7671AD2}"/>
              </a:ext>
            </a:extLst>
          </p:cNvPr>
          <p:cNvSpPr/>
          <p:nvPr/>
        </p:nvSpPr>
        <p:spPr>
          <a:xfrm>
            <a:off x="7272341" y="2456353"/>
            <a:ext cx="385194" cy="231527"/>
          </a:xfrm>
          <a:prstGeom prst="rightArrow">
            <a:avLst/>
          </a:prstGeom>
          <a:solidFill>
            <a:schemeClr val="bg1"/>
          </a:solidFill>
          <a:ln w="25400">
            <a:noFill/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107944" tIns="35981" rIns="107944" bIns="35981" numCol="1" spcCol="0" rtlCol="0" fromWordArt="0" anchor="ctr" anchorCtr="0" forceAA="0" compatLnSpc="1">
            <a:prstTxWarp prst="textNoShape">
              <a:avLst/>
            </a:prstTxWarp>
            <a:normAutofit fontScale="25000" lnSpcReduction="20000"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endParaRPr lang="de-CH" sz="2399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24" name="Pfeil: nach rechts 23">
            <a:extLst>
              <a:ext uri="{FF2B5EF4-FFF2-40B4-BE49-F238E27FC236}">
                <a16:creationId xmlns:a16="http://schemas.microsoft.com/office/drawing/2014/main" id="{E242FE7B-2C59-188F-F0E4-ADDACDCFCDFD}"/>
              </a:ext>
            </a:extLst>
          </p:cNvPr>
          <p:cNvSpPr/>
          <p:nvPr/>
        </p:nvSpPr>
        <p:spPr>
          <a:xfrm>
            <a:off x="8765308" y="2456353"/>
            <a:ext cx="385194" cy="231527"/>
          </a:xfrm>
          <a:prstGeom prst="rightArrow">
            <a:avLst/>
          </a:prstGeom>
          <a:solidFill>
            <a:schemeClr val="bg1"/>
          </a:solidFill>
          <a:ln w="25400">
            <a:noFill/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107944" tIns="35981" rIns="107944" bIns="35981" numCol="1" spcCol="0" rtlCol="0" fromWordArt="0" anchor="ctr" anchorCtr="0" forceAA="0" compatLnSpc="1">
            <a:prstTxWarp prst="textNoShape">
              <a:avLst/>
            </a:prstTxWarp>
            <a:normAutofit fontScale="25000" lnSpcReduction="20000"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endParaRPr lang="de-CH" sz="2399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25" name="Pfeil: nach rechts 24">
            <a:extLst>
              <a:ext uri="{FF2B5EF4-FFF2-40B4-BE49-F238E27FC236}">
                <a16:creationId xmlns:a16="http://schemas.microsoft.com/office/drawing/2014/main" id="{C739C906-D05F-6899-FE34-4EF0FC8ADBEF}"/>
              </a:ext>
            </a:extLst>
          </p:cNvPr>
          <p:cNvSpPr/>
          <p:nvPr/>
        </p:nvSpPr>
        <p:spPr>
          <a:xfrm>
            <a:off x="10258276" y="2456353"/>
            <a:ext cx="385194" cy="231527"/>
          </a:xfrm>
          <a:prstGeom prst="rightArrow">
            <a:avLst/>
          </a:prstGeom>
          <a:solidFill>
            <a:schemeClr val="bg1"/>
          </a:solidFill>
          <a:ln w="25400">
            <a:noFill/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107944" tIns="35981" rIns="107944" bIns="35981" numCol="1" spcCol="0" rtlCol="0" fromWordArt="0" anchor="ctr" anchorCtr="0" forceAA="0" compatLnSpc="1">
            <a:prstTxWarp prst="textNoShape">
              <a:avLst/>
            </a:prstTxWarp>
            <a:normAutofit fontScale="25000" lnSpcReduction="20000"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endParaRPr lang="de-CH" sz="2399" dirty="0">
              <a:solidFill>
                <a:srgbClr val="191919"/>
              </a:solidFill>
              <a:latin typeface="Arial" panose="020B0604020202020204"/>
            </a:endParaRPr>
          </a:p>
        </p:txBody>
      </p:sp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CF1238BF-5E39-F98B-55E0-1783428F90FF}"/>
              </a:ext>
            </a:extLst>
          </p:cNvPr>
          <p:cNvGrpSpPr/>
          <p:nvPr/>
        </p:nvGrpSpPr>
        <p:grpSpPr>
          <a:xfrm>
            <a:off x="1888777" y="3211481"/>
            <a:ext cx="1370537" cy="544168"/>
            <a:chOff x="1032533" y="2995908"/>
            <a:chExt cx="1049672" cy="524836"/>
          </a:xfrm>
        </p:grpSpPr>
        <p:sp>
          <p:nvSpPr>
            <p:cNvPr id="27" name="Rechteck 26">
              <a:extLst>
                <a:ext uri="{FF2B5EF4-FFF2-40B4-BE49-F238E27FC236}">
                  <a16:creationId xmlns:a16="http://schemas.microsoft.com/office/drawing/2014/main" id="{A72ABBB9-BBF8-37B0-1EF9-660D37B75ED7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noFill/>
              <a:prstDash val="solid"/>
            </a:ln>
            <a:effectLst/>
          </p:spPr>
        </p:sp>
        <p:sp>
          <p:nvSpPr>
            <p:cNvPr id="28" name="Rechteck 27">
              <a:extLst>
                <a:ext uri="{FF2B5EF4-FFF2-40B4-BE49-F238E27FC236}">
                  <a16:creationId xmlns:a16="http://schemas.microsoft.com/office/drawing/2014/main" id="{7FD23C97-D28A-CB86-6F5D-29E3FD580184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599" b="1" kern="0" dirty="0">
                  <a:solidFill>
                    <a:srgbClr val="FFFFFF"/>
                  </a:solidFill>
                  <a:latin typeface="Arial" panose="020B0604020202020204"/>
                </a:rPr>
                <a:t>Z</a:t>
              </a:r>
              <a:r>
                <a:rPr lang="de-DE" sz="1599" b="1" kern="0" dirty="0" err="1">
                  <a:solidFill>
                    <a:srgbClr val="FFFFFF"/>
                  </a:solidFill>
                  <a:latin typeface="Arial" panose="020B0604020202020204"/>
                </a:rPr>
                <a:t>uführen</a:t>
              </a:r>
              <a:endParaRPr lang="de-DE" sz="1599" b="1" kern="0" dirty="0">
                <a:solidFill>
                  <a:srgbClr val="FFFFFF"/>
                </a:solidFill>
                <a:latin typeface="Arial" panose="020B0604020202020204"/>
              </a:endParaRPr>
            </a:p>
          </p:txBody>
        </p:sp>
      </p:grpSp>
      <p:sp>
        <p:nvSpPr>
          <p:cNvPr id="33" name="Pfeil: nach rechts gekrümmt 32">
            <a:extLst>
              <a:ext uri="{FF2B5EF4-FFF2-40B4-BE49-F238E27FC236}">
                <a16:creationId xmlns:a16="http://schemas.microsoft.com/office/drawing/2014/main" id="{DD10AA16-C9BD-2673-A909-11BBCCEE0B25}"/>
              </a:ext>
            </a:extLst>
          </p:cNvPr>
          <p:cNvSpPr/>
          <p:nvPr/>
        </p:nvSpPr>
        <p:spPr>
          <a:xfrm rot="1087942">
            <a:off x="3231300" y="3116459"/>
            <a:ext cx="714449" cy="1318881"/>
          </a:xfrm>
          <a:prstGeom prst="curvedRightArrow">
            <a:avLst/>
          </a:prstGeom>
          <a:solidFill>
            <a:schemeClr val="bg1"/>
          </a:solidFill>
          <a:ln w="25400">
            <a:solidFill>
              <a:srgbClr val="4D99CC"/>
            </a:solidFill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107944" tIns="35981" rIns="107944" bIns="35981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endParaRPr lang="de-CH" sz="2399" dirty="0">
              <a:solidFill>
                <a:srgbClr val="191919"/>
              </a:solidFill>
              <a:latin typeface="Arial" panose="020B0604020202020204"/>
            </a:endParaRPr>
          </a:p>
        </p:txBody>
      </p:sp>
      <p:grpSp>
        <p:nvGrpSpPr>
          <p:cNvPr id="37" name="Gruppieren 36">
            <a:extLst>
              <a:ext uri="{FF2B5EF4-FFF2-40B4-BE49-F238E27FC236}">
                <a16:creationId xmlns:a16="http://schemas.microsoft.com/office/drawing/2014/main" id="{533E0291-C824-CB10-59A4-74B2F1CA26BB}"/>
              </a:ext>
            </a:extLst>
          </p:cNvPr>
          <p:cNvGrpSpPr/>
          <p:nvPr/>
        </p:nvGrpSpPr>
        <p:grpSpPr>
          <a:xfrm>
            <a:off x="6405288" y="1425834"/>
            <a:ext cx="1370537" cy="696728"/>
            <a:chOff x="1032533" y="2995906"/>
            <a:chExt cx="1049672" cy="524838"/>
          </a:xfrm>
        </p:grpSpPr>
        <p:sp>
          <p:nvSpPr>
            <p:cNvPr id="38" name="Rechteck 37">
              <a:extLst>
                <a:ext uri="{FF2B5EF4-FFF2-40B4-BE49-F238E27FC236}">
                  <a16:creationId xmlns:a16="http://schemas.microsoft.com/office/drawing/2014/main" id="{A6687C00-EDEB-D430-0EB5-C98C0A01B347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noFill/>
              <a:prstDash val="solid"/>
            </a:ln>
            <a:effectLst/>
          </p:spPr>
        </p:sp>
        <p:sp>
          <p:nvSpPr>
            <p:cNvPr id="39" name="Rechteck 38">
              <a:extLst>
                <a:ext uri="{FF2B5EF4-FFF2-40B4-BE49-F238E27FC236}">
                  <a16:creationId xmlns:a16="http://schemas.microsoft.com/office/drawing/2014/main" id="{85B30085-4225-AD21-215D-61DA16C2592F}"/>
                </a:ext>
              </a:extLst>
            </p:cNvPr>
            <p:cNvSpPr/>
            <p:nvPr/>
          </p:nvSpPr>
          <p:spPr>
            <a:xfrm>
              <a:off x="1032533" y="2995906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599" b="1" kern="0" dirty="0">
                  <a:solidFill>
                    <a:srgbClr val="FFFFFF"/>
                  </a:solidFill>
                  <a:latin typeface="Arial" panose="020B0604020202020204"/>
                </a:rPr>
                <a:t>Elektronik einlegen</a:t>
              </a:r>
            </a:p>
          </p:txBody>
        </p:sp>
      </p:grpSp>
      <p:grpSp>
        <p:nvGrpSpPr>
          <p:cNvPr id="40" name="Gruppieren 39">
            <a:extLst>
              <a:ext uri="{FF2B5EF4-FFF2-40B4-BE49-F238E27FC236}">
                <a16:creationId xmlns:a16="http://schemas.microsoft.com/office/drawing/2014/main" id="{B2FF7A24-F013-9411-E082-05486B68EBF8}"/>
              </a:ext>
            </a:extLst>
          </p:cNvPr>
          <p:cNvGrpSpPr/>
          <p:nvPr/>
        </p:nvGrpSpPr>
        <p:grpSpPr>
          <a:xfrm>
            <a:off x="6395133" y="3958752"/>
            <a:ext cx="1370537" cy="696725"/>
            <a:chOff x="1032533" y="2995908"/>
            <a:chExt cx="1049672" cy="524836"/>
          </a:xfrm>
        </p:grpSpPr>
        <p:sp>
          <p:nvSpPr>
            <p:cNvPr id="41" name="Rechteck 40">
              <a:extLst>
                <a:ext uri="{FF2B5EF4-FFF2-40B4-BE49-F238E27FC236}">
                  <a16:creationId xmlns:a16="http://schemas.microsoft.com/office/drawing/2014/main" id="{348FA935-7B7E-1389-D6B7-C25E66F6E3AB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noFill/>
              <a:prstDash val="solid"/>
            </a:ln>
            <a:effectLst/>
          </p:spPr>
        </p:sp>
        <p:sp>
          <p:nvSpPr>
            <p:cNvPr id="42" name="Rechteck 41">
              <a:extLst>
                <a:ext uri="{FF2B5EF4-FFF2-40B4-BE49-F238E27FC236}">
                  <a16:creationId xmlns:a16="http://schemas.microsoft.com/office/drawing/2014/main" id="{1D1F28CE-00CF-FCC6-0BF2-C8912E05B75F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599" b="1" kern="0" dirty="0">
                  <a:solidFill>
                    <a:srgbClr val="FFFFFF"/>
                  </a:solidFill>
                  <a:latin typeface="Arial" panose="020B0604020202020204"/>
                </a:rPr>
                <a:t>Deckel fügen</a:t>
              </a:r>
            </a:p>
          </p:txBody>
        </p:sp>
      </p:grpSp>
      <p:pic>
        <p:nvPicPr>
          <p:cNvPr id="44" name="Grafik 43">
            <a:extLst>
              <a:ext uri="{FF2B5EF4-FFF2-40B4-BE49-F238E27FC236}">
                <a16:creationId xmlns:a16="http://schemas.microsoft.com/office/drawing/2014/main" id="{D700BB30-2FED-67A3-8408-3D9B6B2C65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655" t="18194" r="9803" b="16917"/>
          <a:stretch/>
        </p:blipFill>
        <p:spPr>
          <a:xfrm rot="5400000">
            <a:off x="7882077" y="1309426"/>
            <a:ext cx="2292566" cy="2525381"/>
          </a:xfrm>
          <a:prstGeom prst="rect">
            <a:avLst/>
          </a:prstGeom>
        </p:spPr>
      </p:pic>
      <p:pic>
        <p:nvPicPr>
          <p:cNvPr id="46" name="Grafik 45">
            <a:extLst>
              <a:ext uri="{FF2B5EF4-FFF2-40B4-BE49-F238E27FC236}">
                <a16:creationId xmlns:a16="http://schemas.microsoft.com/office/drawing/2014/main" id="{D08421AE-0991-20D9-1EC6-657A09D3CBD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950" t="24121" r="20074" b="23287"/>
          <a:stretch/>
        </p:blipFill>
        <p:spPr>
          <a:xfrm rot="5400000">
            <a:off x="7838424" y="3885996"/>
            <a:ext cx="2314319" cy="2459832"/>
          </a:xfrm>
          <a:prstGeom prst="rect">
            <a:avLst/>
          </a:prstGeom>
        </p:spPr>
      </p:pic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63478F2C-F94F-97D3-D473-E5E32A3871B2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41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96000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Inhaltsplatzhalter 1">
            <a:extLst>
              <a:ext uri="{FF2B5EF4-FFF2-40B4-BE49-F238E27FC236}">
                <a16:creationId xmlns:a16="http://schemas.microsoft.com/office/drawing/2014/main" id="{13E25988-A6C6-461D-805E-0F8C7C88A3C6}"/>
              </a:ext>
            </a:extLst>
          </p:cNvPr>
          <p:cNvSpPr txBox="1">
            <a:spLocks/>
          </p:cNvSpPr>
          <p:nvPr/>
        </p:nvSpPr>
        <p:spPr>
          <a:xfrm>
            <a:off x="695915" y="1557518"/>
            <a:ext cx="11268239" cy="3907344"/>
          </a:xfrm>
          <a:prstGeom prst="rect">
            <a:avLst/>
          </a:prstGeom>
        </p:spPr>
        <p:txBody>
          <a:bodyPr/>
          <a:lstStyle>
            <a:lvl1pPr marL="252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6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SzPct val="90000"/>
              <a:buFont typeface="Symbol" panose="05050102010706020507" pitchFamily="18" charset="2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8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60000" marR="0" indent="-252000" algn="l" defTabSz="609768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-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12000" indent="-252000" algn="l" defTabSz="61118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64000" indent="-252000" algn="l" defTabSz="609768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3257" indent="-304884" algn="l" defTabSz="609768" rtl="0" eaLnBrk="1" latinLnBrk="0" hangingPunct="1">
              <a:spcBef>
                <a:spcPct val="20000"/>
              </a:spcBef>
              <a:buFont typeface="Arial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3025" indent="-304884" algn="l" defTabSz="609768" rtl="0" eaLnBrk="1" latinLnBrk="0" hangingPunct="1">
              <a:spcBef>
                <a:spcPct val="20000"/>
              </a:spcBef>
              <a:buFont typeface="Arial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09463">
              <a:spcBef>
                <a:spcPts val="1199"/>
              </a:spcBef>
              <a:buClr>
                <a:srgbClr val="8C195F"/>
              </a:buClr>
              <a:buNone/>
            </a:pPr>
            <a:r>
              <a:rPr lang="de-DE" sz="1799" dirty="0">
                <a:solidFill>
                  <a:srgbClr val="191919"/>
                </a:solidFill>
                <a:latin typeface="Arial" panose="020B0604020202020204"/>
              </a:rPr>
              <a:t>Bestimmen Sie bitte gemeinsam in Partnerarbeit das Automatisierungspotenzial der einzelnen Aufgaben im manuellen Montageprozess des </a:t>
            </a:r>
            <a:r>
              <a:rPr lang="de-DE" sz="1799" dirty="0" err="1">
                <a:solidFill>
                  <a:srgbClr val="191919"/>
                </a:solidFill>
                <a:latin typeface="Arial" panose="020B0604020202020204"/>
              </a:rPr>
              <a:t>wireless</a:t>
            </a:r>
            <a:r>
              <a:rPr lang="de-DE" sz="1799" dirty="0">
                <a:solidFill>
                  <a:srgbClr val="191919"/>
                </a:solidFill>
                <a:latin typeface="Arial" panose="020B0604020202020204"/>
              </a:rPr>
              <a:t> Chargers </a:t>
            </a:r>
          </a:p>
          <a:p>
            <a:pPr marL="251874" indent="-251874" defTabSz="609463">
              <a:spcBef>
                <a:spcPts val="1199"/>
              </a:spcBef>
              <a:buClr>
                <a:srgbClr val="8C195F"/>
              </a:buClr>
            </a:pPr>
            <a:endParaRPr lang="de-DE" sz="1999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693575"/>
            <a:ext cx="11501480" cy="68385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Analysieren Sie das Automatisierungspotenzial der manuellen Montage des </a:t>
            </a:r>
            <a:r>
              <a:rPr lang="de-DE" dirty="0" err="1"/>
              <a:t>wireless</a:t>
            </a:r>
            <a:r>
              <a:rPr lang="de-DE" dirty="0"/>
              <a:t> Chargers</a:t>
            </a:r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1346685E-B518-47B3-AB04-26BE366CC78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fontScale="92500"/>
          </a:bodyPr>
          <a:lstStyle/>
          <a:p>
            <a:r>
              <a:rPr lang="de-CH" dirty="0"/>
              <a:t>Übungsbeispiel zur Aufgabenteilung</a:t>
            </a:r>
          </a:p>
        </p:txBody>
      </p:sp>
      <p:sp>
        <p:nvSpPr>
          <p:cNvPr id="128" name="Rechteck 127">
            <a:extLst>
              <a:ext uri="{FF2B5EF4-FFF2-40B4-BE49-F238E27FC236}">
                <a16:creationId xmlns:a16="http://schemas.microsoft.com/office/drawing/2014/main" id="{7C9E6C21-B600-4018-A3D4-142E1E5AE301}"/>
              </a:ext>
            </a:extLst>
          </p:cNvPr>
          <p:cNvSpPr/>
          <p:nvPr/>
        </p:nvSpPr>
        <p:spPr>
          <a:xfrm>
            <a:off x="2095681" y="4186243"/>
            <a:ext cx="6989574" cy="2151667"/>
          </a:xfrm>
          <a:prstGeom prst="rect">
            <a:avLst/>
          </a:prstGeom>
          <a:solidFill>
            <a:srgbClr val="4D99CC">
              <a:alpha val="70000"/>
            </a:srgbClr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  <p:txBody>
          <a:bodyPr anchor="t"/>
          <a:lstStyle/>
          <a:p>
            <a:pPr defTabSz="913943">
              <a:defRPr/>
            </a:pPr>
            <a:r>
              <a:rPr lang="de-DE" sz="1599" kern="0" dirty="0">
                <a:solidFill>
                  <a:srgbClr val="FFFFFF"/>
                </a:solidFill>
                <a:latin typeface="Arial" panose="020B0604020202020204"/>
              </a:rPr>
              <a:t>Einzelaufgaben</a:t>
            </a:r>
          </a:p>
        </p:txBody>
      </p:sp>
      <p:sp>
        <p:nvSpPr>
          <p:cNvPr id="75" name="Rechteck 74">
            <a:extLst>
              <a:ext uri="{FF2B5EF4-FFF2-40B4-BE49-F238E27FC236}">
                <a16:creationId xmlns:a16="http://schemas.microsoft.com/office/drawing/2014/main" id="{64E229C6-6249-47C2-9257-6CFC31341BD9}"/>
              </a:ext>
            </a:extLst>
          </p:cNvPr>
          <p:cNvSpPr/>
          <p:nvPr/>
        </p:nvSpPr>
        <p:spPr>
          <a:xfrm>
            <a:off x="2095679" y="3124066"/>
            <a:ext cx="6989577" cy="1005351"/>
          </a:xfrm>
          <a:prstGeom prst="rect">
            <a:avLst/>
          </a:prstGeom>
          <a:solidFill>
            <a:srgbClr val="006DB6">
              <a:alpha val="70000"/>
            </a:srgbClr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  <p:txBody>
          <a:bodyPr anchor="ctr"/>
          <a:lstStyle/>
          <a:p>
            <a:pPr defTabSz="913943">
              <a:defRPr/>
            </a:pPr>
            <a:r>
              <a:rPr lang="de-DE" sz="1599" kern="0" dirty="0">
                <a:solidFill>
                  <a:srgbClr val="FFFFFF"/>
                </a:solidFill>
                <a:latin typeface="Arial" panose="020B0604020202020204"/>
              </a:rPr>
              <a:t>Aufgaben Kategorien</a:t>
            </a:r>
          </a:p>
        </p:txBody>
      </p:sp>
      <p:sp>
        <p:nvSpPr>
          <p:cNvPr id="76" name="Gerade Verbindung 8">
            <a:extLst>
              <a:ext uri="{FF2B5EF4-FFF2-40B4-BE49-F238E27FC236}">
                <a16:creationId xmlns:a16="http://schemas.microsoft.com/office/drawing/2014/main" id="{39A72EDC-1048-4C1C-A050-3E6FFBA022DB}"/>
              </a:ext>
            </a:extLst>
          </p:cNvPr>
          <p:cNvSpPr/>
          <p:nvPr/>
        </p:nvSpPr>
        <p:spPr>
          <a:xfrm>
            <a:off x="6520105" y="2770492"/>
            <a:ext cx="98914" cy="491958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5720" y="0"/>
                </a:moveTo>
                <a:lnTo>
                  <a:pt x="45720" y="449135"/>
                </a:lnTo>
              </a:path>
            </a:pathLst>
          </a:cu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  <p:txBody>
          <a:bodyPr/>
          <a:lstStyle/>
          <a:p>
            <a:pPr defTabSz="913943">
              <a:defRPr/>
            </a:pPr>
            <a:endParaRPr lang="de-DE" sz="2799" kern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Arial" panose="020B0604020202020204"/>
            </a:endParaRPr>
          </a:p>
        </p:txBody>
      </p:sp>
      <p:grpSp>
        <p:nvGrpSpPr>
          <p:cNvPr id="77" name="Gruppieren 76">
            <a:extLst>
              <a:ext uri="{FF2B5EF4-FFF2-40B4-BE49-F238E27FC236}">
                <a16:creationId xmlns:a16="http://schemas.microsoft.com/office/drawing/2014/main" id="{68334227-2723-4F54-B582-0BB706E7E4AD}"/>
              </a:ext>
            </a:extLst>
          </p:cNvPr>
          <p:cNvGrpSpPr/>
          <p:nvPr/>
        </p:nvGrpSpPr>
        <p:grpSpPr>
          <a:xfrm>
            <a:off x="5328447" y="2343460"/>
            <a:ext cx="2477154" cy="554394"/>
            <a:chOff x="2160157" y="227"/>
            <a:chExt cx="1267203" cy="598601"/>
          </a:xfrm>
        </p:grpSpPr>
        <p:sp>
          <p:nvSpPr>
            <p:cNvPr id="125" name="Rechteck 124">
              <a:extLst>
                <a:ext uri="{FF2B5EF4-FFF2-40B4-BE49-F238E27FC236}">
                  <a16:creationId xmlns:a16="http://schemas.microsoft.com/office/drawing/2014/main" id="{ACD27B66-2249-4401-9C07-DFF9E5EE29B3}"/>
                </a:ext>
              </a:extLst>
            </p:cNvPr>
            <p:cNvSpPr/>
            <p:nvPr/>
          </p:nvSpPr>
          <p:spPr>
            <a:xfrm>
              <a:off x="2160157" y="227"/>
              <a:ext cx="1267203" cy="598601"/>
            </a:xfrm>
            <a:prstGeom prst="rect">
              <a:avLst/>
            </a:prstGeom>
            <a:solidFill>
              <a:srgbClr val="0070C0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26" name="Rechteck 125">
              <a:extLst>
                <a:ext uri="{FF2B5EF4-FFF2-40B4-BE49-F238E27FC236}">
                  <a16:creationId xmlns:a16="http://schemas.microsoft.com/office/drawing/2014/main" id="{906C6013-D2DD-4A96-AD98-960B1F4EB594}"/>
                </a:ext>
              </a:extLst>
            </p:cNvPr>
            <p:cNvSpPr/>
            <p:nvPr/>
          </p:nvSpPr>
          <p:spPr>
            <a:xfrm>
              <a:off x="2160157" y="227"/>
              <a:ext cx="1267200" cy="59860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599" b="1" kern="0" dirty="0">
                  <a:solidFill>
                    <a:srgbClr val="FFFFFF"/>
                  </a:solidFill>
                  <a:latin typeface="Arial" panose="020B0604020202020204"/>
                </a:rPr>
                <a:t>Montage des </a:t>
              </a:r>
              <a:r>
                <a:rPr lang="de-DE" sz="1599" b="1" kern="0" dirty="0" err="1">
                  <a:solidFill>
                    <a:srgbClr val="FFFFFF"/>
                  </a:solidFill>
                  <a:latin typeface="Arial" panose="020B0604020202020204"/>
                </a:rPr>
                <a:t>wireless</a:t>
              </a:r>
              <a:r>
                <a:rPr lang="de-DE" sz="1599" b="1" kern="0" dirty="0">
                  <a:solidFill>
                    <a:srgbClr val="FFFFFF"/>
                  </a:solidFill>
                  <a:latin typeface="Arial" panose="020B0604020202020204"/>
                </a:rPr>
                <a:t> Chargers</a:t>
              </a:r>
            </a:p>
          </p:txBody>
        </p:sp>
      </p:grpSp>
      <p:grpSp>
        <p:nvGrpSpPr>
          <p:cNvPr id="78" name="Gruppieren 77">
            <a:extLst>
              <a:ext uri="{FF2B5EF4-FFF2-40B4-BE49-F238E27FC236}">
                <a16:creationId xmlns:a16="http://schemas.microsoft.com/office/drawing/2014/main" id="{6A271AC8-8C6D-42E8-AB14-51BAB1EC0DCD}"/>
              </a:ext>
            </a:extLst>
          </p:cNvPr>
          <p:cNvGrpSpPr/>
          <p:nvPr/>
        </p:nvGrpSpPr>
        <p:grpSpPr>
          <a:xfrm>
            <a:off x="4385068" y="3262450"/>
            <a:ext cx="1074814" cy="544168"/>
            <a:chOff x="770115" y="1047964"/>
            <a:chExt cx="1049672" cy="524836"/>
          </a:xfrm>
        </p:grpSpPr>
        <p:sp>
          <p:nvSpPr>
            <p:cNvPr id="123" name="Rechteck 122">
              <a:extLst>
                <a:ext uri="{FF2B5EF4-FFF2-40B4-BE49-F238E27FC236}">
                  <a16:creationId xmlns:a16="http://schemas.microsoft.com/office/drawing/2014/main" id="{57F61971-CC83-49C6-A5A5-3E931302CCF0}"/>
                </a:ext>
              </a:extLst>
            </p:cNvPr>
            <p:cNvSpPr/>
            <p:nvPr/>
          </p:nvSpPr>
          <p:spPr>
            <a:xfrm>
              <a:off x="770115" y="1047964"/>
              <a:ext cx="1049672" cy="524836"/>
            </a:xfrm>
            <a:prstGeom prst="rect">
              <a:avLst/>
            </a:prstGeom>
            <a:solidFill>
              <a:srgbClr val="006DB6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24" name="Rechteck 123">
              <a:extLst>
                <a:ext uri="{FF2B5EF4-FFF2-40B4-BE49-F238E27FC236}">
                  <a16:creationId xmlns:a16="http://schemas.microsoft.com/office/drawing/2014/main" id="{D4C0AA26-7037-488D-A8BB-A862785661EA}"/>
                </a:ext>
              </a:extLst>
            </p:cNvPr>
            <p:cNvSpPr/>
            <p:nvPr/>
          </p:nvSpPr>
          <p:spPr>
            <a:xfrm>
              <a:off x="770115" y="1047964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Teile zuführen</a:t>
              </a:r>
            </a:p>
          </p:txBody>
        </p:sp>
      </p:grpSp>
      <p:grpSp>
        <p:nvGrpSpPr>
          <p:cNvPr id="79" name="Gruppieren 78">
            <a:extLst>
              <a:ext uri="{FF2B5EF4-FFF2-40B4-BE49-F238E27FC236}">
                <a16:creationId xmlns:a16="http://schemas.microsoft.com/office/drawing/2014/main" id="{EC95E140-A3EA-4769-80EF-FB5BCF09DB2D}"/>
              </a:ext>
            </a:extLst>
          </p:cNvPr>
          <p:cNvGrpSpPr/>
          <p:nvPr/>
        </p:nvGrpSpPr>
        <p:grpSpPr>
          <a:xfrm>
            <a:off x="4553172" y="4329285"/>
            <a:ext cx="1074814" cy="544168"/>
            <a:chOff x="1032533" y="2021936"/>
            <a:chExt cx="1049672" cy="524836"/>
          </a:xfrm>
        </p:grpSpPr>
        <p:sp>
          <p:nvSpPr>
            <p:cNvPr id="121" name="Rechteck 120">
              <a:extLst>
                <a:ext uri="{FF2B5EF4-FFF2-40B4-BE49-F238E27FC236}">
                  <a16:creationId xmlns:a16="http://schemas.microsoft.com/office/drawing/2014/main" id="{FA04C075-24AB-4BCA-8F42-95375A676CDF}"/>
                </a:ext>
              </a:extLst>
            </p:cNvPr>
            <p:cNvSpPr/>
            <p:nvPr/>
          </p:nvSpPr>
          <p:spPr>
            <a:xfrm>
              <a:off x="1032533" y="2021936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22" name="Rechteck 121">
              <a:extLst>
                <a:ext uri="{FF2B5EF4-FFF2-40B4-BE49-F238E27FC236}">
                  <a16:creationId xmlns:a16="http://schemas.microsoft.com/office/drawing/2014/main" id="{0503969D-0505-47D6-9EAA-B33B356D4B23}"/>
                </a:ext>
              </a:extLst>
            </p:cNvPr>
            <p:cNvSpPr/>
            <p:nvPr/>
          </p:nvSpPr>
          <p:spPr>
            <a:xfrm>
              <a:off x="1032533" y="2021936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Oberschale zuführen</a:t>
              </a:r>
            </a:p>
          </p:txBody>
        </p:sp>
      </p:grpSp>
      <p:grpSp>
        <p:nvGrpSpPr>
          <p:cNvPr id="97" name="Gruppieren 96">
            <a:extLst>
              <a:ext uri="{FF2B5EF4-FFF2-40B4-BE49-F238E27FC236}">
                <a16:creationId xmlns:a16="http://schemas.microsoft.com/office/drawing/2014/main" id="{9E038F30-4480-41FB-9037-D9DF9AED2397}"/>
              </a:ext>
            </a:extLst>
          </p:cNvPr>
          <p:cNvGrpSpPr/>
          <p:nvPr/>
        </p:nvGrpSpPr>
        <p:grpSpPr>
          <a:xfrm>
            <a:off x="4553172" y="5011648"/>
            <a:ext cx="1074814" cy="544168"/>
            <a:chOff x="1032533" y="2995908"/>
            <a:chExt cx="1049672" cy="524836"/>
          </a:xfrm>
        </p:grpSpPr>
        <p:sp>
          <p:nvSpPr>
            <p:cNvPr id="119" name="Rechteck 118">
              <a:extLst>
                <a:ext uri="{FF2B5EF4-FFF2-40B4-BE49-F238E27FC236}">
                  <a16:creationId xmlns:a16="http://schemas.microsoft.com/office/drawing/2014/main" id="{A6560DF8-029D-4EA9-A8A7-7E6516706451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20" name="Rechteck 119">
              <a:extLst>
                <a:ext uri="{FF2B5EF4-FFF2-40B4-BE49-F238E27FC236}">
                  <a16:creationId xmlns:a16="http://schemas.microsoft.com/office/drawing/2014/main" id="{A39FD3FA-BDEC-4729-B239-DF094BBF8A15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Unterschale 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zuführen</a:t>
              </a:r>
            </a:p>
          </p:txBody>
        </p:sp>
      </p:grpSp>
      <p:grpSp>
        <p:nvGrpSpPr>
          <p:cNvPr id="99" name="Gruppieren 98">
            <a:extLst>
              <a:ext uri="{FF2B5EF4-FFF2-40B4-BE49-F238E27FC236}">
                <a16:creationId xmlns:a16="http://schemas.microsoft.com/office/drawing/2014/main" id="{38FFAED7-D90E-4083-8677-EA20926B767E}"/>
              </a:ext>
            </a:extLst>
          </p:cNvPr>
          <p:cNvGrpSpPr/>
          <p:nvPr/>
        </p:nvGrpSpPr>
        <p:grpSpPr>
          <a:xfrm>
            <a:off x="6015543" y="3262450"/>
            <a:ext cx="1074814" cy="544168"/>
            <a:chOff x="2268923" y="1047964"/>
            <a:chExt cx="1049672" cy="524836"/>
          </a:xfrm>
        </p:grpSpPr>
        <p:sp>
          <p:nvSpPr>
            <p:cNvPr id="115" name="Rechteck 114">
              <a:extLst>
                <a:ext uri="{FF2B5EF4-FFF2-40B4-BE49-F238E27FC236}">
                  <a16:creationId xmlns:a16="http://schemas.microsoft.com/office/drawing/2014/main" id="{5E825B2D-2DFB-4610-94E6-BDB1ED5FE36D}"/>
                </a:ext>
              </a:extLst>
            </p:cNvPr>
            <p:cNvSpPr/>
            <p:nvPr/>
          </p:nvSpPr>
          <p:spPr>
            <a:xfrm>
              <a:off x="2268923" y="1047964"/>
              <a:ext cx="1049672" cy="524836"/>
            </a:xfrm>
            <a:prstGeom prst="rect">
              <a:avLst/>
            </a:prstGeom>
            <a:solidFill>
              <a:srgbClr val="006DB6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16" name="Rechteck 115">
              <a:extLst>
                <a:ext uri="{FF2B5EF4-FFF2-40B4-BE49-F238E27FC236}">
                  <a16:creationId xmlns:a16="http://schemas.microsoft.com/office/drawing/2014/main" id="{37B0A2BC-7EF0-466B-9EC8-FEEB6FECA5C6}"/>
                </a:ext>
              </a:extLst>
            </p:cNvPr>
            <p:cNvSpPr/>
            <p:nvPr/>
          </p:nvSpPr>
          <p:spPr>
            <a:xfrm>
              <a:off x="2268923" y="1047964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Elektronik einlegen</a:t>
              </a:r>
            </a:p>
          </p:txBody>
        </p:sp>
      </p:grpSp>
      <p:grpSp>
        <p:nvGrpSpPr>
          <p:cNvPr id="100" name="Gruppieren 99">
            <a:extLst>
              <a:ext uri="{FF2B5EF4-FFF2-40B4-BE49-F238E27FC236}">
                <a16:creationId xmlns:a16="http://schemas.microsoft.com/office/drawing/2014/main" id="{4BE760E1-EE48-451E-B99E-4F34E01201B6}"/>
              </a:ext>
            </a:extLst>
          </p:cNvPr>
          <p:cNvGrpSpPr/>
          <p:nvPr/>
        </p:nvGrpSpPr>
        <p:grpSpPr>
          <a:xfrm>
            <a:off x="6293953" y="4321263"/>
            <a:ext cx="1074814" cy="544168"/>
            <a:chOff x="2534763" y="2014611"/>
            <a:chExt cx="1049672" cy="524836"/>
          </a:xfrm>
        </p:grpSpPr>
        <p:sp>
          <p:nvSpPr>
            <p:cNvPr id="113" name="Rechteck 112">
              <a:extLst>
                <a:ext uri="{FF2B5EF4-FFF2-40B4-BE49-F238E27FC236}">
                  <a16:creationId xmlns:a16="http://schemas.microsoft.com/office/drawing/2014/main" id="{BC7B2E84-56BF-41FB-8243-412A0CD0D9E8}"/>
                </a:ext>
              </a:extLst>
            </p:cNvPr>
            <p:cNvSpPr/>
            <p:nvPr/>
          </p:nvSpPr>
          <p:spPr>
            <a:xfrm>
              <a:off x="2534763" y="2014611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14" name="Rechteck 113">
              <a:extLst>
                <a:ext uri="{FF2B5EF4-FFF2-40B4-BE49-F238E27FC236}">
                  <a16:creationId xmlns:a16="http://schemas.microsoft.com/office/drawing/2014/main" id="{031EEBC8-D813-4659-813D-32A64E35606B}"/>
                </a:ext>
              </a:extLst>
            </p:cNvPr>
            <p:cNvSpPr/>
            <p:nvPr/>
          </p:nvSpPr>
          <p:spPr>
            <a:xfrm>
              <a:off x="2534763" y="2014611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Elektronik einlegen</a:t>
              </a:r>
            </a:p>
          </p:txBody>
        </p:sp>
      </p:grpSp>
      <p:grpSp>
        <p:nvGrpSpPr>
          <p:cNvPr id="101" name="Gruppieren 100">
            <a:extLst>
              <a:ext uri="{FF2B5EF4-FFF2-40B4-BE49-F238E27FC236}">
                <a16:creationId xmlns:a16="http://schemas.microsoft.com/office/drawing/2014/main" id="{CC57C6D2-DD07-4AE4-9536-921CB482698E}"/>
              </a:ext>
            </a:extLst>
          </p:cNvPr>
          <p:cNvGrpSpPr/>
          <p:nvPr/>
        </p:nvGrpSpPr>
        <p:grpSpPr>
          <a:xfrm>
            <a:off x="6290252" y="5010432"/>
            <a:ext cx="1074814" cy="544168"/>
            <a:chOff x="2531341" y="2927062"/>
            <a:chExt cx="1049672" cy="524836"/>
          </a:xfrm>
        </p:grpSpPr>
        <p:sp>
          <p:nvSpPr>
            <p:cNvPr id="111" name="Rechteck 110">
              <a:extLst>
                <a:ext uri="{FF2B5EF4-FFF2-40B4-BE49-F238E27FC236}">
                  <a16:creationId xmlns:a16="http://schemas.microsoft.com/office/drawing/2014/main" id="{6B7AD2CF-9538-4B7D-82D1-19B28210EC31}"/>
                </a:ext>
              </a:extLst>
            </p:cNvPr>
            <p:cNvSpPr/>
            <p:nvPr/>
          </p:nvSpPr>
          <p:spPr>
            <a:xfrm>
              <a:off x="2531341" y="2927062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12" name="Rechteck 111">
              <a:extLst>
                <a:ext uri="{FF2B5EF4-FFF2-40B4-BE49-F238E27FC236}">
                  <a16:creationId xmlns:a16="http://schemas.microsoft.com/office/drawing/2014/main" id="{30ECF7A0-5A40-40FE-ABF5-9D15A1EBBBFD}"/>
                </a:ext>
              </a:extLst>
            </p:cNvPr>
            <p:cNvSpPr/>
            <p:nvPr/>
          </p:nvSpPr>
          <p:spPr>
            <a:xfrm>
              <a:off x="2531341" y="2927062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Elektronik   ausrichten</a:t>
              </a:r>
            </a:p>
          </p:txBody>
        </p:sp>
      </p:grpSp>
      <p:grpSp>
        <p:nvGrpSpPr>
          <p:cNvPr id="103" name="Gruppieren 102">
            <a:extLst>
              <a:ext uri="{FF2B5EF4-FFF2-40B4-BE49-F238E27FC236}">
                <a16:creationId xmlns:a16="http://schemas.microsoft.com/office/drawing/2014/main" id="{FF5718CB-C461-4598-8330-BAFD75C9F217}"/>
              </a:ext>
            </a:extLst>
          </p:cNvPr>
          <p:cNvGrpSpPr/>
          <p:nvPr/>
        </p:nvGrpSpPr>
        <p:grpSpPr>
          <a:xfrm>
            <a:off x="7655177" y="3262450"/>
            <a:ext cx="1074814" cy="544168"/>
            <a:chOff x="3767731" y="1047964"/>
            <a:chExt cx="1049672" cy="524836"/>
          </a:xfrm>
        </p:grpSpPr>
        <p:sp>
          <p:nvSpPr>
            <p:cNvPr id="107" name="Rechteck 106">
              <a:extLst>
                <a:ext uri="{FF2B5EF4-FFF2-40B4-BE49-F238E27FC236}">
                  <a16:creationId xmlns:a16="http://schemas.microsoft.com/office/drawing/2014/main" id="{0B22483C-E34D-4DA8-BD88-E949A20B9D5B}"/>
                </a:ext>
              </a:extLst>
            </p:cNvPr>
            <p:cNvSpPr/>
            <p:nvPr/>
          </p:nvSpPr>
          <p:spPr>
            <a:xfrm>
              <a:off x="3767731" y="1047964"/>
              <a:ext cx="1049672" cy="524836"/>
            </a:xfrm>
            <a:prstGeom prst="rect">
              <a:avLst/>
            </a:prstGeom>
            <a:solidFill>
              <a:srgbClr val="006DB6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08" name="Rechteck 107">
              <a:extLst>
                <a:ext uri="{FF2B5EF4-FFF2-40B4-BE49-F238E27FC236}">
                  <a16:creationId xmlns:a16="http://schemas.microsoft.com/office/drawing/2014/main" id="{0DED36E3-2E68-46C9-BB24-BD8DF7BC477B}"/>
                </a:ext>
              </a:extLst>
            </p:cNvPr>
            <p:cNvSpPr/>
            <p:nvPr/>
          </p:nvSpPr>
          <p:spPr>
            <a:xfrm>
              <a:off x="3767731" y="1047964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Deckel fügen</a:t>
              </a:r>
            </a:p>
          </p:txBody>
        </p:sp>
      </p:grpSp>
      <p:grpSp>
        <p:nvGrpSpPr>
          <p:cNvPr id="104" name="Gruppieren 103">
            <a:extLst>
              <a:ext uri="{FF2B5EF4-FFF2-40B4-BE49-F238E27FC236}">
                <a16:creationId xmlns:a16="http://schemas.microsoft.com/office/drawing/2014/main" id="{A58A5391-2481-403D-838F-8E29F3B2D80B}"/>
              </a:ext>
            </a:extLst>
          </p:cNvPr>
          <p:cNvGrpSpPr/>
          <p:nvPr/>
        </p:nvGrpSpPr>
        <p:grpSpPr>
          <a:xfrm>
            <a:off x="7812695" y="4329285"/>
            <a:ext cx="1272561" cy="544168"/>
            <a:chOff x="3933588" y="2021936"/>
            <a:chExt cx="1242793" cy="524836"/>
          </a:xfrm>
        </p:grpSpPr>
        <p:sp>
          <p:nvSpPr>
            <p:cNvPr id="105" name="Rechteck 104">
              <a:extLst>
                <a:ext uri="{FF2B5EF4-FFF2-40B4-BE49-F238E27FC236}">
                  <a16:creationId xmlns:a16="http://schemas.microsoft.com/office/drawing/2014/main" id="{77B45E6F-E4A0-46CF-AE18-AC3B38897865}"/>
                </a:ext>
              </a:extLst>
            </p:cNvPr>
            <p:cNvSpPr/>
            <p:nvPr/>
          </p:nvSpPr>
          <p:spPr>
            <a:xfrm>
              <a:off x="4030149" y="2021936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06" name="Rechteck 105">
              <a:extLst>
                <a:ext uri="{FF2B5EF4-FFF2-40B4-BE49-F238E27FC236}">
                  <a16:creationId xmlns:a16="http://schemas.microsoft.com/office/drawing/2014/main" id="{E7940827-17D4-488A-9223-B5B95D5F7DCD}"/>
                </a:ext>
              </a:extLst>
            </p:cNvPr>
            <p:cNvSpPr/>
            <p:nvPr/>
          </p:nvSpPr>
          <p:spPr>
            <a:xfrm>
              <a:off x="3933588" y="2021936"/>
              <a:ext cx="1242793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Deckel 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auflegen</a:t>
              </a:r>
            </a:p>
          </p:txBody>
        </p:sp>
      </p:grpSp>
      <p:cxnSp>
        <p:nvCxnSpPr>
          <p:cNvPr id="129" name="Gewinkelter Verbinder 7">
            <a:extLst>
              <a:ext uri="{FF2B5EF4-FFF2-40B4-BE49-F238E27FC236}">
                <a16:creationId xmlns:a16="http://schemas.microsoft.com/office/drawing/2014/main" id="{CC0B7960-93E9-420B-BC2A-BBF9C29317C4}"/>
              </a:ext>
            </a:extLst>
          </p:cNvPr>
          <p:cNvCxnSpPr>
            <a:stCxn id="125" idx="2"/>
            <a:endCxn id="107" idx="0"/>
          </p:cNvCxnSpPr>
          <p:nvPr/>
        </p:nvCxnSpPr>
        <p:spPr>
          <a:xfrm rot="16200000" flipH="1">
            <a:off x="7197505" y="2267372"/>
            <a:ext cx="364596" cy="1625560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0" name="Gewinkelter Verbinder 146">
            <a:extLst>
              <a:ext uri="{FF2B5EF4-FFF2-40B4-BE49-F238E27FC236}">
                <a16:creationId xmlns:a16="http://schemas.microsoft.com/office/drawing/2014/main" id="{9DF487D2-D3A5-4657-AB28-12115013E6E6}"/>
              </a:ext>
            </a:extLst>
          </p:cNvPr>
          <p:cNvCxnSpPr>
            <a:stCxn id="125" idx="2"/>
            <a:endCxn id="123" idx="0"/>
          </p:cNvCxnSpPr>
          <p:nvPr/>
        </p:nvCxnSpPr>
        <p:spPr>
          <a:xfrm rot="5400000">
            <a:off x="5562452" y="2257879"/>
            <a:ext cx="364596" cy="1644548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1" name="Gewinkelter Verbinder 148">
            <a:extLst>
              <a:ext uri="{FF2B5EF4-FFF2-40B4-BE49-F238E27FC236}">
                <a16:creationId xmlns:a16="http://schemas.microsoft.com/office/drawing/2014/main" id="{B4FD05DF-A25E-4E8E-BDC5-19DB0B8AE1E9}"/>
              </a:ext>
            </a:extLst>
          </p:cNvPr>
          <p:cNvCxnSpPr>
            <a:cxnSpLocks/>
            <a:stCxn id="123" idx="1"/>
            <a:endCxn id="121" idx="1"/>
          </p:cNvCxnSpPr>
          <p:nvPr/>
        </p:nvCxnSpPr>
        <p:spPr>
          <a:xfrm rot="10800000" flipH="1" flipV="1">
            <a:off x="4385068" y="3534534"/>
            <a:ext cx="168103" cy="1066835"/>
          </a:xfrm>
          <a:prstGeom prst="bentConnector3">
            <a:avLst>
              <a:gd name="adj1" fmla="val -135917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2" name="Gewinkelter Verbinder 149">
            <a:extLst>
              <a:ext uri="{FF2B5EF4-FFF2-40B4-BE49-F238E27FC236}">
                <a16:creationId xmlns:a16="http://schemas.microsoft.com/office/drawing/2014/main" id="{6B49F06C-E9D9-4FE9-B24E-2AEA41206FFE}"/>
              </a:ext>
            </a:extLst>
          </p:cNvPr>
          <p:cNvCxnSpPr>
            <a:stCxn id="123" idx="1"/>
            <a:endCxn id="119" idx="1"/>
          </p:cNvCxnSpPr>
          <p:nvPr/>
        </p:nvCxnSpPr>
        <p:spPr>
          <a:xfrm rot="10800000" flipH="1" flipV="1">
            <a:off x="4385068" y="3534534"/>
            <a:ext cx="168103" cy="1749198"/>
          </a:xfrm>
          <a:prstGeom prst="bentConnector3">
            <a:avLst>
              <a:gd name="adj1" fmla="val -135917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4" name="Gewinkelter Verbinder 151">
            <a:extLst>
              <a:ext uri="{FF2B5EF4-FFF2-40B4-BE49-F238E27FC236}">
                <a16:creationId xmlns:a16="http://schemas.microsoft.com/office/drawing/2014/main" id="{FC6A39DE-B70C-40A9-9435-57813BA6CF04}"/>
              </a:ext>
            </a:extLst>
          </p:cNvPr>
          <p:cNvCxnSpPr>
            <a:stCxn id="116" idx="1"/>
            <a:endCxn id="113" idx="1"/>
          </p:cNvCxnSpPr>
          <p:nvPr/>
        </p:nvCxnSpPr>
        <p:spPr>
          <a:xfrm rot="10800000" flipH="1" flipV="1">
            <a:off x="6015542" y="3534534"/>
            <a:ext cx="278410" cy="1058813"/>
          </a:xfrm>
          <a:prstGeom prst="bentConnector3">
            <a:avLst>
              <a:gd name="adj1" fmla="val -82066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5" name="Gewinkelter Verbinder 152">
            <a:extLst>
              <a:ext uri="{FF2B5EF4-FFF2-40B4-BE49-F238E27FC236}">
                <a16:creationId xmlns:a16="http://schemas.microsoft.com/office/drawing/2014/main" id="{7F047360-B54D-41C9-A1F1-00A8F0781182}"/>
              </a:ext>
            </a:extLst>
          </p:cNvPr>
          <p:cNvCxnSpPr>
            <a:cxnSpLocks/>
            <a:stCxn id="115" idx="1"/>
            <a:endCxn id="111" idx="1"/>
          </p:cNvCxnSpPr>
          <p:nvPr/>
        </p:nvCxnSpPr>
        <p:spPr>
          <a:xfrm rot="10800000" flipH="1" flipV="1">
            <a:off x="6015543" y="3534534"/>
            <a:ext cx="274709" cy="1747982"/>
          </a:xfrm>
          <a:prstGeom prst="bentConnector3">
            <a:avLst>
              <a:gd name="adj1" fmla="val -83172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137" name="Gewinkelter Verbinder 154">
            <a:extLst>
              <a:ext uri="{FF2B5EF4-FFF2-40B4-BE49-F238E27FC236}">
                <a16:creationId xmlns:a16="http://schemas.microsoft.com/office/drawing/2014/main" id="{3090D57D-F40A-4FCD-B1D8-B8487BD46E28}"/>
              </a:ext>
            </a:extLst>
          </p:cNvPr>
          <p:cNvCxnSpPr>
            <a:stCxn id="107" idx="1"/>
            <a:endCxn id="105" idx="1"/>
          </p:cNvCxnSpPr>
          <p:nvPr/>
        </p:nvCxnSpPr>
        <p:spPr>
          <a:xfrm rot="10800000" flipH="1" flipV="1">
            <a:off x="7655177" y="3534534"/>
            <a:ext cx="256390" cy="1066835"/>
          </a:xfrm>
          <a:prstGeom prst="bentConnector3">
            <a:avLst>
              <a:gd name="adj1" fmla="val -72479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074F072A-AD29-EF48-FDF9-C518BB9E7B2D}"/>
              </a:ext>
            </a:extLst>
          </p:cNvPr>
          <p:cNvGrpSpPr/>
          <p:nvPr/>
        </p:nvGrpSpPr>
        <p:grpSpPr>
          <a:xfrm>
            <a:off x="4570063" y="5661854"/>
            <a:ext cx="1074814" cy="544168"/>
            <a:chOff x="1032533" y="2995908"/>
            <a:chExt cx="1049672" cy="524836"/>
          </a:xfrm>
        </p:grpSpPr>
        <p:sp>
          <p:nvSpPr>
            <p:cNvPr id="4" name="Rechteck 3">
              <a:extLst>
                <a:ext uri="{FF2B5EF4-FFF2-40B4-BE49-F238E27FC236}">
                  <a16:creationId xmlns:a16="http://schemas.microsoft.com/office/drawing/2014/main" id="{E2137BAF-A347-8B13-E443-7AF856DE7489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6" name="Rechteck 5">
              <a:extLst>
                <a:ext uri="{FF2B5EF4-FFF2-40B4-BE49-F238E27FC236}">
                  <a16:creationId xmlns:a16="http://schemas.microsoft.com/office/drawing/2014/main" id="{6A416A58-95C0-ACA5-5639-72F40B2859B4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Elektronik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zuführen</a:t>
              </a:r>
            </a:p>
          </p:txBody>
        </p:sp>
      </p:grpSp>
      <p:cxnSp>
        <p:nvCxnSpPr>
          <p:cNvPr id="8" name="Gewinkelter Verbinder 149">
            <a:extLst>
              <a:ext uri="{FF2B5EF4-FFF2-40B4-BE49-F238E27FC236}">
                <a16:creationId xmlns:a16="http://schemas.microsoft.com/office/drawing/2014/main" id="{EDD25FD6-F816-5929-CF12-2CC14D012A66}"/>
              </a:ext>
            </a:extLst>
          </p:cNvPr>
          <p:cNvCxnSpPr>
            <a:cxnSpLocks/>
            <a:stCxn id="123" idx="1"/>
            <a:endCxn id="6" idx="1"/>
          </p:cNvCxnSpPr>
          <p:nvPr/>
        </p:nvCxnSpPr>
        <p:spPr>
          <a:xfrm rot="10800000" flipH="1" flipV="1">
            <a:off x="4385067" y="3534534"/>
            <a:ext cx="184995" cy="2399404"/>
          </a:xfrm>
          <a:prstGeom prst="bentConnector3">
            <a:avLst>
              <a:gd name="adj1" fmla="val -123507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D6718E8C-89F1-4405-DE69-90FABD5A79C8}"/>
              </a:ext>
            </a:extLst>
          </p:cNvPr>
          <p:cNvGrpSpPr/>
          <p:nvPr/>
        </p:nvGrpSpPr>
        <p:grpSpPr>
          <a:xfrm>
            <a:off x="7812694" y="4989992"/>
            <a:ext cx="1272561" cy="544168"/>
            <a:chOff x="3933588" y="2021936"/>
            <a:chExt cx="1242793" cy="524836"/>
          </a:xfrm>
        </p:grpSpPr>
        <p:sp>
          <p:nvSpPr>
            <p:cNvPr id="12" name="Rechteck 11">
              <a:extLst>
                <a:ext uri="{FF2B5EF4-FFF2-40B4-BE49-F238E27FC236}">
                  <a16:creationId xmlns:a16="http://schemas.microsoft.com/office/drawing/2014/main" id="{0B84BCC4-1747-B180-DB03-C3550E754895}"/>
                </a:ext>
              </a:extLst>
            </p:cNvPr>
            <p:cNvSpPr/>
            <p:nvPr/>
          </p:nvSpPr>
          <p:spPr>
            <a:xfrm>
              <a:off x="4030149" y="2021936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3" name="Rechteck 12">
              <a:extLst>
                <a:ext uri="{FF2B5EF4-FFF2-40B4-BE49-F238E27FC236}">
                  <a16:creationId xmlns:a16="http://schemas.microsoft.com/office/drawing/2014/main" id="{0CB4E10E-E434-2464-168F-1CF2FB773228}"/>
                </a:ext>
              </a:extLst>
            </p:cNvPr>
            <p:cNvSpPr/>
            <p:nvPr/>
          </p:nvSpPr>
          <p:spPr>
            <a:xfrm>
              <a:off x="3933588" y="2021936"/>
              <a:ext cx="1242793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Deckel 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einpressen</a:t>
              </a:r>
            </a:p>
          </p:txBody>
        </p:sp>
      </p:grpSp>
      <p:cxnSp>
        <p:nvCxnSpPr>
          <p:cNvPr id="14" name="Gewinkelter Verbinder 154">
            <a:extLst>
              <a:ext uri="{FF2B5EF4-FFF2-40B4-BE49-F238E27FC236}">
                <a16:creationId xmlns:a16="http://schemas.microsoft.com/office/drawing/2014/main" id="{3B67246D-8E9A-D3A0-DAD6-881E6B0D6EEF}"/>
              </a:ext>
            </a:extLst>
          </p:cNvPr>
          <p:cNvCxnSpPr>
            <a:cxnSpLocks/>
            <a:stCxn id="107" idx="1"/>
            <a:endCxn id="12" idx="1"/>
          </p:cNvCxnSpPr>
          <p:nvPr/>
        </p:nvCxnSpPr>
        <p:spPr>
          <a:xfrm rot="10800000" flipH="1" flipV="1">
            <a:off x="7655177" y="3534534"/>
            <a:ext cx="256390" cy="1727542"/>
          </a:xfrm>
          <a:prstGeom prst="bentConnector3">
            <a:avLst>
              <a:gd name="adj1" fmla="val -74262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87FD068B-8097-7B04-B212-27D8B06EAB3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42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461775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Flussdiagramm: Prozess 159">
            <a:extLst>
              <a:ext uri="{FF2B5EF4-FFF2-40B4-BE49-F238E27FC236}">
                <a16:creationId xmlns:a16="http://schemas.microsoft.com/office/drawing/2014/main" id="{C30ABA1A-E850-4712-A33B-704801ED8392}"/>
              </a:ext>
            </a:extLst>
          </p:cNvPr>
          <p:cNvSpPr/>
          <p:nvPr/>
        </p:nvSpPr>
        <p:spPr>
          <a:xfrm>
            <a:off x="67371" y="4047658"/>
            <a:ext cx="12124629" cy="2796810"/>
          </a:xfrm>
          <a:prstGeom prst="flowChartProcess">
            <a:avLst/>
          </a:prstGeom>
          <a:solidFill>
            <a:schemeClr val="bg1"/>
          </a:solidFill>
          <a:ln w="25400">
            <a:noFill/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107944" tIns="35981" rIns="107944" bIns="35981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endParaRPr lang="de-CH" sz="2399" dirty="0">
              <a:solidFill>
                <a:srgbClr val="191919"/>
              </a:solidFill>
              <a:latin typeface="Arial" panose="020B0604020202020204"/>
            </a:endParaRPr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72DA188E-CEC4-4EFA-922E-700BF25EF1D1}"/>
              </a:ext>
            </a:extLst>
          </p:cNvPr>
          <p:cNvGrpSpPr/>
          <p:nvPr/>
        </p:nvGrpSpPr>
        <p:grpSpPr>
          <a:xfrm>
            <a:off x="1673928" y="2221596"/>
            <a:ext cx="1887725" cy="537815"/>
            <a:chOff x="775696" y="3919025"/>
            <a:chExt cx="1888708" cy="538095"/>
          </a:xfrm>
        </p:grpSpPr>
        <p:grpSp>
          <p:nvGrpSpPr>
            <p:cNvPr id="7" name="Gruppieren 6">
              <a:extLst>
                <a:ext uri="{FF2B5EF4-FFF2-40B4-BE49-F238E27FC236}">
                  <a16:creationId xmlns:a16="http://schemas.microsoft.com/office/drawing/2014/main" id="{6E2661C4-9A7A-46B7-A41E-EE7B0D557810}"/>
                </a:ext>
              </a:extLst>
            </p:cNvPr>
            <p:cNvGrpSpPr/>
            <p:nvPr/>
          </p:nvGrpSpPr>
          <p:grpSpPr>
            <a:xfrm>
              <a:off x="775696" y="3919025"/>
              <a:ext cx="1888708" cy="538095"/>
              <a:chOff x="760957" y="854501"/>
              <a:chExt cx="1593915" cy="627624"/>
            </a:xfrm>
          </p:grpSpPr>
          <p:sp>
            <p:nvSpPr>
              <p:cNvPr id="10" name="Rechteck 9">
                <a:extLst>
                  <a:ext uri="{FF2B5EF4-FFF2-40B4-BE49-F238E27FC236}">
                    <a16:creationId xmlns:a16="http://schemas.microsoft.com/office/drawing/2014/main" id="{C4FEF5FB-4383-4E21-82D3-2A22D04CC0D8}"/>
                  </a:ext>
                </a:extLst>
              </p:cNvPr>
              <p:cNvSpPr/>
              <p:nvPr/>
            </p:nvSpPr>
            <p:spPr>
              <a:xfrm>
                <a:off x="786721" y="857976"/>
                <a:ext cx="1568151" cy="624149"/>
              </a:xfrm>
              <a:prstGeom prst="rect">
                <a:avLst/>
              </a:prstGeom>
              <a:solidFill>
                <a:srgbClr val="646464"/>
              </a:solidFill>
              <a:ln w="28575" cap="flat" cmpd="sng" algn="ctr">
                <a:solidFill>
                  <a:srgbClr val="FFFFFF"/>
                </a:solidFill>
                <a:prstDash val="solid"/>
              </a:ln>
              <a:effectLst/>
            </p:spPr>
            <p:txBody>
              <a:bodyPr/>
              <a:lstStyle/>
              <a:p>
                <a:pPr defTabSz="609463"/>
                <a:endParaRPr lang="en-US" sz="3198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11" name="Rechteck 10">
                <a:extLst>
                  <a:ext uri="{FF2B5EF4-FFF2-40B4-BE49-F238E27FC236}">
                    <a16:creationId xmlns:a16="http://schemas.microsoft.com/office/drawing/2014/main" id="{2CEC5350-5F31-4062-BCC7-45589FC53B96}"/>
                  </a:ext>
                </a:extLst>
              </p:cNvPr>
              <p:cNvSpPr/>
              <p:nvPr/>
            </p:nvSpPr>
            <p:spPr>
              <a:xfrm>
                <a:off x="760957" y="854501"/>
                <a:ext cx="1568151" cy="62414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Manuelle</a:t>
                </a:r>
              </a:p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Operation</a:t>
                </a:r>
              </a:p>
            </p:txBody>
          </p:sp>
        </p:grpSp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DC87B711-8910-473B-91CA-ACF84524409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3121" y="4055629"/>
              <a:ext cx="365233" cy="322261"/>
            </a:xfrm>
            <a:prstGeom prst="rect">
              <a:avLst/>
            </a:prstGeom>
          </p:spPr>
        </p:pic>
        <p:pic>
          <p:nvPicPr>
            <p:cNvPr id="9" name="Grafik 8">
              <a:extLst>
                <a:ext uri="{FF2B5EF4-FFF2-40B4-BE49-F238E27FC236}">
                  <a16:creationId xmlns:a16="http://schemas.microsoft.com/office/drawing/2014/main" id="{6AE29049-B77A-4A8E-8725-ACBD88276BC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9334" y="4038453"/>
              <a:ext cx="377919" cy="333454"/>
            </a:xfrm>
            <a:prstGeom prst="rect">
              <a:avLst/>
            </a:prstGeom>
          </p:spPr>
        </p:pic>
      </p:grpSp>
      <p:grpSp>
        <p:nvGrpSpPr>
          <p:cNvPr id="12" name="Gruppieren 11">
            <a:extLst>
              <a:ext uri="{FF2B5EF4-FFF2-40B4-BE49-F238E27FC236}">
                <a16:creationId xmlns:a16="http://schemas.microsoft.com/office/drawing/2014/main" id="{90D30C91-2940-43BF-8700-8CE5175C7EA3}"/>
              </a:ext>
            </a:extLst>
          </p:cNvPr>
          <p:cNvGrpSpPr/>
          <p:nvPr/>
        </p:nvGrpSpPr>
        <p:grpSpPr>
          <a:xfrm>
            <a:off x="4118367" y="2218245"/>
            <a:ext cx="1751988" cy="544517"/>
            <a:chOff x="3614891" y="3914448"/>
            <a:chExt cx="1752900" cy="544801"/>
          </a:xfrm>
        </p:grpSpPr>
        <p:grpSp>
          <p:nvGrpSpPr>
            <p:cNvPr id="13" name="Gruppieren 12">
              <a:extLst>
                <a:ext uri="{FF2B5EF4-FFF2-40B4-BE49-F238E27FC236}">
                  <a16:creationId xmlns:a16="http://schemas.microsoft.com/office/drawing/2014/main" id="{A600D5F2-795C-435E-A110-A9DF542275A6}"/>
                </a:ext>
              </a:extLst>
            </p:cNvPr>
            <p:cNvGrpSpPr/>
            <p:nvPr/>
          </p:nvGrpSpPr>
          <p:grpSpPr>
            <a:xfrm>
              <a:off x="3614891" y="3914448"/>
              <a:ext cx="1752900" cy="544801"/>
              <a:chOff x="3171422" y="849194"/>
              <a:chExt cx="1656492" cy="631928"/>
            </a:xfrm>
          </p:grpSpPr>
          <p:sp>
            <p:nvSpPr>
              <p:cNvPr id="15" name="Rechteck 14">
                <a:extLst>
                  <a:ext uri="{FF2B5EF4-FFF2-40B4-BE49-F238E27FC236}">
                    <a16:creationId xmlns:a16="http://schemas.microsoft.com/office/drawing/2014/main" id="{4906F2BB-1205-4632-BA9C-5021BB3FFCD4}"/>
                  </a:ext>
                </a:extLst>
              </p:cNvPr>
              <p:cNvSpPr/>
              <p:nvPr/>
            </p:nvSpPr>
            <p:spPr>
              <a:xfrm>
                <a:off x="3171422" y="849194"/>
                <a:ext cx="1656492" cy="624149"/>
              </a:xfrm>
              <a:prstGeom prst="rect">
                <a:avLst/>
              </a:prstGeom>
              <a:solidFill>
                <a:srgbClr val="7199AC"/>
              </a:solidFill>
              <a:ln w="28575" cap="flat" cmpd="sng" algn="ctr">
                <a:solidFill>
                  <a:srgbClr val="FFFFFF"/>
                </a:solidFill>
                <a:prstDash val="solid"/>
              </a:ln>
              <a:effectLst/>
            </p:spPr>
            <p:txBody>
              <a:bodyPr lIns="0"/>
              <a:lstStyle/>
              <a:p>
                <a:pPr defTabSz="609463"/>
                <a:endParaRPr lang="en-US" sz="3198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16" name="Rechteck 15">
                <a:extLst>
                  <a:ext uri="{FF2B5EF4-FFF2-40B4-BE49-F238E27FC236}">
                    <a16:creationId xmlns:a16="http://schemas.microsoft.com/office/drawing/2014/main" id="{CB3B8CE1-2482-4787-A997-5D0FFC9F19AE}"/>
                  </a:ext>
                </a:extLst>
              </p:cNvPr>
              <p:cNvSpPr/>
              <p:nvPr/>
            </p:nvSpPr>
            <p:spPr>
              <a:xfrm>
                <a:off x="3242099" y="856973"/>
                <a:ext cx="1127756" cy="62414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Automatisierte</a:t>
                </a:r>
              </a:p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Operation</a:t>
                </a:r>
              </a:p>
            </p:txBody>
          </p:sp>
        </p:grpSp>
        <p:pic>
          <p:nvPicPr>
            <p:cNvPr id="14" name="Picture 3">
              <a:extLst>
                <a:ext uri="{FF2B5EF4-FFF2-40B4-BE49-F238E27FC236}">
                  <a16:creationId xmlns:a16="http://schemas.microsoft.com/office/drawing/2014/main" id="{9251B437-9404-406A-B408-0FFF6EAEE63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3906" y="3972195"/>
              <a:ext cx="284933" cy="399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7" name="Rechteck: abgerundete Ecken 16">
            <a:extLst>
              <a:ext uri="{FF2B5EF4-FFF2-40B4-BE49-F238E27FC236}">
                <a16:creationId xmlns:a16="http://schemas.microsoft.com/office/drawing/2014/main" id="{D124746A-BEDF-4CF1-986F-71B92B0D9FEA}"/>
              </a:ext>
            </a:extLst>
          </p:cNvPr>
          <p:cNvSpPr/>
          <p:nvPr/>
        </p:nvSpPr>
        <p:spPr>
          <a:xfrm>
            <a:off x="93701" y="936328"/>
            <a:ext cx="1334068" cy="390622"/>
          </a:xfrm>
          <a:prstGeom prst="roundRect">
            <a:avLst/>
          </a:prstGeom>
          <a:solidFill>
            <a:srgbClr val="4D99CC"/>
          </a:solidFill>
          <a:ln w="25400">
            <a:noFill/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35981" tIns="35981" rIns="35981" bIns="35981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799" kern="0" dirty="0">
                <a:solidFill>
                  <a:srgbClr val="FFFFFF"/>
                </a:solidFill>
                <a:latin typeface="Arial" panose="020B0604020202020204"/>
              </a:rPr>
              <a:t>Teilaufgabe</a:t>
            </a:r>
          </a:p>
        </p:txBody>
      </p: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07F5705B-F34A-47CA-9098-12223EE63FE7}"/>
              </a:ext>
            </a:extLst>
          </p:cNvPr>
          <p:cNvCxnSpPr>
            <a:cxnSpLocks/>
            <a:stCxn id="17" idx="3"/>
            <a:endCxn id="19" idx="1"/>
          </p:cNvCxnSpPr>
          <p:nvPr/>
        </p:nvCxnSpPr>
        <p:spPr>
          <a:xfrm>
            <a:off x="1427769" y="1131639"/>
            <a:ext cx="166233" cy="5146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Flussdiagramm: Verzweigung 18">
            <a:extLst>
              <a:ext uri="{FF2B5EF4-FFF2-40B4-BE49-F238E27FC236}">
                <a16:creationId xmlns:a16="http://schemas.microsoft.com/office/drawing/2014/main" id="{ECCCB038-9641-4402-8272-D9B88000AB05}"/>
              </a:ext>
            </a:extLst>
          </p:cNvPr>
          <p:cNvSpPr/>
          <p:nvPr/>
        </p:nvSpPr>
        <p:spPr>
          <a:xfrm>
            <a:off x="1594002" y="560163"/>
            <a:ext cx="2022192" cy="1153244"/>
          </a:xfrm>
          <a:prstGeom prst="flowChartDecision">
            <a:avLst/>
          </a:prstGeom>
          <a:solidFill>
            <a:schemeClr val="bg1">
              <a:lumMod val="50000"/>
            </a:schemeClr>
          </a:solidFill>
          <a:ln w="25400">
            <a:noFill/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endParaRPr lang="de-CH" sz="1399" dirty="0">
              <a:solidFill>
                <a:srgbClr val="191919"/>
              </a:solidFill>
              <a:latin typeface="Arial" panose="020B0604020202020204"/>
            </a:endParaRPr>
          </a:p>
        </p:txBody>
      </p:sp>
      <p:cxnSp>
        <p:nvCxnSpPr>
          <p:cNvPr id="20" name="Gerade Verbindung mit Pfeil 19">
            <a:extLst>
              <a:ext uri="{FF2B5EF4-FFF2-40B4-BE49-F238E27FC236}">
                <a16:creationId xmlns:a16="http://schemas.microsoft.com/office/drawing/2014/main" id="{4DD118D9-4255-4CAF-BCA1-21DD40F1C920}"/>
              </a:ext>
            </a:extLst>
          </p:cNvPr>
          <p:cNvCxnSpPr>
            <a:cxnSpLocks/>
            <a:stCxn id="19" idx="2"/>
            <a:endCxn id="11" idx="0"/>
          </p:cNvCxnSpPr>
          <p:nvPr/>
        </p:nvCxnSpPr>
        <p:spPr>
          <a:xfrm flipH="1">
            <a:off x="2602535" y="1713407"/>
            <a:ext cx="2564" cy="508189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feld 20">
            <a:extLst>
              <a:ext uri="{FF2B5EF4-FFF2-40B4-BE49-F238E27FC236}">
                <a16:creationId xmlns:a16="http://schemas.microsoft.com/office/drawing/2014/main" id="{EE809BDB-F7E4-4F0D-B3E1-28A5F4C66E9F}"/>
              </a:ext>
            </a:extLst>
          </p:cNvPr>
          <p:cNvSpPr txBox="1"/>
          <p:nvPr/>
        </p:nvSpPr>
        <p:spPr>
          <a:xfrm>
            <a:off x="2372734" y="1795997"/>
            <a:ext cx="464726" cy="287997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35981" rIns="35981" bIns="35981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nein</a:t>
            </a:r>
          </a:p>
        </p:txBody>
      </p:sp>
      <p:cxnSp>
        <p:nvCxnSpPr>
          <p:cNvPr id="22" name="Gerade Verbindung mit Pfeil 21">
            <a:extLst>
              <a:ext uri="{FF2B5EF4-FFF2-40B4-BE49-F238E27FC236}">
                <a16:creationId xmlns:a16="http://schemas.microsoft.com/office/drawing/2014/main" id="{FD1CFC5C-B7DA-41DF-8585-47D08632D226}"/>
              </a:ext>
            </a:extLst>
          </p:cNvPr>
          <p:cNvCxnSpPr>
            <a:cxnSpLocks/>
            <a:stCxn id="19" idx="3"/>
            <a:endCxn id="28" idx="1"/>
          </p:cNvCxnSpPr>
          <p:nvPr/>
        </p:nvCxnSpPr>
        <p:spPr>
          <a:xfrm>
            <a:off x="3616193" y="1136785"/>
            <a:ext cx="474911" cy="0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Gerade Verbindung mit Pfeil 22">
            <a:extLst>
              <a:ext uri="{FF2B5EF4-FFF2-40B4-BE49-F238E27FC236}">
                <a16:creationId xmlns:a16="http://schemas.microsoft.com/office/drawing/2014/main" id="{BB788D9A-AEC6-49E8-8AB9-3F96ACD1167F}"/>
              </a:ext>
            </a:extLst>
          </p:cNvPr>
          <p:cNvCxnSpPr>
            <a:cxnSpLocks/>
            <a:stCxn id="28" idx="2"/>
            <a:endCxn id="15" idx="0"/>
          </p:cNvCxnSpPr>
          <p:nvPr/>
        </p:nvCxnSpPr>
        <p:spPr>
          <a:xfrm>
            <a:off x="4986166" y="1732879"/>
            <a:ext cx="8195" cy="485365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5" name="Gruppieren 24">
            <a:extLst>
              <a:ext uri="{FF2B5EF4-FFF2-40B4-BE49-F238E27FC236}">
                <a16:creationId xmlns:a16="http://schemas.microsoft.com/office/drawing/2014/main" id="{CFC552B3-D103-4C03-BF5B-A2703BE27A99}"/>
              </a:ext>
            </a:extLst>
          </p:cNvPr>
          <p:cNvGrpSpPr/>
          <p:nvPr/>
        </p:nvGrpSpPr>
        <p:grpSpPr>
          <a:xfrm>
            <a:off x="6517424" y="504629"/>
            <a:ext cx="1855686" cy="1264310"/>
            <a:chOff x="6317095" y="4244258"/>
            <a:chExt cx="1884552" cy="1176391"/>
          </a:xfrm>
        </p:grpSpPr>
        <p:sp>
          <p:nvSpPr>
            <p:cNvPr id="26" name="Flussdiagramm: Verzweigung 25">
              <a:extLst>
                <a:ext uri="{FF2B5EF4-FFF2-40B4-BE49-F238E27FC236}">
                  <a16:creationId xmlns:a16="http://schemas.microsoft.com/office/drawing/2014/main" id="{6F7E0AB5-F49C-411C-B958-099FE756E624}"/>
                </a:ext>
              </a:extLst>
            </p:cNvPr>
            <p:cNvSpPr/>
            <p:nvPr/>
          </p:nvSpPr>
          <p:spPr>
            <a:xfrm>
              <a:off x="6317095" y="4244258"/>
              <a:ext cx="1884552" cy="1176391"/>
            </a:xfrm>
            <a:prstGeom prst="flowChartDecision">
              <a:avLst/>
            </a:prstGeom>
            <a:solidFill>
              <a:schemeClr val="bg1">
                <a:lumMod val="50000"/>
              </a:schemeClr>
            </a:solidFill>
            <a:ln w="25400">
              <a:noFill/>
            </a:ln>
            <a:effectLst/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0" tIns="0" rIns="0" bIns="0" numCol="1" spcCol="0" rtlCol="0" fromWordArt="0" anchor="ctr" anchorCtr="0" forceAA="0" compatLnSpc="1">
              <a:prstTxWarp prst="textNoShape">
                <a:avLst/>
              </a:prstTxWarp>
              <a:normAutofit/>
            </a:bodyPr>
            <a:lstStyle/>
            <a:p>
              <a:pPr algn="ctr" defTabSz="609463">
                <a:lnSpc>
                  <a:spcPct val="110000"/>
                </a:lnSpc>
                <a:spcAft>
                  <a:spcPts val="600"/>
                </a:spcAft>
              </a:pPr>
              <a:endParaRPr lang="de-CH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27" name="Textfeld 26">
              <a:extLst>
                <a:ext uri="{FF2B5EF4-FFF2-40B4-BE49-F238E27FC236}">
                  <a16:creationId xmlns:a16="http://schemas.microsoft.com/office/drawing/2014/main" id="{DD8A5D94-6F55-4AF7-A409-AE2CA74FCEF2}"/>
                </a:ext>
              </a:extLst>
            </p:cNvPr>
            <p:cNvSpPr txBox="1"/>
            <p:nvPr/>
          </p:nvSpPr>
          <p:spPr>
            <a:xfrm>
              <a:off x="6422483" y="4402325"/>
              <a:ext cx="1704420" cy="904161"/>
            </a:xfrm>
            <a:prstGeom prst="rect">
              <a:avLst/>
            </a:prstGeom>
            <a:noFill/>
            <a:ln w="28575">
              <a:noFill/>
              <a:miter lim="800000"/>
            </a:ln>
          </p:spPr>
          <p:txBody>
            <a:bodyPr wrap="square" lIns="107944" tIns="35981" rIns="107944" bIns="71963" rtlCol="0">
              <a:spAutoFit/>
            </a:bodyPr>
            <a:lstStyle/>
            <a:p>
              <a:pPr algn="ctr" defTabSz="609463">
                <a:lnSpc>
                  <a:spcPct val="110000"/>
                </a:lnSpc>
                <a:spcAft>
                  <a:spcPts val="600"/>
                </a:spcAft>
              </a:pPr>
              <a:r>
                <a:rPr lang="de-CH" sz="1299" dirty="0">
                  <a:solidFill>
                    <a:srgbClr val="191919"/>
                  </a:solidFill>
                  <a:latin typeface="Arial" panose="020B0604020202020204"/>
                </a:rPr>
                <a:t>Varianten-    übergreifender   Standard-             </a:t>
              </a:r>
              <a:r>
                <a:rPr lang="de-CH" sz="1299" dirty="0" err="1">
                  <a:solidFill>
                    <a:srgbClr val="191919"/>
                  </a:solidFill>
                  <a:latin typeface="Arial" panose="020B0604020202020204"/>
                </a:rPr>
                <a:t>prozess</a:t>
              </a:r>
              <a:r>
                <a:rPr lang="de-CH" sz="1299" dirty="0">
                  <a:solidFill>
                    <a:srgbClr val="191919"/>
                  </a:solidFill>
                  <a:latin typeface="Arial" panose="020B0604020202020204"/>
                </a:rPr>
                <a:t>? </a:t>
              </a:r>
            </a:p>
          </p:txBody>
        </p:sp>
      </p:grpSp>
      <p:sp>
        <p:nvSpPr>
          <p:cNvPr id="28" name="Flussdiagramm: Verzweigung 27">
            <a:extLst>
              <a:ext uri="{FF2B5EF4-FFF2-40B4-BE49-F238E27FC236}">
                <a16:creationId xmlns:a16="http://schemas.microsoft.com/office/drawing/2014/main" id="{BA1A8E2C-FFB6-4C50-A36E-9F575AC6AA4A}"/>
              </a:ext>
            </a:extLst>
          </p:cNvPr>
          <p:cNvSpPr/>
          <p:nvPr/>
        </p:nvSpPr>
        <p:spPr>
          <a:xfrm>
            <a:off x="4091104" y="540690"/>
            <a:ext cx="1790124" cy="1192190"/>
          </a:xfrm>
          <a:prstGeom prst="flowChartDecision">
            <a:avLst/>
          </a:prstGeom>
          <a:solidFill>
            <a:schemeClr val="bg1">
              <a:lumMod val="50000"/>
            </a:schemeClr>
          </a:solidFill>
          <a:ln w="25400">
            <a:noFill/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endParaRPr lang="de-CH" sz="1399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E2C2FA3C-5648-4DF5-B18A-85BCD52EB53D}"/>
              </a:ext>
            </a:extLst>
          </p:cNvPr>
          <p:cNvSpPr txBox="1"/>
          <p:nvPr/>
        </p:nvSpPr>
        <p:spPr>
          <a:xfrm>
            <a:off x="4239867" y="755745"/>
            <a:ext cx="1508988" cy="751787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wrap="square" lIns="107944" tIns="35981" rIns="107944" bIns="71963" rtlCol="0">
            <a:spAutoFit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r>
              <a:rPr lang="de-CH" sz="1299" dirty="0">
                <a:solidFill>
                  <a:srgbClr val="191919"/>
                </a:solidFill>
                <a:latin typeface="Arial" panose="020B0604020202020204"/>
              </a:rPr>
              <a:t>Aufgabe ergonomisch nachteilig? </a:t>
            </a:r>
          </a:p>
        </p:txBody>
      </p:sp>
      <p:grpSp>
        <p:nvGrpSpPr>
          <p:cNvPr id="30" name="Gruppieren 29">
            <a:extLst>
              <a:ext uri="{FF2B5EF4-FFF2-40B4-BE49-F238E27FC236}">
                <a16:creationId xmlns:a16="http://schemas.microsoft.com/office/drawing/2014/main" id="{0120010D-95CF-4DB9-8A9C-DB3EC09A7F5D}"/>
              </a:ext>
            </a:extLst>
          </p:cNvPr>
          <p:cNvGrpSpPr/>
          <p:nvPr/>
        </p:nvGrpSpPr>
        <p:grpSpPr>
          <a:xfrm>
            <a:off x="10197312" y="67002"/>
            <a:ext cx="1887725" cy="537815"/>
            <a:chOff x="775696" y="3919025"/>
            <a:chExt cx="1888708" cy="538095"/>
          </a:xfrm>
        </p:grpSpPr>
        <p:grpSp>
          <p:nvGrpSpPr>
            <p:cNvPr id="31" name="Gruppieren 30">
              <a:extLst>
                <a:ext uri="{FF2B5EF4-FFF2-40B4-BE49-F238E27FC236}">
                  <a16:creationId xmlns:a16="http://schemas.microsoft.com/office/drawing/2014/main" id="{7FFE24FD-8210-4920-B45A-5DFB2DD3CCAD}"/>
                </a:ext>
              </a:extLst>
            </p:cNvPr>
            <p:cNvGrpSpPr/>
            <p:nvPr/>
          </p:nvGrpSpPr>
          <p:grpSpPr>
            <a:xfrm>
              <a:off x="775696" y="3919025"/>
              <a:ext cx="1888708" cy="538095"/>
              <a:chOff x="760957" y="854501"/>
              <a:chExt cx="1593915" cy="627624"/>
            </a:xfrm>
          </p:grpSpPr>
          <p:sp>
            <p:nvSpPr>
              <p:cNvPr id="34" name="Rechteck 33">
                <a:extLst>
                  <a:ext uri="{FF2B5EF4-FFF2-40B4-BE49-F238E27FC236}">
                    <a16:creationId xmlns:a16="http://schemas.microsoft.com/office/drawing/2014/main" id="{24148080-B34E-489C-AFD5-D053ADA40A4A}"/>
                  </a:ext>
                </a:extLst>
              </p:cNvPr>
              <p:cNvSpPr/>
              <p:nvPr/>
            </p:nvSpPr>
            <p:spPr>
              <a:xfrm>
                <a:off x="786721" y="857976"/>
                <a:ext cx="1568151" cy="624149"/>
              </a:xfrm>
              <a:prstGeom prst="rect">
                <a:avLst/>
              </a:prstGeom>
              <a:solidFill>
                <a:srgbClr val="646464"/>
              </a:solidFill>
              <a:ln w="28575" cap="flat" cmpd="sng" algn="ctr">
                <a:solidFill>
                  <a:srgbClr val="FFFFFF"/>
                </a:solidFill>
                <a:prstDash val="solid"/>
              </a:ln>
              <a:effectLst/>
            </p:spPr>
            <p:txBody>
              <a:bodyPr/>
              <a:lstStyle/>
              <a:p>
                <a:pPr defTabSz="609463"/>
                <a:endParaRPr lang="en-US" sz="3198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35" name="Rechteck 34">
                <a:extLst>
                  <a:ext uri="{FF2B5EF4-FFF2-40B4-BE49-F238E27FC236}">
                    <a16:creationId xmlns:a16="http://schemas.microsoft.com/office/drawing/2014/main" id="{09D7F329-9BDD-4F5E-A485-B8FD67D2EC4F}"/>
                  </a:ext>
                </a:extLst>
              </p:cNvPr>
              <p:cNvSpPr/>
              <p:nvPr/>
            </p:nvSpPr>
            <p:spPr>
              <a:xfrm>
                <a:off x="760957" y="854501"/>
                <a:ext cx="1568151" cy="62414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Manuelle</a:t>
                </a:r>
              </a:p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Operation</a:t>
                </a:r>
              </a:p>
            </p:txBody>
          </p:sp>
        </p:grpSp>
        <p:pic>
          <p:nvPicPr>
            <p:cNvPr id="32" name="Grafik 31">
              <a:extLst>
                <a:ext uri="{FF2B5EF4-FFF2-40B4-BE49-F238E27FC236}">
                  <a16:creationId xmlns:a16="http://schemas.microsoft.com/office/drawing/2014/main" id="{273D6028-DB43-4E04-A656-49A1B1324A9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3121" y="4055629"/>
              <a:ext cx="365233" cy="322261"/>
            </a:xfrm>
            <a:prstGeom prst="rect">
              <a:avLst/>
            </a:prstGeom>
          </p:spPr>
        </p:pic>
        <p:pic>
          <p:nvPicPr>
            <p:cNvPr id="33" name="Grafik 32">
              <a:extLst>
                <a:ext uri="{FF2B5EF4-FFF2-40B4-BE49-F238E27FC236}">
                  <a16:creationId xmlns:a16="http://schemas.microsoft.com/office/drawing/2014/main" id="{64A8FBC6-BE54-4968-B79D-1268BD156EC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9334" y="4038453"/>
              <a:ext cx="377919" cy="333454"/>
            </a:xfrm>
            <a:prstGeom prst="rect">
              <a:avLst/>
            </a:prstGeom>
          </p:spPr>
        </p:pic>
      </p:grpSp>
      <p:sp>
        <p:nvSpPr>
          <p:cNvPr id="36" name="Textfeld 35">
            <a:extLst>
              <a:ext uri="{FF2B5EF4-FFF2-40B4-BE49-F238E27FC236}">
                <a16:creationId xmlns:a16="http://schemas.microsoft.com/office/drawing/2014/main" id="{F130BDDF-807B-4162-85B9-CBAB81B8073C}"/>
              </a:ext>
            </a:extLst>
          </p:cNvPr>
          <p:cNvSpPr txBox="1"/>
          <p:nvPr/>
        </p:nvSpPr>
        <p:spPr>
          <a:xfrm>
            <a:off x="4873342" y="1795997"/>
            <a:ext cx="302740" cy="287997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35981" rIns="35981" bIns="35981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ja</a:t>
            </a:r>
          </a:p>
        </p:txBody>
      </p:sp>
      <p:sp>
        <p:nvSpPr>
          <p:cNvPr id="37" name="Textfeld 36">
            <a:extLst>
              <a:ext uri="{FF2B5EF4-FFF2-40B4-BE49-F238E27FC236}">
                <a16:creationId xmlns:a16="http://schemas.microsoft.com/office/drawing/2014/main" id="{B6AF4D49-907A-4F2B-9311-E1873300FEC5}"/>
              </a:ext>
            </a:extLst>
          </p:cNvPr>
          <p:cNvSpPr txBox="1"/>
          <p:nvPr/>
        </p:nvSpPr>
        <p:spPr>
          <a:xfrm>
            <a:off x="3685394" y="992786"/>
            <a:ext cx="248315" cy="287997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35981" rIns="35981" bIns="35981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ja</a:t>
            </a:r>
          </a:p>
        </p:txBody>
      </p:sp>
      <p:cxnSp>
        <p:nvCxnSpPr>
          <p:cNvPr id="38" name="Gerade Verbindung mit Pfeil 37">
            <a:extLst>
              <a:ext uri="{FF2B5EF4-FFF2-40B4-BE49-F238E27FC236}">
                <a16:creationId xmlns:a16="http://schemas.microsoft.com/office/drawing/2014/main" id="{703B66F4-04E5-4EC7-8DE1-E05C7D30EDDC}"/>
              </a:ext>
            </a:extLst>
          </p:cNvPr>
          <p:cNvCxnSpPr>
            <a:cxnSpLocks/>
            <a:stCxn id="28" idx="3"/>
            <a:endCxn id="26" idx="1"/>
          </p:cNvCxnSpPr>
          <p:nvPr/>
        </p:nvCxnSpPr>
        <p:spPr>
          <a:xfrm flipV="1">
            <a:off x="5881228" y="1136784"/>
            <a:ext cx="636196" cy="1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Textfeld 38">
            <a:extLst>
              <a:ext uri="{FF2B5EF4-FFF2-40B4-BE49-F238E27FC236}">
                <a16:creationId xmlns:a16="http://schemas.microsoft.com/office/drawing/2014/main" id="{50F6CDD8-8830-4B59-AAA8-33395D40F699}"/>
              </a:ext>
            </a:extLst>
          </p:cNvPr>
          <p:cNvSpPr txBox="1"/>
          <p:nvPr/>
        </p:nvSpPr>
        <p:spPr>
          <a:xfrm>
            <a:off x="5968963" y="1029118"/>
            <a:ext cx="417973" cy="215332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0" rIns="35981" bIns="0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nein</a:t>
            </a:r>
          </a:p>
        </p:txBody>
      </p:sp>
      <p:grpSp>
        <p:nvGrpSpPr>
          <p:cNvPr id="40" name="Gruppieren 39">
            <a:extLst>
              <a:ext uri="{FF2B5EF4-FFF2-40B4-BE49-F238E27FC236}">
                <a16:creationId xmlns:a16="http://schemas.microsoft.com/office/drawing/2014/main" id="{8CC54E61-4B4B-405A-81FD-E4C8E35C4071}"/>
              </a:ext>
            </a:extLst>
          </p:cNvPr>
          <p:cNvGrpSpPr/>
          <p:nvPr/>
        </p:nvGrpSpPr>
        <p:grpSpPr>
          <a:xfrm>
            <a:off x="6573142" y="2227445"/>
            <a:ext cx="1751988" cy="544517"/>
            <a:chOff x="3614891" y="3914448"/>
            <a:chExt cx="1752900" cy="544801"/>
          </a:xfrm>
        </p:grpSpPr>
        <p:grpSp>
          <p:nvGrpSpPr>
            <p:cNvPr id="41" name="Gruppieren 40">
              <a:extLst>
                <a:ext uri="{FF2B5EF4-FFF2-40B4-BE49-F238E27FC236}">
                  <a16:creationId xmlns:a16="http://schemas.microsoft.com/office/drawing/2014/main" id="{45A9D9FE-8920-4354-A2D7-73EF0A2072AD}"/>
                </a:ext>
              </a:extLst>
            </p:cNvPr>
            <p:cNvGrpSpPr/>
            <p:nvPr/>
          </p:nvGrpSpPr>
          <p:grpSpPr>
            <a:xfrm>
              <a:off x="3614891" y="3914448"/>
              <a:ext cx="1752900" cy="544801"/>
              <a:chOff x="3171422" y="849194"/>
              <a:chExt cx="1656492" cy="631928"/>
            </a:xfrm>
          </p:grpSpPr>
          <p:sp>
            <p:nvSpPr>
              <p:cNvPr id="43" name="Rechteck 42">
                <a:extLst>
                  <a:ext uri="{FF2B5EF4-FFF2-40B4-BE49-F238E27FC236}">
                    <a16:creationId xmlns:a16="http://schemas.microsoft.com/office/drawing/2014/main" id="{5EEB5D4F-38B2-477D-8737-85831E7EDBB0}"/>
                  </a:ext>
                </a:extLst>
              </p:cNvPr>
              <p:cNvSpPr/>
              <p:nvPr/>
            </p:nvSpPr>
            <p:spPr>
              <a:xfrm>
                <a:off x="3171422" y="849194"/>
                <a:ext cx="1656492" cy="624149"/>
              </a:xfrm>
              <a:prstGeom prst="rect">
                <a:avLst/>
              </a:prstGeom>
              <a:solidFill>
                <a:srgbClr val="7199AC"/>
              </a:solidFill>
              <a:ln w="28575" cap="flat" cmpd="sng" algn="ctr">
                <a:solidFill>
                  <a:srgbClr val="FFFFFF"/>
                </a:solidFill>
                <a:prstDash val="solid"/>
              </a:ln>
              <a:effectLst/>
            </p:spPr>
            <p:txBody>
              <a:bodyPr lIns="0"/>
              <a:lstStyle/>
              <a:p>
                <a:pPr defTabSz="609463"/>
                <a:endParaRPr lang="en-US" sz="3198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44" name="Rechteck 43">
                <a:extLst>
                  <a:ext uri="{FF2B5EF4-FFF2-40B4-BE49-F238E27FC236}">
                    <a16:creationId xmlns:a16="http://schemas.microsoft.com/office/drawing/2014/main" id="{4953C4EC-1F0E-4264-A701-38C85F348679}"/>
                  </a:ext>
                </a:extLst>
              </p:cNvPr>
              <p:cNvSpPr/>
              <p:nvPr/>
            </p:nvSpPr>
            <p:spPr>
              <a:xfrm>
                <a:off x="3242099" y="856973"/>
                <a:ext cx="1127756" cy="62414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Automatisierte</a:t>
                </a:r>
              </a:p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Operation</a:t>
                </a:r>
              </a:p>
            </p:txBody>
          </p:sp>
        </p:grpSp>
        <p:pic>
          <p:nvPicPr>
            <p:cNvPr id="42" name="Picture 3">
              <a:extLst>
                <a:ext uri="{FF2B5EF4-FFF2-40B4-BE49-F238E27FC236}">
                  <a16:creationId xmlns:a16="http://schemas.microsoft.com/office/drawing/2014/main" id="{F6AF203D-5473-40C9-95C9-4FEDEC29BFD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3906" y="3972195"/>
              <a:ext cx="284933" cy="399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cxnSp>
        <p:nvCxnSpPr>
          <p:cNvPr id="45" name="Gerade Verbindung mit Pfeil 44">
            <a:extLst>
              <a:ext uri="{FF2B5EF4-FFF2-40B4-BE49-F238E27FC236}">
                <a16:creationId xmlns:a16="http://schemas.microsoft.com/office/drawing/2014/main" id="{A099711C-4FA1-43D9-ABD8-D1767BEC60BF}"/>
              </a:ext>
            </a:extLst>
          </p:cNvPr>
          <p:cNvCxnSpPr>
            <a:cxnSpLocks/>
            <a:stCxn id="26" idx="2"/>
            <a:endCxn id="43" idx="0"/>
          </p:cNvCxnSpPr>
          <p:nvPr/>
        </p:nvCxnSpPr>
        <p:spPr>
          <a:xfrm>
            <a:off x="7445268" y="1768939"/>
            <a:ext cx="3869" cy="458505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feld 45">
            <a:extLst>
              <a:ext uri="{FF2B5EF4-FFF2-40B4-BE49-F238E27FC236}">
                <a16:creationId xmlns:a16="http://schemas.microsoft.com/office/drawing/2014/main" id="{3637EC72-B3C4-4AB7-913B-5D05D6BCEB02}"/>
              </a:ext>
            </a:extLst>
          </p:cNvPr>
          <p:cNvSpPr txBox="1"/>
          <p:nvPr/>
        </p:nvSpPr>
        <p:spPr>
          <a:xfrm>
            <a:off x="7335733" y="1795997"/>
            <a:ext cx="302740" cy="287997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35981" rIns="35981" bIns="35981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ja</a:t>
            </a:r>
          </a:p>
        </p:txBody>
      </p:sp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8D13D650-0C85-4082-8341-B9C8AE0FC37A}"/>
              </a:ext>
            </a:extLst>
          </p:cNvPr>
          <p:cNvGrpSpPr/>
          <p:nvPr/>
        </p:nvGrpSpPr>
        <p:grpSpPr>
          <a:xfrm>
            <a:off x="8962435" y="504629"/>
            <a:ext cx="1855686" cy="1264310"/>
            <a:chOff x="6317095" y="4244258"/>
            <a:chExt cx="1884552" cy="1176391"/>
          </a:xfrm>
        </p:grpSpPr>
        <p:sp>
          <p:nvSpPr>
            <p:cNvPr id="48" name="Flussdiagramm: Verzweigung 47">
              <a:extLst>
                <a:ext uri="{FF2B5EF4-FFF2-40B4-BE49-F238E27FC236}">
                  <a16:creationId xmlns:a16="http://schemas.microsoft.com/office/drawing/2014/main" id="{680DBEBC-5A4B-41B6-8507-3FE4A53FF2B7}"/>
                </a:ext>
              </a:extLst>
            </p:cNvPr>
            <p:cNvSpPr/>
            <p:nvPr/>
          </p:nvSpPr>
          <p:spPr>
            <a:xfrm>
              <a:off x="6317095" y="4244258"/>
              <a:ext cx="1884552" cy="1176391"/>
            </a:xfrm>
            <a:prstGeom prst="flowChartDecision">
              <a:avLst/>
            </a:prstGeom>
            <a:solidFill>
              <a:schemeClr val="bg1">
                <a:lumMod val="50000"/>
              </a:schemeClr>
            </a:solidFill>
            <a:ln w="25400">
              <a:noFill/>
            </a:ln>
            <a:effectLst/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0" tIns="0" rIns="0" bIns="0" numCol="1" spcCol="0" rtlCol="0" fromWordArt="0" anchor="ctr" anchorCtr="0" forceAA="0" compatLnSpc="1">
              <a:prstTxWarp prst="textNoShape">
                <a:avLst/>
              </a:prstTxWarp>
              <a:normAutofit/>
            </a:bodyPr>
            <a:lstStyle/>
            <a:p>
              <a:pPr algn="ctr" defTabSz="609463">
                <a:lnSpc>
                  <a:spcPct val="110000"/>
                </a:lnSpc>
                <a:spcAft>
                  <a:spcPts val="600"/>
                </a:spcAft>
              </a:pPr>
              <a:endParaRPr lang="de-CH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49" name="Textfeld 48">
              <a:extLst>
                <a:ext uri="{FF2B5EF4-FFF2-40B4-BE49-F238E27FC236}">
                  <a16:creationId xmlns:a16="http://schemas.microsoft.com/office/drawing/2014/main" id="{4D074B5B-B86E-43F4-B221-454F963AE66C}"/>
                </a:ext>
              </a:extLst>
            </p:cNvPr>
            <p:cNvSpPr txBox="1"/>
            <p:nvPr/>
          </p:nvSpPr>
          <p:spPr>
            <a:xfrm>
              <a:off x="6682279" y="4453698"/>
              <a:ext cx="1172833" cy="699509"/>
            </a:xfrm>
            <a:prstGeom prst="rect">
              <a:avLst/>
            </a:prstGeom>
            <a:noFill/>
            <a:ln w="28575">
              <a:noFill/>
              <a:miter lim="800000"/>
            </a:ln>
          </p:spPr>
          <p:txBody>
            <a:bodyPr wrap="square" lIns="107944" tIns="35981" rIns="107944" bIns="71963" rtlCol="0">
              <a:spAutoFit/>
            </a:bodyPr>
            <a:lstStyle/>
            <a:p>
              <a:pPr algn="ctr" defTabSz="609463">
                <a:lnSpc>
                  <a:spcPct val="110000"/>
                </a:lnSpc>
                <a:spcAft>
                  <a:spcPts val="600"/>
                </a:spcAft>
              </a:pPr>
              <a:r>
                <a:rPr lang="de-CH" sz="1299" dirty="0">
                  <a:solidFill>
                    <a:srgbClr val="191919"/>
                  </a:solidFill>
                  <a:latin typeface="Arial" panose="020B0604020202020204"/>
                </a:rPr>
                <a:t>Hohe             Qualitäts-      </a:t>
              </a:r>
              <a:r>
                <a:rPr lang="de-CH" sz="1299" dirty="0" err="1">
                  <a:solidFill>
                    <a:srgbClr val="191919"/>
                  </a:solidFill>
                  <a:latin typeface="Arial" panose="020B0604020202020204"/>
                </a:rPr>
                <a:t>relevanz</a:t>
              </a:r>
              <a:r>
                <a:rPr lang="de-CH" sz="1299" dirty="0">
                  <a:solidFill>
                    <a:srgbClr val="191919"/>
                  </a:solidFill>
                  <a:latin typeface="Arial" panose="020B0604020202020204"/>
                </a:rPr>
                <a:t>?</a:t>
              </a:r>
            </a:p>
          </p:txBody>
        </p:sp>
      </p:grpSp>
      <p:grpSp>
        <p:nvGrpSpPr>
          <p:cNvPr id="50" name="Gruppieren 49">
            <a:extLst>
              <a:ext uri="{FF2B5EF4-FFF2-40B4-BE49-F238E27FC236}">
                <a16:creationId xmlns:a16="http://schemas.microsoft.com/office/drawing/2014/main" id="{BDC75AD4-3171-4254-82D9-C4A3FF6EF2BB}"/>
              </a:ext>
            </a:extLst>
          </p:cNvPr>
          <p:cNvGrpSpPr/>
          <p:nvPr/>
        </p:nvGrpSpPr>
        <p:grpSpPr>
          <a:xfrm>
            <a:off x="9014283" y="2223676"/>
            <a:ext cx="1751988" cy="544517"/>
            <a:chOff x="3614891" y="3914448"/>
            <a:chExt cx="1752900" cy="544801"/>
          </a:xfrm>
        </p:grpSpPr>
        <p:grpSp>
          <p:nvGrpSpPr>
            <p:cNvPr id="51" name="Gruppieren 50">
              <a:extLst>
                <a:ext uri="{FF2B5EF4-FFF2-40B4-BE49-F238E27FC236}">
                  <a16:creationId xmlns:a16="http://schemas.microsoft.com/office/drawing/2014/main" id="{BAD9840E-6462-4D38-BEB5-FBD42F2CE3FC}"/>
                </a:ext>
              </a:extLst>
            </p:cNvPr>
            <p:cNvGrpSpPr/>
            <p:nvPr/>
          </p:nvGrpSpPr>
          <p:grpSpPr>
            <a:xfrm>
              <a:off x="3614891" y="3914448"/>
              <a:ext cx="1752900" cy="544801"/>
              <a:chOff x="3171422" y="849194"/>
              <a:chExt cx="1656492" cy="631928"/>
            </a:xfrm>
          </p:grpSpPr>
          <p:sp>
            <p:nvSpPr>
              <p:cNvPr id="53" name="Rechteck 52">
                <a:extLst>
                  <a:ext uri="{FF2B5EF4-FFF2-40B4-BE49-F238E27FC236}">
                    <a16:creationId xmlns:a16="http://schemas.microsoft.com/office/drawing/2014/main" id="{4A058FA4-C46E-426E-BFA5-CF210421529C}"/>
                  </a:ext>
                </a:extLst>
              </p:cNvPr>
              <p:cNvSpPr/>
              <p:nvPr/>
            </p:nvSpPr>
            <p:spPr>
              <a:xfrm>
                <a:off x="3171422" y="849194"/>
                <a:ext cx="1656492" cy="624149"/>
              </a:xfrm>
              <a:prstGeom prst="rect">
                <a:avLst/>
              </a:prstGeom>
              <a:solidFill>
                <a:srgbClr val="7199AC"/>
              </a:solidFill>
              <a:ln w="28575" cap="flat" cmpd="sng" algn="ctr">
                <a:solidFill>
                  <a:srgbClr val="FFFFFF"/>
                </a:solidFill>
                <a:prstDash val="solid"/>
              </a:ln>
              <a:effectLst/>
            </p:spPr>
            <p:txBody>
              <a:bodyPr lIns="0"/>
              <a:lstStyle/>
              <a:p>
                <a:pPr defTabSz="609463"/>
                <a:endParaRPr lang="en-US" sz="3198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54" name="Rechteck 53">
                <a:extLst>
                  <a:ext uri="{FF2B5EF4-FFF2-40B4-BE49-F238E27FC236}">
                    <a16:creationId xmlns:a16="http://schemas.microsoft.com/office/drawing/2014/main" id="{DE585CB9-BE43-4030-B770-313D10B72B87}"/>
                  </a:ext>
                </a:extLst>
              </p:cNvPr>
              <p:cNvSpPr/>
              <p:nvPr/>
            </p:nvSpPr>
            <p:spPr>
              <a:xfrm>
                <a:off x="3242099" y="856973"/>
                <a:ext cx="1127756" cy="62414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Automatisierte</a:t>
                </a:r>
              </a:p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Operation</a:t>
                </a:r>
              </a:p>
            </p:txBody>
          </p:sp>
        </p:grpSp>
        <p:pic>
          <p:nvPicPr>
            <p:cNvPr id="52" name="Picture 3">
              <a:extLst>
                <a:ext uri="{FF2B5EF4-FFF2-40B4-BE49-F238E27FC236}">
                  <a16:creationId xmlns:a16="http://schemas.microsoft.com/office/drawing/2014/main" id="{6F44B866-BA25-47B8-BE58-8412742D3EB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3906" y="3972195"/>
              <a:ext cx="284933" cy="399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cxnSp>
        <p:nvCxnSpPr>
          <p:cNvPr id="55" name="Gerade Verbindung mit Pfeil 54">
            <a:extLst>
              <a:ext uri="{FF2B5EF4-FFF2-40B4-BE49-F238E27FC236}">
                <a16:creationId xmlns:a16="http://schemas.microsoft.com/office/drawing/2014/main" id="{778CB8EA-EB97-4E4A-8986-2F74131AE123}"/>
              </a:ext>
            </a:extLst>
          </p:cNvPr>
          <p:cNvCxnSpPr>
            <a:cxnSpLocks/>
            <a:stCxn id="48" idx="2"/>
            <a:endCxn id="53" idx="0"/>
          </p:cNvCxnSpPr>
          <p:nvPr/>
        </p:nvCxnSpPr>
        <p:spPr>
          <a:xfrm flipH="1">
            <a:off x="9890277" y="1768939"/>
            <a:ext cx="1" cy="454737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6" name="Textfeld 55">
            <a:extLst>
              <a:ext uri="{FF2B5EF4-FFF2-40B4-BE49-F238E27FC236}">
                <a16:creationId xmlns:a16="http://schemas.microsoft.com/office/drawing/2014/main" id="{81A8455A-B069-481F-8984-B3E1D6F25131}"/>
              </a:ext>
            </a:extLst>
          </p:cNvPr>
          <p:cNvSpPr txBox="1"/>
          <p:nvPr/>
        </p:nvSpPr>
        <p:spPr>
          <a:xfrm>
            <a:off x="9762841" y="1797923"/>
            <a:ext cx="302740" cy="287997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35981" rIns="35981" bIns="35981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ja</a:t>
            </a:r>
          </a:p>
        </p:txBody>
      </p:sp>
      <p:cxnSp>
        <p:nvCxnSpPr>
          <p:cNvPr id="57" name="Gerade Verbindung mit Pfeil 56">
            <a:extLst>
              <a:ext uri="{FF2B5EF4-FFF2-40B4-BE49-F238E27FC236}">
                <a16:creationId xmlns:a16="http://schemas.microsoft.com/office/drawing/2014/main" id="{E9FD56AA-C1CA-4087-8DC5-AFBB1E929080}"/>
              </a:ext>
            </a:extLst>
          </p:cNvPr>
          <p:cNvCxnSpPr>
            <a:cxnSpLocks/>
            <a:stCxn id="26" idx="3"/>
            <a:endCxn id="48" idx="1"/>
          </p:cNvCxnSpPr>
          <p:nvPr/>
        </p:nvCxnSpPr>
        <p:spPr>
          <a:xfrm>
            <a:off x="8373111" y="1136784"/>
            <a:ext cx="589324" cy="0"/>
          </a:xfrm>
          <a:prstGeom prst="straightConnector1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8" name="Textfeld 57">
            <a:extLst>
              <a:ext uri="{FF2B5EF4-FFF2-40B4-BE49-F238E27FC236}">
                <a16:creationId xmlns:a16="http://schemas.microsoft.com/office/drawing/2014/main" id="{D9DC10F1-0B82-4A2C-881B-AC001AFF54F1}"/>
              </a:ext>
            </a:extLst>
          </p:cNvPr>
          <p:cNvSpPr txBox="1"/>
          <p:nvPr/>
        </p:nvSpPr>
        <p:spPr>
          <a:xfrm>
            <a:off x="8435054" y="1023973"/>
            <a:ext cx="417973" cy="215332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0" rIns="35981" bIns="0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nein</a:t>
            </a:r>
          </a:p>
        </p:txBody>
      </p:sp>
      <p:cxnSp>
        <p:nvCxnSpPr>
          <p:cNvPr id="59" name="Verbinder: gewinkelt 58">
            <a:extLst>
              <a:ext uri="{FF2B5EF4-FFF2-40B4-BE49-F238E27FC236}">
                <a16:creationId xmlns:a16="http://schemas.microsoft.com/office/drawing/2014/main" id="{1CC5ADDA-62CA-4DE9-BF70-D78AE2C3BD16}"/>
              </a:ext>
            </a:extLst>
          </p:cNvPr>
          <p:cNvCxnSpPr>
            <a:stCxn id="48" idx="3"/>
            <a:endCxn id="35" idx="2"/>
          </p:cNvCxnSpPr>
          <p:nvPr/>
        </p:nvCxnSpPr>
        <p:spPr>
          <a:xfrm flipV="1">
            <a:off x="10818120" y="601840"/>
            <a:ext cx="307798" cy="534944"/>
          </a:xfrm>
          <a:prstGeom prst="bentConnector2">
            <a:avLst/>
          </a:prstGeom>
          <a:ln w="25400">
            <a:solidFill>
              <a:schemeClr val="tx1"/>
            </a:solidFill>
            <a:miter lim="800000"/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0" name="Textfeld 59">
            <a:extLst>
              <a:ext uri="{FF2B5EF4-FFF2-40B4-BE49-F238E27FC236}">
                <a16:creationId xmlns:a16="http://schemas.microsoft.com/office/drawing/2014/main" id="{C1810316-8904-4DCB-9090-AEF6F3736956}"/>
              </a:ext>
            </a:extLst>
          </p:cNvPr>
          <p:cNvSpPr txBox="1"/>
          <p:nvPr/>
        </p:nvSpPr>
        <p:spPr>
          <a:xfrm>
            <a:off x="10947444" y="797288"/>
            <a:ext cx="417973" cy="215332"/>
          </a:xfrm>
          <a:prstGeom prst="rect">
            <a:avLst/>
          </a:prstGeom>
          <a:solidFill>
            <a:srgbClr val="FFFFFF"/>
          </a:solidFill>
          <a:ln w="28575">
            <a:noFill/>
            <a:miter lim="800000"/>
          </a:ln>
        </p:spPr>
        <p:txBody>
          <a:bodyPr wrap="square" lIns="35981" tIns="0" rIns="35981" bIns="0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3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nein</a:t>
            </a:r>
          </a:p>
        </p:txBody>
      </p:sp>
      <p:grpSp>
        <p:nvGrpSpPr>
          <p:cNvPr id="159" name="Gruppieren 158">
            <a:extLst>
              <a:ext uri="{FF2B5EF4-FFF2-40B4-BE49-F238E27FC236}">
                <a16:creationId xmlns:a16="http://schemas.microsoft.com/office/drawing/2014/main" id="{7E4F1DA9-DDA4-444B-A684-DCFA856EE175}"/>
              </a:ext>
            </a:extLst>
          </p:cNvPr>
          <p:cNvGrpSpPr/>
          <p:nvPr/>
        </p:nvGrpSpPr>
        <p:grpSpPr>
          <a:xfrm>
            <a:off x="521828" y="3090550"/>
            <a:ext cx="11057118" cy="3753919"/>
            <a:chOff x="527169" y="2822660"/>
            <a:chExt cx="11062877" cy="4106944"/>
          </a:xfrm>
        </p:grpSpPr>
        <p:sp>
          <p:nvSpPr>
            <p:cNvPr id="61" name="Rechteck 60">
              <a:extLst>
                <a:ext uri="{FF2B5EF4-FFF2-40B4-BE49-F238E27FC236}">
                  <a16:creationId xmlns:a16="http://schemas.microsoft.com/office/drawing/2014/main" id="{168C3D9A-E659-4487-B653-C6028A16341B}"/>
                </a:ext>
              </a:extLst>
            </p:cNvPr>
            <p:cNvSpPr/>
            <p:nvPr/>
          </p:nvSpPr>
          <p:spPr bwMode="auto">
            <a:xfrm>
              <a:off x="532241" y="2822660"/>
              <a:ext cx="3683458" cy="1868815"/>
            </a:xfrm>
            <a:prstGeom prst="rect">
              <a:avLst/>
            </a:prstGeom>
            <a:noFill/>
            <a:ln w="8636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3114" tIns="36557" rIns="73114" bIns="36557" numCol="1" rtlCol="0" anchor="t" anchorCtr="0" compatLnSpc="1">
              <a:prstTxWarp prst="textNoShape">
                <a:avLst/>
              </a:prstTxWarp>
            </a:bodyPr>
            <a:lstStyle/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de-DE" sz="1599" kern="0" dirty="0">
                  <a:solidFill>
                    <a:srgbClr val="000000"/>
                  </a:solidFill>
                  <a:latin typeface="Arial" panose="020B0604020202020204"/>
                </a:rPr>
                <a:t>Intelligenz/Kognition</a:t>
              </a:r>
            </a:p>
          </p:txBody>
        </p:sp>
        <p:grpSp>
          <p:nvGrpSpPr>
            <p:cNvPr id="62" name="Gruppieren 61">
              <a:extLst>
                <a:ext uri="{FF2B5EF4-FFF2-40B4-BE49-F238E27FC236}">
                  <a16:creationId xmlns:a16="http://schemas.microsoft.com/office/drawing/2014/main" id="{ED26BB0C-C6E2-4D6D-89C0-6C5018796149}"/>
                </a:ext>
              </a:extLst>
            </p:cNvPr>
            <p:cNvGrpSpPr/>
            <p:nvPr/>
          </p:nvGrpSpPr>
          <p:grpSpPr>
            <a:xfrm>
              <a:off x="527169" y="4701562"/>
              <a:ext cx="3683458" cy="2228042"/>
              <a:chOff x="806450" y="3414532"/>
              <a:chExt cx="3683458" cy="2228042"/>
            </a:xfrm>
          </p:grpSpPr>
          <p:pic>
            <p:nvPicPr>
              <p:cNvPr id="63" name="Picture 2" descr="Sensitive Robotik - Paulii setzt dem Bier die Krone auf - KUKA AG">
                <a:extLst>
                  <a:ext uri="{FF2B5EF4-FFF2-40B4-BE49-F238E27FC236}">
                    <a16:creationId xmlns:a16="http://schemas.microsoft.com/office/drawing/2014/main" id="{47C97FD4-4FE8-41B9-93B4-CB0DD44CF71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12271" y="3732891"/>
                <a:ext cx="3311584" cy="186179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4" name="Rechteck 63">
                <a:extLst>
                  <a:ext uri="{FF2B5EF4-FFF2-40B4-BE49-F238E27FC236}">
                    <a16:creationId xmlns:a16="http://schemas.microsoft.com/office/drawing/2014/main" id="{FF6D81D1-A147-4B5C-8E48-24A33CB5E9E9}"/>
                  </a:ext>
                </a:extLst>
              </p:cNvPr>
              <p:cNvSpPr/>
              <p:nvPr/>
            </p:nvSpPr>
            <p:spPr bwMode="auto">
              <a:xfrm>
                <a:off x="806450" y="3414532"/>
                <a:ext cx="3683458" cy="2228042"/>
              </a:xfrm>
              <a:prstGeom prst="rect">
                <a:avLst/>
              </a:prstGeom>
              <a:noFill/>
              <a:ln w="8636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de-DE" sz="1599" kern="0" dirty="0">
                    <a:solidFill>
                      <a:srgbClr val="000000"/>
                    </a:solidFill>
                    <a:latin typeface="Arial" panose="020B0604020202020204"/>
                  </a:rPr>
                  <a:t>Sensitiv</a:t>
                </a:r>
              </a:p>
            </p:txBody>
          </p:sp>
        </p:grpSp>
        <p:grpSp>
          <p:nvGrpSpPr>
            <p:cNvPr id="65" name="Gruppieren 64">
              <a:extLst>
                <a:ext uri="{FF2B5EF4-FFF2-40B4-BE49-F238E27FC236}">
                  <a16:creationId xmlns:a16="http://schemas.microsoft.com/office/drawing/2014/main" id="{6BD5E747-515E-43AE-B0F3-EC3C0529A1E9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88807" y="3701860"/>
              <a:ext cx="607520" cy="823444"/>
              <a:chOff x="5830528" y="1807056"/>
              <a:chExt cx="2053273" cy="2783051"/>
            </a:xfrm>
          </p:grpSpPr>
          <p:sp>
            <p:nvSpPr>
              <p:cNvPr id="66" name="Trapezoid 65">
                <a:extLst>
                  <a:ext uri="{FF2B5EF4-FFF2-40B4-BE49-F238E27FC236}">
                    <a16:creationId xmlns:a16="http://schemas.microsoft.com/office/drawing/2014/main" id="{2A0824C4-6911-4DE3-B5F9-5123B10E7380}"/>
                  </a:ext>
                </a:extLst>
              </p:cNvPr>
              <p:cNvSpPr/>
              <p:nvPr/>
            </p:nvSpPr>
            <p:spPr bwMode="auto">
              <a:xfrm>
                <a:off x="6762750" y="4227968"/>
                <a:ext cx="1059656" cy="362139"/>
              </a:xfrm>
              <a:prstGeom prst="trapezoid">
                <a:avLst/>
              </a:prstGeom>
              <a:solidFill>
                <a:srgbClr val="969696"/>
              </a:solidFill>
              <a:ln w="8636" cap="flat" cmpd="sng" algn="ctr">
                <a:solidFill>
                  <a:srgbClr val="969696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67" name="Rechteck 66">
                <a:extLst>
                  <a:ext uri="{FF2B5EF4-FFF2-40B4-BE49-F238E27FC236}">
                    <a16:creationId xmlns:a16="http://schemas.microsoft.com/office/drawing/2014/main" id="{76ABC3D6-ABCF-416F-BF42-4F753E1A5A08}"/>
                  </a:ext>
                </a:extLst>
              </p:cNvPr>
              <p:cNvSpPr/>
              <p:nvPr/>
            </p:nvSpPr>
            <p:spPr bwMode="auto">
              <a:xfrm>
                <a:off x="6841500" y="3739081"/>
                <a:ext cx="900000" cy="488887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68" name="Gleichschenkliges Dreieck 67">
                <a:extLst>
                  <a:ext uri="{FF2B5EF4-FFF2-40B4-BE49-F238E27FC236}">
                    <a16:creationId xmlns:a16="http://schemas.microsoft.com/office/drawing/2014/main" id="{94C58156-5317-4B11-B3C3-356B309BC426}"/>
                  </a:ext>
                </a:extLst>
              </p:cNvPr>
              <p:cNvSpPr/>
              <p:nvPr/>
            </p:nvSpPr>
            <p:spPr bwMode="auto">
              <a:xfrm>
                <a:off x="6841499" y="3150606"/>
                <a:ext cx="900000" cy="588475"/>
              </a:xfrm>
              <a:prstGeom prst="triangl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69" name="Rechteck 68">
                <a:extLst>
                  <a:ext uri="{FF2B5EF4-FFF2-40B4-BE49-F238E27FC236}">
                    <a16:creationId xmlns:a16="http://schemas.microsoft.com/office/drawing/2014/main" id="{0DCB9639-B5C7-4F36-A6CD-FCCDA3E583D7}"/>
                  </a:ext>
                </a:extLst>
              </p:cNvPr>
              <p:cNvSpPr/>
              <p:nvPr/>
            </p:nvSpPr>
            <p:spPr bwMode="auto">
              <a:xfrm rot="1016506">
                <a:off x="7258900" y="2102536"/>
                <a:ext cx="360736" cy="1321806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70" name="Ellipse 69">
                <a:extLst>
                  <a:ext uri="{FF2B5EF4-FFF2-40B4-BE49-F238E27FC236}">
                    <a16:creationId xmlns:a16="http://schemas.microsoft.com/office/drawing/2014/main" id="{235847AF-9AE1-4D2A-A231-495C935E22FD}"/>
                  </a:ext>
                </a:extLst>
              </p:cNvPr>
              <p:cNvSpPr/>
              <p:nvPr/>
            </p:nvSpPr>
            <p:spPr bwMode="auto">
              <a:xfrm>
                <a:off x="7018258" y="2986763"/>
                <a:ext cx="552261" cy="552261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71" name="Rechteck 70">
                <a:extLst>
                  <a:ext uri="{FF2B5EF4-FFF2-40B4-BE49-F238E27FC236}">
                    <a16:creationId xmlns:a16="http://schemas.microsoft.com/office/drawing/2014/main" id="{2A26E580-F316-44A8-B2E4-99598A8FC09C}"/>
                  </a:ext>
                </a:extLst>
              </p:cNvPr>
              <p:cNvSpPr/>
              <p:nvPr/>
            </p:nvSpPr>
            <p:spPr bwMode="auto">
              <a:xfrm>
                <a:off x="6154368" y="1902456"/>
                <a:ext cx="1550260" cy="360000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72" name="Ellipse 71">
                <a:extLst>
                  <a:ext uri="{FF2B5EF4-FFF2-40B4-BE49-F238E27FC236}">
                    <a16:creationId xmlns:a16="http://schemas.microsoft.com/office/drawing/2014/main" id="{5FE3A6DC-1D03-46AD-85B9-12498ACC6142}"/>
                  </a:ext>
                </a:extLst>
              </p:cNvPr>
              <p:cNvSpPr/>
              <p:nvPr/>
            </p:nvSpPr>
            <p:spPr bwMode="auto">
              <a:xfrm>
                <a:off x="7331540" y="1807056"/>
                <a:ext cx="552261" cy="55080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73" name="Rechteck 72">
                <a:extLst>
                  <a:ext uri="{FF2B5EF4-FFF2-40B4-BE49-F238E27FC236}">
                    <a16:creationId xmlns:a16="http://schemas.microsoft.com/office/drawing/2014/main" id="{807C12AF-648F-403C-BC7F-614EAB9EC03D}"/>
                  </a:ext>
                </a:extLst>
              </p:cNvPr>
              <p:cNvSpPr/>
              <p:nvPr/>
            </p:nvSpPr>
            <p:spPr bwMode="auto">
              <a:xfrm>
                <a:off x="5885918" y="2176873"/>
                <a:ext cx="360000" cy="312830"/>
              </a:xfrm>
              <a:prstGeom prst="rect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74" name="Ellipse 73">
                <a:extLst>
                  <a:ext uri="{FF2B5EF4-FFF2-40B4-BE49-F238E27FC236}">
                    <a16:creationId xmlns:a16="http://schemas.microsoft.com/office/drawing/2014/main" id="{4FD9F859-96FF-4DA4-8072-35CAB7C0654C}"/>
                  </a:ext>
                </a:extLst>
              </p:cNvPr>
              <p:cNvSpPr/>
              <p:nvPr/>
            </p:nvSpPr>
            <p:spPr bwMode="auto">
              <a:xfrm>
                <a:off x="5830528" y="1865902"/>
                <a:ext cx="470781" cy="47160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sp>
            <p:nvSpPr>
              <p:cNvPr id="75" name="Ellipse 74">
                <a:extLst>
                  <a:ext uri="{FF2B5EF4-FFF2-40B4-BE49-F238E27FC236}">
                    <a16:creationId xmlns:a16="http://schemas.microsoft.com/office/drawing/2014/main" id="{7F204BF1-2402-49E5-9C1C-3EE1AC413389}"/>
                  </a:ext>
                </a:extLst>
              </p:cNvPr>
              <p:cNvSpPr/>
              <p:nvPr/>
            </p:nvSpPr>
            <p:spPr bwMode="auto">
              <a:xfrm>
                <a:off x="5948307" y="2437983"/>
                <a:ext cx="239697" cy="158920"/>
              </a:xfrm>
              <a:prstGeom prst="ellipse">
                <a:avLst/>
              </a:prstGeom>
              <a:solidFill>
                <a:srgbClr val="006DB6"/>
              </a:solidFill>
              <a:ln w="8636" cap="flat" cmpd="sng" algn="ctr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grpSp>
            <p:nvGrpSpPr>
              <p:cNvPr id="76" name="Gruppieren 75">
                <a:extLst>
                  <a:ext uri="{FF2B5EF4-FFF2-40B4-BE49-F238E27FC236}">
                    <a16:creationId xmlns:a16="http://schemas.microsoft.com/office/drawing/2014/main" id="{EFE77291-BC36-44F1-91EF-763788AA482C}"/>
                  </a:ext>
                </a:extLst>
              </p:cNvPr>
              <p:cNvGrpSpPr/>
              <p:nvPr/>
            </p:nvGrpSpPr>
            <p:grpSpPr>
              <a:xfrm>
                <a:off x="5839726" y="2577015"/>
                <a:ext cx="455430" cy="364367"/>
                <a:chOff x="5394632" y="2577015"/>
                <a:chExt cx="455430" cy="364367"/>
              </a:xfrm>
            </p:grpSpPr>
            <p:sp>
              <p:nvSpPr>
                <p:cNvPr id="77" name="Rechteck 76">
                  <a:extLst>
                    <a:ext uri="{FF2B5EF4-FFF2-40B4-BE49-F238E27FC236}">
                      <a16:creationId xmlns:a16="http://schemas.microsoft.com/office/drawing/2014/main" id="{B07819E5-DAA8-4B96-9810-B42D40ADD677}"/>
                    </a:ext>
                  </a:extLst>
                </p:cNvPr>
                <p:cNvSpPr/>
                <p:nvPr/>
              </p:nvSpPr>
              <p:spPr bwMode="auto">
                <a:xfrm>
                  <a:off x="5394632" y="2577015"/>
                  <a:ext cx="455430" cy="120369"/>
                </a:xfrm>
                <a:prstGeom prst="rect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78" name="Flussdiagramm: Prozess 77">
                  <a:extLst>
                    <a:ext uri="{FF2B5EF4-FFF2-40B4-BE49-F238E27FC236}">
                      <a16:creationId xmlns:a16="http://schemas.microsoft.com/office/drawing/2014/main" id="{F824A1F0-65D3-4E17-9A0D-D875E26A5724}"/>
                    </a:ext>
                  </a:extLst>
                </p:cNvPr>
                <p:cNvSpPr/>
                <p:nvPr/>
              </p:nvSpPr>
              <p:spPr bwMode="auto">
                <a:xfrm>
                  <a:off x="5485853" y="2688245"/>
                  <a:ext cx="49566" cy="253137"/>
                </a:xfrm>
                <a:prstGeom prst="flowChartProcess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79" name="Flussdiagramm: Prozess 78">
                  <a:extLst>
                    <a:ext uri="{FF2B5EF4-FFF2-40B4-BE49-F238E27FC236}">
                      <a16:creationId xmlns:a16="http://schemas.microsoft.com/office/drawing/2014/main" id="{F048E5A4-6FB9-4560-844A-F44F5A63814A}"/>
                    </a:ext>
                  </a:extLst>
                </p:cNvPr>
                <p:cNvSpPr/>
                <p:nvPr/>
              </p:nvSpPr>
              <p:spPr bwMode="auto">
                <a:xfrm>
                  <a:off x="5709274" y="2688245"/>
                  <a:ext cx="49566" cy="253137"/>
                </a:xfrm>
                <a:prstGeom prst="flowChartProcess">
                  <a:avLst/>
                </a:prstGeom>
                <a:solidFill>
                  <a:srgbClr val="0D5893"/>
                </a:solidFill>
                <a:ln w="1079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</p:grpSp>
        </p:grpSp>
        <p:grpSp>
          <p:nvGrpSpPr>
            <p:cNvPr id="80" name="Gruppieren 79">
              <a:extLst>
                <a:ext uri="{FF2B5EF4-FFF2-40B4-BE49-F238E27FC236}">
                  <a16:creationId xmlns:a16="http://schemas.microsoft.com/office/drawing/2014/main" id="{29195263-8B67-44BA-92B1-CE2D492C74F4}"/>
                </a:ext>
              </a:extLst>
            </p:cNvPr>
            <p:cNvGrpSpPr/>
            <p:nvPr/>
          </p:nvGrpSpPr>
          <p:grpSpPr>
            <a:xfrm>
              <a:off x="4220586" y="2822660"/>
              <a:ext cx="3683458" cy="1868815"/>
              <a:chOff x="4499867" y="1535630"/>
              <a:chExt cx="3683458" cy="1868815"/>
            </a:xfrm>
          </p:grpSpPr>
          <p:sp>
            <p:nvSpPr>
              <p:cNvPr id="81" name="Rechteck 80">
                <a:extLst>
                  <a:ext uri="{FF2B5EF4-FFF2-40B4-BE49-F238E27FC236}">
                    <a16:creationId xmlns:a16="http://schemas.microsoft.com/office/drawing/2014/main" id="{67AE72FE-3E80-4638-8B70-A771B785C2D2}"/>
                  </a:ext>
                </a:extLst>
              </p:cNvPr>
              <p:cNvSpPr/>
              <p:nvPr/>
            </p:nvSpPr>
            <p:spPr bwMode="auto">
              <a:xfrm>
                <a:off x="4499867" y="1535630"/>
                <a:ext cx="3683458" cy="1868815"/>
              </a:xfrm>
              <a:prstGeom prst="rect">
                <a:avLst/>
              </a:prstGeom>
              <a:noFill/>
              <a:ln w="8636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de-DE" sz="1599" kern="0" dirty="0">
                    <a:solidFill>
                      <a:srgbClr val="000000"/>
                    </a:solidFill>
                    <a:latin typeface="Arial" panose="020B0604020202020204"/>
                  </a:rPr>
                  <a:t>Genauigkeit</a:t>
                </a:r>
              </a:p>
            </p:txBody>
          </p:sp>
          <p:grpSp>
            <p:nvGrpSpPr>
              <p:cNvPr id="82" name="Gruppieren 81">
                <a:extLst>
                  <a:ext uri="{FF2B5EF4-FFF2-40B4-BE49-F238E27FC236}">
                    <a16:creationId xmlns:a16="http://schemas.microsoft.com/office/drawing/2014/main" id="{B8ED6CC2-5C42-42A3-99BB-BC1DF2CF9EA6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824096" y="2014189"/>
                <a:ext cx="607520" cy="823444"/>
                <a:chOff x="5830528" y="1807056"/>
                <a:chExt cx="2053273" cy="2783051"/>
              </a:xfrm>
            </p:grpSpPr>
            <p:sp>
              <p:nvSpPr>
                <p:cNvPr id="85" name="Trapezoid 84">
                  <a:extLst>
                    <a:ext uri="{FF2B5EF4-FFF2-40B4-BE49-F238E27FC236}">
                      <a16:creationId xmlns:a16="http://schemas.microsoft.com/office/drawing/2014/main" id="{D504A2DE-94A2-42D6-9CD4-A4975F135AEF}"/>
                    </a:ext>
                  </a:extLst>
                </p:cNvPr>
                <p:cNvSpPr/>
                <p:nvPr/>
              </p:nvSpPr>
              <p:spPr bwMode="auto">
                <a:xfrm>
                  <a:off x="6762750" y="4227968"/>
                  <a:ext cx="1059656" cy="362139"/>
                </a:xfrm>
                <a:prstGeom prst="trapezoid">
                  <a:avLst/>
                </a:prstGeom>
                <a:solidFill>
                  <a:srgbClr val="969696"/>
                </a:solidFill>
                <a:ln w="8636" cap="flat" cmpd="sng" algn="ctr">
                  <a:solidFill>
                    <a:srgbClr val="969696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86" name="Rechteck 85">
                  <a:extLst>
                    <a:ext uri="{FF2B5EF4-FFF2-40B4-BE49-F238E27FC236}">
                      <a16:creationId xmlns:a16="http://schemas.microsoft.com/office/drawing/2014/main" id="{5187E945-0A57-4B07-B7D0-647BFB21C94A}"/>
                    </a:ext>
                  </a:extLst>
                </p:cNvPr>
                <p:cNvSpPr/>
                <p:nvPr/>
              </p:nvSpPr>
              <p:spPr bwMode="auto">
                <a:xfrm>
                  <a:off x="6841500" y="3739081"/>
                  <a:ext cx="900000" cy="488887"/>
                </a:xfrm>
                <a:prstGeom prst="rect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87" name="Gleichschenkliges Dreieck 86">
                  <a:extLst>
                    <a:ext uri="{FF2B5EF4-FFF2-40B4-BE49-F238E27FC236}">
                      <a16:creationId xmlns:a16="http://schemas.microsoft.com/office/drawing/2014/main" id="{33E6DC25-3C30-421C-8944-2BBDDE494473}"/>
                    </a:ext>
                  </a:extLst>
                </p:cNvPr>
                <p:cNvSpPr/>
                <p:nvPr/>
              </p:nvSpPr>
              <p:spPr bwMode="auto">
                <a:xfrm>
                  <a:off x="6841499" y="3150606"/>
                  <a:ext cx="900000" cy="588475"/>
                </a:xfrm>
                <a:prstGeom prst="triangl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88" name="Rechteck 87">
                  <a:extLst>
                    <a:ext uri="{FF2B5EF4-FFF2-40B4-BE49-F238E27FC236}">
                      <a16:creationId xmlns:a16="http://schemas.microsoft.com/office/drawing/2014/main" id="{6298DDEB-4AE5-43B8-869B-08AD55B1224D}"/>
                    </a:ext>
                  </a:extLst>
                </p:cNvPr>
                <p:cNvSpPr/>
                <p:nvPr/>
              </p:nvSpPr>
              <p:spPr bwMode="auto">
                <a:xfrm rot="1016506">
                  <a:off x="7258900" y="2102536"/>
                  <a:ext cx="360736" cy="1321806"/>
                </a:xfrm>
                <a:prstGeom prst="rect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89" name="Ellipse 88">
                  <a:extLst>
                    <a:ext uri="{FF2B5EF4-FFF2-40B4-BE49-F238E27FC236}">
                      <a16:creationId xmlns:a16="http://schemas.microsoft.com/office/drawing/2014/main" id="{D5408EE1-2328-4B23-B4F2-680C3F854C0A}"/>
                    </a:ext>
                  </a:extLst>
                </p:cNvPr>
                <p:cNvSpPr/>
                <p:nvPr/>
              </p:nvSpPr>
              <p:spPr bwMode="auto">
                <a:xfrm>
                  <a:off x="7018258" y="2986763"/>
                  <a:ext cx="552261" cy="552261"/>
                </a:xfrm>
                <a:prstGeom prst="ellips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90" name="Rechteck 89">
                  <a:extLst>
                    <a:ext uri="{FF2B5EF4-FFF2-40B4-BE49-F238E27FC236}">
                      <a16:creationId xmlns:a16="http://schemas.microsoft.com/office/drawing/2014/main" id="{9DF01D90-C52F-4ED5-ADF1-CC7B2A569A86}"/>
                    </a:ext>
                  </a:extLst>
                </p:cNvPr>
                <p:cNvSpPr/>
                <p:nvPr/>
              </p:nvSpPr>
              <p:spPr bwMode="auto">
                <a:xfrm>
                  <a:off x="6154368" y="1902456"/>
                  <a:ext cx="1550260" cy="360000"/>
                </a:xfrm>
                <a:prstGeom prst="rect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91" name="Ellipse 90">
                  <a:extLst>
                    <a:ext uri="{FF2B5EF4-FFF2-40B4-BE49-F238E27FC236}">
                      <a16:creationId xmlns:a16="http://schemas.microsoft.com/office/drawing/2014/main" id="{E8044877-3A6C-4B2A-991F-BEE1CDBDA0CB}"/>
                    </a:ext>
                  </a:extLst>
                </p:cNvPr>
                <p:cNvSpPr/>
                <p:nvPr/>
              </p:nvSpPr>
              <p:spPr bwMode="auto">
                <a:xfrm>
                  <a:off x="7331540" y="1807056"/>
                  <a:ext cx="552261" cy="550800"/>
                </a:xfrm>
                <a:prstGeom prst="ellips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92" name="Rechteck 91">
                  <a:extLst>
                    <a:ext uri="{FF2B5EF4-FFF2-40B4-BE49-F238E27FC236}">
                      <a16:creationId xmlns:a16="http://schemas.microsoft.com/office/drawing/2014/main" id="{5E6638ED-6576-49BE-89AD-57B61F700B64}"/>
                    </a:ext>
                  </a:extLst>
                </p:cNvPr>
                <p:cNvSpPr/>
                <p:nvPr/>
              </p:nvSpPr>
              <p:spPr bwMode="auto">
                <a:xfrm>
                  <a:off x="5885918" y="2176873"/>
                  <a:ext cx="360000" cy="312830"/>
                </a:xfrm>
                <a:prstGeom prst="rect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93" name="Ellipse 92">
                  <a:extLst>
                    <a:ext uri="{FF2B5EF4-FFF2-40B4-BE49-F238E27FC236}">
                      <a16:creationId xmlns:a16="http://schemas.microsoft.com/office/drawing/2014/main" id="{FC3AE5C4-426D-48C6-A9FC-D3663D1B6ECA}"/>
                    </a:ext>
                  </a:extLst>
                </p:cNvPr>
                <p:cNvSpPr/>
                <p:nvPr/>
              </p:nvSpPr>
              <p:spPr bwMode="auto">
                <a:xfrm>
                  <a:off x="5830528" y="1865902"/>
                  <a:ext cx="470781" cy="471600"/>
                </a:xfrm>
                <a:prstGeom prst="ellips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94" name="Ellipse 93">
                  <a:extLst>
                    <a:ext uri="{FF2B5EF4-FFF2-40B4-BE49-F238E27FC236}">
                      <a16:creationId xmlns:a16="http://schemas.microsoft.com/office/drawing/2014/main" id="{A1C8A499-B4D4-449E-9CB2-5192A2FE0579}"/>
                    </a:ext>
                  </a:extLst>
                </p:cNvPr>
                <p:cNvSpPr/>
                <p:nvPr/>
              </p:nvSpPr>
              <p:spPr bwMode="auto">
                <a:xfrm>
                  <a:off x="5948307" y="2437983"/>
                  <a:ext cx="239697" cy="158920"/>
                </a:xfrm>
                <a:prstGeom prst="ellips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grpSp>
              <p:nvGrpSpPr>
                <p:cNvPr id="95" name="Gruppieren 94">
                  <a:extLst>
                    <a:ext uri="{FF2B5EF4-FFF2-40B4-BE49-F238E27FC236}">
                      <a16:creationId xmlns:a16="http://schemas.microsoft.com/office/drawing/2014/main" id="{085F7871-35E4-4709-85F7-0CAFA9D2ACB0}"/>
                    </a:ext>
                  </a:extLst>
                </p:cNvPr>
                <p:cNvGrpSpPr/>
                <p:nvPr/>
              </p:nvGrpSpPr>
              <p:grpSpPr>
                <a:xfrm>
                  <a:off x="5839726" y="2577015"/>
                  <a:ext cx="455430" cy="364367"/>
                  <a:chOff x="5394632" y="2577015"/>
                  <a:chExt cx="455430" cy="364367"/>
                </a:xfrm>
              </p:grpSpPr>
              <p:sp>
                <p:nvSpPr>
                  <p:cNvPr id="96" name="Rechteck 95">
                    <a:extLst>
                      <a:ext uri="{FF2B5EF4-FFF2-40B4-BE49-F238E27FC236}">
                        <a16:creationId xmlns:a16="http://schemas.microsoft.com/office/drawing/2014/main" id="{946B13BA-91E9-4BC2-A1D3-2B8DA93EF5C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394632" y="2577015"/>
                    <a:ext cx="455430" cy="120369"/>
                  </a:xfrm>
                  <a:prstGeom prst="rect">
                    <a:avLst/>
                  </a:prstGeom>
                  <a:solidFill>
                    <a:srgbClr val="0D5893"/>
                  </a:solidFill>
                  <a:ln w="1079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73114" tIns="36557" rIns="73114" bIns="36557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defTabSz="913943"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de-DE" sz="1999" kern="0" dirty="0">
                      <a:solidFill>
                        <a:srgbClr val="000000"/>
                      </a:solidFill>
                      <a:latin typeface="Arial" panose="020B0604020202020204"/>
                    </a:endParaRPr>
                  </a:p>
                </p:txBody>
              </p:sp>
              <p:sp>
                <p:nvSpPr>
                  <p:cNvPr id="97" name="Flussdiagramm: Prozess 96">
                    <a:extLst>
                      <a:ext uri="{FF2B5EF4-FFF2-40B4-BE49-F238E27FC236}">
                        <a16:creationId xmlns:a16="http://schemas.microsoft.com/office/drawing/2014/main" id="{2039858B-B974-4ED0-A56D-964ED11592B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485853" y="2688245"/>
                    <a:ext cx="49566" cy="253137"/>
                  </a:xfrm>
                  <a:prstGeom prst="flowChartProcess">
                    <a:avLst/>
                  </a:prstGeom>
                  <a:solidFill>
                    <a:srgbClr val="0D5893"/>
                  </a:solidFill>
                  <a:ln w="1079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73114" tIns="36557" rIns="73114" bIns="36557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defTabSz="913943">
                      <a:defRPr/>
                    </a:pPr>
                    <a:endParaRPr lang="de-DE" sz="1999" kern="0" dirty="0">
                      <a:solidFill>
                        <a:srgbClr val="000000"/>
                      </a:solidFill>
                      <a:latin typeface="Arial" panose="020B0604020202020204"/>
                    </a:endParaRPr>
                  </a:p>
                </p:txBody>
              </p:sp>
              <p:sp>
                <p:nvSpPr>
                  <p:cNvPr id="98" name="Flussdiagramm: Prozess 97">
                    <a:extLst>
                      <a:ext uri="{FF2B5EF4-FFF2-40B4-BE49-F238E27FC236}">
                        <a16:creationId xmlns:a16="http://schemas.microsoft.com/office/drawing/2014/main" id="{E7A9EE8A-803E-4AEB-873C-370839A3596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709274" y="2688245"/>
                    <a:ext cx="49566" cy="253137"/>
                  </a:xfrm>
                  <a:prstGeom prst="flowChartProcess">
                    <a:avLst/>
                  </a:prstGeom>
                  <a:solidFill>
                    <a:srgbClr val="0D5893"/>
                  </a:solidFill>
                  <a:ln w="1079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73114" tIns="36557" rIns="73114" bIns="36557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defTabSz="913943">
                      <a:defRPr/>
                    </a:pPr>
                    <a:endParaRPr lang="de-DE" sz="1999" kern="0" dirty="0">
                      <a:solidFill>
                        <a:srgbClr val="000000"/>
                      </a:solidFill>
                      <a:latin typeface="Arial" panose="020B0604020202020204"/>
                    </a:endParaRPr>
                  </a:p>
                </p:txBody>
              </p:sp>
            </p:grpSp>
          </p:grpSp>
          <p:sp>
            <p:nvSpPr>
              <p:cNvPr id="83" name="Pfeil nach rechts 180">
                <a:extLst>
                  <a:ext uri="{FF2B5EF4-FFF2-40B4-BE49-F238E27FC236}">
                    <a16:creationId xmlns:a16="http://schemas.microsoft.com/office/drawing/2014/main" id="{0DC85ED5-76DF-4F71-A0D4-75452FB26C44}"/>
                  </a:ext>
                </a:extLst>
              </p:cNvPr>
              <p:cNvSpPr/>
              <p:nvPr/>
            </p:nvSpPr>
            <p:spPr bwMode="auto">
              <a:xfrm>
                <a:off x="4858944" y="2917317"/>
                <a:ext cx="2657729" cy="487128"/>
              </a:xfrm>
              <a:prstGeom prst="rightArrow">
                <a:avLst/>
              </a:prstGeom>
              <a:gradFill flip="none" rotWithShape="1">
                <a:gsLst>
                  <a:gs pos="0">
                    <a:srgbClr val="0D5893"/>
                  </a:gs>
                  <a:gs pos="62000">
                    <a:srgbClr val="6CD7FF"/>
                  </a:gs>
                  <a:gs pos="34000">
                    <a:srgbClr val="9CCFF6"/>
                  </a:gs>
                  <a:gs pos="100000">
                    <a:srgbClr val="00E9F4"/>
                  </a:gs>
                </a:gsLst>
                <a:lin ang="0" scaled="0"/>
                <a:tileRect/>
              </a:gradFill>
              <a:ln w="1079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sz="999" kern="0" dirty="0">
                    <a:solidFill>
                      <a:srgbClr val="000000"/>
                    </a:solidFill>
                    <a:latin typeface="Arial" panose="020B0604020202020204"/>
                  </a:rPr>
                  <a:t>mm 	           cm	</a:t>
                </a:r>
              </a:p>
            </p:txBody>
          </p:sp>
          <p:pic>
            <p:nvPicPr>
              <p:cNvPr id="84" name="Grafik 83">
                <a:extLst>
                  <a:ext uri="{FF2B5EF4-FFF2-40B4-BE49-F238E27FC236}">
                    <a16:creationId xmlns:a16="http://schemas.microsoft.com/office/drawing/2014/main" id="{C8C57962-5263-4CD6-8A26-936895607F8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0540"/>
              <a:stretch/>
            </p:blipFill>
            <p:spPr>
              <a:xfrm>
                <a:off x="5882657" y="1860967"/>
                <a:ext cx="2183456" cy="976666"/>
              </a:xfrm>
              <a:prstGeom prst="rect">
                <a:avLst/>
              </a:prstGeom>
            </p:spPr>
          </p:pic>
        </p:grpSp>
        <p:pic>
          <p:nvPicPr>
            <p:cNvPr id="99" name="Grafik 98">
              <a:extLst>
                <a:ext uri="{FF2B5EF4-FFF2-40B4-BE49-F238E27FC236}">
                  <a16:creationId xmlns:a16="http://schemas.microsoft.com/office/drawing/2014/main" id="{480CEBD1-CA7C-4696-BE9B-BEA242D4606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7513" t="5058" r="10382" b="6744"/>
            <a:stretch/>
          </p:blipFill>
          <p:spPr>
            <a:xfrm>
              <a:off x="2218781" y="3481262"/>
              <a:ext cx="1911596" cy="1146958"/>
            </a:xfrm>
            <a:prstGeom prst="rect">
              <a:avLst/>
            </a:prstGeom>
          </p:spPr>
        </p:pic>
        <p:pic>
          <p:nvPicPr>
            <p:cNvPr id="100" name="Grafik 99">
              <a:extLst>
                <a:ext uri="{FF2B5EF4-FFF2-40B4-BE49-F238E27FC236}">
                  <a16:creationId xmlns:a16="http://schemas.microsoft.com/office/drawing/2014/main" id="{B794688F-2294-4117-9CF3-703391EA8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429290" y="2873200"/>
              <a:ext cx="605589" cy="605589"/>
            </a:xfrm>
            <a:prstGeom prst="rect">
              <a:avLst/>
            </a:prstGeom>
          </p:spPr>
        </p:pic>
        <p:sp>
          <p:nvSpPr>
            <p:cNvPr id="101" name="Pfeil nach rechts 114">
              <a:extLst>
                <a:ext uri="{FF2B5EF4-FFF2-40B4-BE49-F238E27FC236}">
                  <a16:creationId xmlns:a16="http://schemas.microsoft.com/office/drawing/2014/main" id="{51613DE0-7C05-41FB-951A-3BAEC4126066}"/>
                </a:ext>
              </a:extLst>
            </p:cNvPr>
            <p:cNvSpPr/>
            <p:nvPr/>
          </p:nvSpPr>
          <p:spPr bwMode="auto">
            <a:xfrm rot="20081358">
              <a:off x="1191384" y="3408091"/>
              <a:ext cx="2106904" cy="282503"/>
            </a:xfrm>
            <a:prstGeom prst="rightArrow">
              <a:avLst/>
            </a:prstGeom>
            <a:gradFill flip="none" rotWithShape="1">
              <a:gsLst>
                <a:gs pos="0">
                  <a:srgbClr val="0D5893"/>
                </a:gs>
                <a:gs pos="62000">
                  <a:srgbClr val="6CD7FF"/>
                </a:gs>
                <a:gs pos="34000">
                  <a:srgbClr val="9CCFF6"/>
                </a:gs>
                <a:gs pos="100000">
                  <a:srgbClr val="00E9F4"/>
                </a:gs>
              </a:gsLst>
              <a:lin ang="0" scaled="0"/>
              <a:tileRect/>
            </a:gradFill>
            <a:ln w="1079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3114" tIns="36557" rIns="73114" bIns="36557" numCol="1" rtlCol="0" anchor="t" anchorCtr="0" compatLnSpc="1">
              <a:prstTxWarp prst="textNoShape">
                <a:avLst/>
              </a:prstTxWarp>
            </a:bodyPr>
            <a:lstStyle/>
            <a:p>
              <a:pPr defTabSz="913943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999" kern="0" dirty="0">
                <a:solidFill>
                  <a:srgbClr val="000000"/>
                </a:solidFill>
                <a:latin typeface="Arial" panose="020B0604020202020204"/>
              </a:endParaRPr>
            </a:p>
          </p:txBody>
        </p:sp>
        <p:grpSp>
          <p:nvGrpSpPr>
            <p:cNvPr id="102" name="Gruppieren 101">
              <a:extLst>
                <a:ext uri="{FF2B5EF4-FFF2-40B4-BE49-F238E27FC236}">
                  <a16:creationId xmlns:a16="http://schemas.microsoft.com/office/drawing/2014/main" id="{842630F1-9098-4D05-90F2-76E8FB2ED996}"/>
                </a:ext>
              </a:extLst>
            </p:cNvPr>
            <p:cNvGrpSpPr/>
            <p:nvPr/>
          </p:nvGrpSpPr>
          <p:grpSpPr>
            <a:xfrm>
              <a:off x="7906588" y="2822660"/>
              <a:ext cx="3683458" cy="1868815"/>
              <a:chOff x="8185869" y="1535630"/>
              <a:chExt cx="3683458" cy="1868815"/>
            </a:xfrm>
          </p:grpSpPr>
          <p:sp>
            <p:nvSpPr>
              <p:cNvPr id="103" name="Rechteck 102">
                <a:extLst>
                  <a:ext uri="{FF2B5EF4-FFF2-40B4-BE49-F238E27FC236}">
                    <a16:creationId xmlns:a16="http://schemas.microsoft.com/office/drawing/2014/main" id="{3412684F-81EF-4701-B230-6A6DBCF644C5}"/>
                  </a:ext>
                </a:extLst>
              </p:cNvPr>
              <p:cNvSpPr/>
              <p:nvPr/>
            </p:nvSpPr>
            <p:spPr bwMode="auto">
              <a:xfrm>
                <a:off x="8185869" y="1535630"/>
                <a:ext cx="3683458" cy="1868815"/>
              </a:xfrm>
              <a:prstGeom prst="rect">
                <a:avLst/>
              </a:prstGeom>
              <a:noFill/>
              <a:ln w="8636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de-DE" sz="1599" kern="0" dirty="0">
                    <a:solidFill>
                      <a:srgbClr val="000000"/>
                    </a:solidFill>
                    <a:latin typeface="Arial" panose="020B0604020202020204"/>
                  </a:rPr>
                  <a:t>Kraft</a:t>
                </a:r>
              </a:p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pic>
            <p:nvPicPr>
              <p:cNvPr id="104" name="Grafik 103">
                <a:extLst>
                  <a:ext uri="{FF2B5EF4-FFF2-40B4-BE49-F238E27FC236}">
                    <a16:creationId xmlns:a16="http://schemas.microsoft.com/office/drawing/2014/main" id="{216AF520-43E9-475F-B4B0-9808500A5F8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499859" y="2997173"/>
                <a:ext cx="242741" cy="242741"/>
              </a:xfrm>
              <a:prstGeom prst="rect">
                <a:avLst/>
              </a:prstGeom>
            </p:spPr>
          </p:pic>
          <p:pic>
            <p:nvPicPr>
              <p:cNvPr id="105" name="Grafik 104">
                <a:extLst>
                  <a:ext uri="{FF2B5EF4-FFF2-40B4-BE49-F238E27FC236}">
                    <a16:creationId xmlns:a16="http://schemas.microsoft.com/office/drawing/2014/main" id="{6C5EA4A4-7AE1-4FBD-A945-F28B109F236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0220973" y="2466689"/>
                <a:ext cx="595113" cy="595113"/>
              </a:xfrm>
              <a:prstGeom prst="rect">
                <a:avLst/>
              </a:prstGeom>
            </p:spPr>
          </p:pic>
          <p:grpSp>
            <p:nvGrpSpPr>
              <p:cNvPr id="106" name="Gruppieren 105">
                <a:extLst>
                  <a:ext uri="{FF2B5EF4-FFF2-40B4-BE49-F238E27FC236}">
                    <a16:creationId xmlns:a16="http://schemas.microsoft.com/office/drawing/2014/main" id="{B3D8A738-0D4A-4CBF-9091-DF280DF6D154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10473903" y="1840881"/>
                <a:ext cx="912453" cy="1236758"/>
                <a:chOff x="5830528" y="1807056"/>
                <a:chExt cx="2053273" cy="2783051"/>
              </a:xfrm>
            </p:grpSpPr>
            <p:sp>
              <p:nvSpPr>
                <p:cNvPr id="108" name="Trapezoid 107">
                  <a:extLst>
                    <a:ext uri="{FF2B5EF4-FFF2-40B4-BE49-F238E27FC236}">
                      <a16:creationId xmlns:a16="http://schemas.microsoft.com/office/drawing/2014/main" id="{DB297D60-73A8-4DC4-B0F1-17386C2FD96D}"/>
                    </a:ext>
                  </a:extLst>
                </p:cNvPr>
                <p:cNvSpPr/>
                <p:nvPr/>
              </p:nvSpPr>
              <p:spPr bwMode="auto">
                <a:xfrm>
                  <a:off x="6762750" y="4227968"/>
                  <a:ext cx="1059656" cy="362139"/>
                </a:xfrm>
                <a:prstGeom prst="trapezoid">
                  <a:avLst/>
                </a:prstGeom>
                <a:solidFill>
                  <a:srgbClr val="969696"/>
                </a:solidFill>
                <a:ln w="8636" cap="flat" cmpd="sng" algn="ctr">
                  <a:solidFill>
                    <a:srgbClr val="969696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09" name="Rechteck 108">
                  <a:extLst>
                    <a:ext uri="{FF2B5EF4-FFF2-40B4-BE49-F238E27FC236}">
                      <a16:creationId xmlns:a16="http://schemas.microsoft.com/office/drawing/2014/main" id="{B09DB01D-6D9D-424F-B7A3-384CF36E9FEC}"/>
                    </a:ext>
                  </a:extLst>
                </p:cNvPr>
                <p:cNvSpPr/>
                <p:nvPr/>
              </p:nvSpPr>
              <p:spPr bwMode="auto">
                <a:xfrm>
                  <a:off x="6841500" y="3739081"/>
                  <a:ext cx="900000" cy="488887"/>
                </a:xfrm>
                <a:prstGeom prst="rect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10" name="Gleichschenkliges Dreieck 109">
                  <a:extLst>
                    <a:ext uri="{FF2B5EF4-FFF2-40B4-BE49-F238E27FC236}">
                      <a16:creationId xmlns:a16="http://schemas.microsoft.com/office/drawing/2014/main" id="{7333BA0B-023C-4945-9750-14EE2EC9B32D}"/>
                    </a:ext>
                  </a:extLst>
                </p:cNvPr>
                <p:cNvSpPr/>
                <p:nvPr/>
              </p:nvSpPr>
              <p:spPr bwMode="auto">
                <a:xfrm>
                  <a:off x="6841499" y="3150606"/>
                  <a:ext cx="900000" cy="588475"/>
                </a:xfrm>
                <a:prstGeom prst="triangl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11" name="Rechteck 110">
                  <a:extLst>
                    <a:ext uri="{FF2B5EF4-FFF2-40B4-BE49-F238E27FC236}">
                      <a16:creationId xmlns:a16="http://schemas.microsoft.com/office/drawing/2014/main" id="{8D7F1133-995E-4B1E-A51B-6B071172A977}"/>
                    </a:ext>
                  </a:extLst>
                </p:cNvPr>
                <p:cNvSpPr/>
                <p:nvPr/>
              </p:nvSpPr>
              <p:spPr bwMode="auto">
                <a:xfrm rot="1016506">
                  <a:off x="7258900" y="2102536"/>
                  <a:ext cx="360736" cy="1321806"/>
                </a:xfrm>
                <a:prstGeom prst="rect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12" name="Ellipse 111">
                  <a:extLst>
                    <a:ext uri="{FF2B5EF4-FFF2-40B4-BE49-F238E27FC236}">
                      <a16:creationId xmlns:a16="http://schemas.microsoft.com/office/drawing/2014/main" id="{109E454E-D89F-49E1-A910-34772A84363A}"/>
                    </a:ext>
                  </a:extLst>
                </p:cNvPr>
                <p:cNvSpPr/>
                <p:nvPr/>
              </p:nvSpPr>
              <p:spPr bwMode="auto">
                <a:xfrm>
                  <a:off x="7018258" y="2986763"/>
                  <a:ext cx="552261" cy="552261"/>
                </a:xfrm>
                <a:prstGeom prst="ellips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13" name="Rechteck 112">
                  <a:extLst>
                    <a:ext uri="{FF2B5EF4-FFF2-40B4-BE49-F238E27FC236}">
                      <a16:creationId xmlns:a16="http://schemas.microsoft.com/office/drawing/2014/main" id="{D54A1197-66C3-4D3F-B71E-E8FE4206F530}"/>
                    </a:ext>
                  </a:extLst>
                </p:cNvPr>
                <p:cNvSpPr/>
                <p:nvPr/>
              </p:nvSpPr>
              <p:spPr bwMode="auto">
                <a:xfrm>
                  <a:off x="6154368" y="1902456"/>
                  <a:ext cx="1550260" cy="360000"/>
                </a:xfrm>
                <a:prstGeom prst="rect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14" name="Ellipse 113">
                  <a:extLst>
                    <a:ext uri="{FF2B5EF4-FFF2-40B4-BE49-F238E27FC236}">
                      <a16:creationId xmlns:a16="http://schemas.microsoft.com/office/drawing/2014/main" id="{8777F61E-3496-4D15-9987-B80D063F1E66}"/>
                    </a:ext>
                  </a:extLst>
                </p:cNvPr>
                <p:cNvSpPr/>
                <p:nvPr/>
              </p:nvSpPr>
              <p:spPr bwMode="auto">
                <a:xfrm>
                  <a:off x="7331540" y="1807056"/>
                  <a:ext cx="552261" cy="550800"/>
                </a:xfrm>
                <a:prstGeom prst="ellips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15" name="Rechteck 114">
                  <a:extLst>
                    <a:ext uri="{FF2B5EF4-FFF2-40B4-BE49-F238E27FC236}">
                      <a16:creationId xmlns:a16="http://schemas.microsoft.com/office/drawing/2014/main" id="{F54628EB-C87B-4613-83A8-A1EEE20D9776}"/>
                    </a:ext>
                  </a:extLst>
                </p:cNvPr>
                <p:cNvSpPr/>
                <p:nvPr/>
              </p:nvSpPr>
              <p:spPr bwMode="auto">
                <a:xfrm>
                  <a:off x="5885918" y="2176873"/>
                  <a:ext cx="360000" cy="312830"/>
                </a:xfrm>
                <a:prstGeom prst="rect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16" name="Ellipse 115">
                  <a:extLst>
                    <a:ext uri="{FF2B5EF4-FFF2-40B4-BE49-F238E27FC236}">
                      <a16:creationId xmlns:a16="http://schemas.microsoft.com/office/drawing/2014/main" id="{739D4D6F-9EF5-4C95-A64C-37E29FC6BA45}"/>
                    </a:ext>
                  </a:extLst>
                </p:cNvPr>
                <p:cNvSpPr/>
                <p:nvPr/>
              </p:nvSpPr>
              <p:spPr bwMode="auto">
                <a:xfrm>
                  <a:off x="5830528" y="1865902"/>
                  <a:ext cx="470781" cy="471600"/>
                </a:xfrm>
                <a:prstGeom prst="ellips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17" name="Ellipse 116">
                  <a:extLst>
                    <a:ext uri="{FF2B5EF4-FFF2-40B4-BE49-F238E27FC236}">
                      <a16:creationId xmlns:a16="http://schemas.microsoft.com/office/drawing/2014/main" id="{C96BF6A5-9FB8-430D-B341-CADD5F853D6A}"/>
                    </a:ext>
                  </a:extLst>
                </p:cNvPr>
                <p:cNvSpPr/>
                <p:nvPr/>
              </p:nvSpPr>
              <p:spPr bwMode="auto">
                <a:xfrm>
                  <a:off x="5948307" y="2437983"/>
                  <a:ext cx="239697" cy="158920"/>
                </a:xfrm>
                <a:prstGeom prst="ellips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grpSp>
              <p:nvGrpSpPr>
                <p:cNvPr id="118" name="Gruppieren 117">
                  <a:extLst>
                    <a:ext uri="{FF2B5EF4-FFF2-40B4-BE49-F238E27FC236}">
                      <a16:creationId xmlns:a16="http://schemas.microsoft.com/office/drawing/2014/main" id="{5C3D5390-0E67-4191-8EDD-4ED224FAB3EA}"/>
                    </a:ext>
                  </a:extLst>
                </p:cNvPr>
                <p:cNvGrpSpPr/>
                <p:nvPr/>
              </p:nvGrpSpPr>
              <p:grpSpPr>
                <a:xfrm>
                  <a:off x="5839726" y="2577015"/>
                  <a:ext cx="455430" cy="364367"/>
                  <a:chOff x="5394632" y="2577015"/>
                  <a:chExt cx="455430" cy="364367"/>
                </a:xfrm>
              </p:grpSpPr>
              <p:sp>
                <p:nvSpPr>
                  <p:cNvPr id="119" name="Rechteck 118">
                    <a:extLst>
                      <a:ext uri="{FF2B5EF4-FFF2-40B4-BE49-F238E27FC236}">
                        <a16:creationId xmlns:a16="http://schemas.microsoft.com/office/drawing/2014/main" id="{691A4594-1A61-47ED-A29B-307892A545D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394632" y="2577015"/>
                    <a:ext cx="455430" cy="120369"/>
                  </a:xfrm>
                  <a:prstGeom prst="rect">
                    <a:avLst/>
                  </a:prstGeom>
                  <a:solidFill>
                    <a:srgbClr val="0D5893"/>
                  </a:solidFill>
                  <a:ln w="1079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73114" tIns="36557" rIns="73114" bIns="36557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defTabSz="913943"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de-DE" sz="1999" kern="0" dirty="0">
                      <a:solidFill>
                        <a:srgbClr val="000000"/>
                      </a:solidFill>
                      <a:latin typeface="Arial" panose="020B0604020202020204"/>
                    </a:endParaRPr>
                  </a:p>
                </p:txBody>
              </p:sp>
              <p:sp>
                <p:nvSpPr>
                  <p:cNvPr id="120" name="Flussdiagramm: Prozess 119">
                    <a:extLst>
                      <a:ext uri="{FF2B5EF4-FFF2-40B4-BE49-F238E27FC236}">
                        <a16:creationId xmlns:a16="http://schemas.microsoft.com/office/drawing/2014/main" id="{872904B2-F8B4-45D8-857A-856223F1C12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485853" y="2688245"/>
                    <a:ext cx="49566" cy="253137"/>
                  </a:xfrm>
                  <a:prstGeom prst="flowChartProcess">
                    <a:avLst/>
                  </a:prstGeom>
                  <a:solidFill>
                    <a:srgbClr val="0D5893"/>
                  </a:solidFill>
                  <a:ln w="1079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73114" tIns="36557" rIns="73114" bIns="36557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defTabSz="913943">
                      <a:defRPr/>
                    </a:pPr>
                    <a:endParaRPr lang="de-DE" sz="1999" kern="0" dirty="0">
                      <a:solidFill>
                        <a:srgbClr val="000000"/>
                      </a:solidFill>
                      <a:latin typeface="Arial" panose="020B0604020202020204"/>
                    </a:endParaRPr>
                  </a:p>
                </p:txBody>
              </p:sp>
              <p:sp>
                <p:nvSpPr>
                  <p:cNvPr id="121" name="Flussdiagramm: Prozess 120">
                    <a:extLst>
                      <a:ext uri="{FF2B5EF4-FFF2-40B4-BE49-F238E27FC236}">
                        <a16:creationId xmlns:a16="http://schemas.microsoft.com/office/drawing/2014/main" id="{7137DC4F-FEC4-4275-A0A5-0BC1C74408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709274" y="2688245"/>
                    <a:ext cx="49566" cy="253137"/>
                  </a:xfrm>
                  <a:prstGeom prst="flowChartProcess">
                    <a:avLst/>
                  </a:prstGeom>
                  <a:solidFill>
                    <a:srgbClr val="0D5893"/>
                  </a:solidFill>
                  <a:ln w="1079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73114" tIns="36557" rIns="73114" bIns="36557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defTabSz="913943">
                      <a:defRPr/>
                    </a:pPr>
                    <a:endParaRPr lang="de-DE" sz="1999" kern="0" dirty="0">
                      <a:solidFill>
                        <a:srgbClr val="000000"/>
                      </a:solidFill>
                      <a:latin typeface="Arial" panose="020B0604020202020204"/>
                    </a:endParaRPr>
                  </a:p>
                </p:txBody>
              </p:sp>
            </p:grpSp>
          </p:grpSp>
          <p:pic>
            <p:nvPicPr>
              <p:cNvPr id="107" name="Grafik 106">
                <a:extLst>
                  <a:ext uri="{FF2B5EF4-FFF2-40B4-BE49-F238E27FC236}">
                    <a16:creationId xmlns:a16="http://schemas.microsoft.com/office/drawing/2014/main" id="{6D2247D5-F9AE-46FC-98C4-66D50B48A3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814894" y="1890878"/>
                <a:ext cx="1082055" cy="1321919"/>
              </a:xfrm>
              <a:prstGeom prst="rect">
                <a:avLst/>
              </a:prstGeom>
            </p:spPr>
          </p:pic>
        </p:grpSp>
        <p:grpSp>
          <p:nvGrpSpPr>
            <p:cNvPr id="122" name="Gruppieren 121">
              <a:extLst>
                <a:ext uri="{FF2B5EF4-FFF2-40B4-BE49-F238E27FC236}">
                  <a16:creationId xmlns:a16="http://schemas.microsoft.com/office/drawing/2014/main" id="{7F9AF765-7F56-485F-938C-7D87C859344B}"/>
                </a:ext>
              </a:extLst>
            </p:cNvPr>
            <p:cNvGrpSpPr/>
            <p:nvPr/>
          </p:nvGrpSpPr>
          <p:grpSpPr>
            <a:xfrm>
              <a:off x="4215514" y="4701562"/>
              <a:ext cx="3683458" cy="2228042"/>
              <a:chOff x="4494795" y="3414532"/>
              <a:chExt cx="3683458" cy="2228042"/>
            </a:xfrm>
          </p:grpSpPr>
          <p:sp>
            <p:nvSpPr>
              <p:cNvPr id="123" name="Ellipse 122">
                <a:extLst>
                  <a:ext uri="{FF2B5EF4-FFF2-40B4-BE49-F238E27FC236}">
                    <a16:creationId xmlns:a16="http://schemas.microsoft.com/office/drawing/2014/main" id="{961C12CD-6CC6-40D0-ABB8-9169534ADF06}"/>
                  </a:ext>
                </a:extLst>
              </p:cNvPr>
              <p:cNvSpPr/>
              <p:nvPr/>
            </p:nvSpPr>
            <p:spPr bwMode="auto">
              <a:xfrm>
                <a:off x="4543147" y="3808441"/>
                <a:ext cx="1529203" cy="1406867"/>
              </a:xfrm>
              <a:prstGeom prst="ellipse">
                <a:avLst/>
              </a:prstGeom>
              <a:solidFill>
                <a:srgbClr val="D8EDFC">
                  <a:lumMod val="95000"/>
                </a:srgbClr>
              </a:solidFill>
              <a:ln w="27940" cap="flat" cmpd="sng" algn="ctr">
                <a:solidFill>
                  <a:srgbClr val="000000"/>
                </a:solidFill>
                <a:prstDash val="sysDot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999" kern="0" dirty="0">
                  <a:solidFill>
                    <a:srgbClr val="000000"/>
                  </a:solidFill>
                  <a:latin typeface="Arial" panose="020B0604020202020204"/>
                </a:endParaRPr>
              </a:p>
            </p:txBody>
          </p:sp>
          <p:cxnSp>
            <p:nvCxnSpPr>
              <p:cNvPr id="124" name="Gerader Verbinder 123">
                <a:extLst>
                  <a:ext uri="{FF2B5EF4-FFF2-40B4-BE49-F238E27FC236}">
                    <a16:creationId xmlns:a16="http://schemas.microsoft.com/office/drawing/2014/main" id="{D672C7DA-D6C1-4C78-9583-038BEE57F332}"/>
                  </a:ext>
                </a:extLst>
              </p:cNvPr>
              <p:cNvCxnSpPr/>
              <p:nvPr/>
            </p:nvCxnSpPr>
            <p:spPr>
              <a:xfrm flipH="1">
                <a:off x="5154455" y="4804629"/>
                <a:ext cx="57040" cy="71913"/>
              </a:xfrm>
              <a:prstGeom prst="line">
                <a:avLst/>
              </a:prstGeom>
              <a:ln w="12700">
                <a:solidFill>
                  <a:srgbClr val="002D5F"/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Gerader Verbinder 124">
                <a:extLst>
                  <a:ext uri="{FF2B5EF4-FFF2-40B4-BE49-F238E27FC236}">
                    <a16:creationId xmlns:a16="http://schemas.microsoft.com/office/drawing/2014/main" id="{78148F5F-C41E-49CB-9CA5-E22DA13FD96E}"/>
                  </a:ext>
                </a:extLst>
              </p:cNvPr>
              <p:cNvCxnSpPr/>
              <p:nvPr/>
            </p:nvCxnSpPr>
            <p:spPr>
              <a:xfrm flipH="1">
                <a:off x="5203855" y="4804629"/>
                <a:ext cx="57040" cy="71913"/>
              </a:xfrm>
              <a:prstGeom prst="line">
                <a:avLst/>
              </a:prstGeom>
              <a:ln w="12700">
                <a:solidFill>
                  <a:srgbClr val="002D5F"/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Gerader Verbinder 125">
                <a:extLst>
                  <a:ext uri="{FF2B5EF4-FFF2-40B4-BE49-F238E27FC236}">
                    <a16:creationId xmlns:a16="http://schemas.microsoft.com/office/drawing/2014/main" id="{26865275-8CE3-4DB2-8783-83A19A3EDED4}"/>
                  </a:ext>
                </a:extLst>
              </p:cNvPr>
              <p:cNvCxnSpPr/>
              <p:nvPr/>
            </p:nvCxnSpPr>
            <p:spPr>
              <a:xfrm flipH="1">
                <a:off x="5253254" y="4804629"/>
                <a:ext cx="57040" cy="71913"/>
              </a:xfrm>
              <a:prstGeom prst="line">
                <a:avLst/>
              </a:prstGeom>
              <a:ln w="12700">
                <a:solidFill>
                  <a:srgbClr val="002D5F"/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Gerader Verbinder 126">
                <a:extLst>
                  <a:ext uri="{FF2B5EF4-FFF2-40B4-BE49-F238E27FC236}">
                    <a16:creationId xmlns:a16="http://schemas.microsoft.com/office/drawing/2014/main" id="{B49ECE6F-7E57-445D-9BBE-B575765088F0}"/>
                  </a:ext>
                </a:extLst>
              </p:cNvPr>
              <p:cNvCxnSpPr/>
              <p:nvPr/>
            </p:nvCxnSpPr>
            <p:spPr>
              <a:xfrm flipH="1">
                <a:off x="5302653" y="4804629"/>
                <a:ext cx="57040" cy="71913"/>
              </a:xfrm>
              <a:prstGeom prst="line">
                <a:avLst/>
              </a:prstGeom>
              <a:ln w="12700">
                <a:solidFill>
                  <a:srgbClr val="002D5F"/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Gerader Verbinder 127">
                <a:extLst>
                  <a:ext uri="{FF2B5EF4-FFF2-40B4-BE49-F238E27FC236}">
                    <a16:creationId xmlns:a16="http://schemas.microsoft.com/office/drawing/2014/main" id="{837C346D-3C62-4FC3-B1AE-C832D263C47D}"/>
                  </a:ext>
                </a:extLst>
              </p:cNvPr>
              <p:cNvCxnSpPr/>
              <p:nvPr/>
            </p:nvCxnSpPr>
            <p:spPr>
              <a:xfrm flipH="1">
                <a:off x="5352054" y="4804629"/>
                <a:ext cx="57040" cy="71913"/>
              </a:xfrm>
              <a:prstGeom prst="line">
                <a:avLst/>
              </a:prstGeom>
              <a:ln w="12700">
                <a:solidFill>
                  <a:srgbClr val="002D5F"/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9" name="Rechteck 128">
                <a:extLst>
                  <a:ext uri="{FF2B5EF4-FFF2-40B4-BE49-F238E27FC236}">
                    <a16:creationId xmlns:a16="http://schemas.microsoft.com/office/drawing/2014/main" id="{8A078C45-4665-4193-8E7D-B8F7D7EDE15D}"/>
                  </a:ext>
                </a:extLst>
              </p:cNvPr>
              <p:cNvSpPr/>
              <p:nvPr/>
            </p:nvSpPr>
            <p:spPr bwMode="auto">
              <a:xfrm>
                <a:off x="4494795" y="3414532"/>
                <a:ext cx="3683458" cy="2228042"/>
              </a:xfrm>
              <a:prstGeom prst="rect">
                <a:avLst/>
              </a:prstGeom>
              <a:noFill/>
              <a:ln w="8636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de-DE" sz="1599" kern="0" dirty="0">
                    <a:solidFill>
                      <a:srgbClr val="000000"/>
                    </a:solidFill>
                    <a:latin typeface="Arial" panose="020B0604020202020204"/>
                  </a:rPr>
                  <a:t>Arbeitsraum</a:t>
                </a:r>
              </a:p>
            </p:txBody>
          </p:sp>
          <p:grpSp>
            <p:nvGrpSpPr>
              <p:cNvPr id="130" name="Gruppieren 129">
                <a:extLst>
                  <a:ext uri="{FF2B5EF4-FFF2-40B4-BE49-F238E27FC236}">
                    <a16:creationId xmlns:a16="http://schemas.microsoft.com/office/drawing/2014/main" id="{600F79BD-F4AD-4F58-A4BC-493C88E31BDA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5007285" y="4237535"/>
                <a:ext cx="419258" cy="568272"/>
                <a:chOff x="5830528" y="1807056"/>
                <a:chExt cx="2053273" cy="2783051"/>
              </a:xfrm>
            </p:grpSpPr>
            <p:sp>
              <p:nvSpPr>
                <p:cNvPr id="138" name="Rechteck 137">
                  <a:extLst>
                    <a:ext uri="{FF2B5EF4-FFF2-40B4-BE49-F238E27FC236}">
                      <a16:creationId xmlns:a16="http://schemas.microsoft.com/office/drawing/2014/main" id="{192A6248-85EA-46F9-8E36-B73C6670579D}"/>
                    </a:ext>
                  </a:extLst>
                </p:cNvPr>
                <p:cNvSpPr/>
                <p:nvPr/>
              </p:nvSpPr>
              <p:spPr bwMode="auto">
                <a:xfrm>
                  <a:off x="6841500" y="3739081"/>
                  <a:ext cx="900000" cy="488887"/>
                </a:xfrm>
                <a:prstGeom prst="rect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39" name="Gleichschenkliges Dreieck 138">
                  <a:extLst>
                    <a:ext uri="{FF2B5EF4-FFF2-40B4-BE49-F238E27FC236}">
                      <a16:creationId xmlns:a16="http://schemas.microsoft.com/office/drawing/2014/main" id="{6484BBC9-1C3C-457B-9423-28B241A07FD3}"/>
                    </a:ext>
                  </a:extLst>
                </p:cNvPr>
                <p:cNvSpPr/>
                <p:nvPr/>
              </p:nvSpPr>
              <p:spPr bwMode="auto">
                <a:xfrm>
                  <a:off x="6841499" y="3150606"/>
                  <a:ext cx="900000" cy="588475"/>
                </a:xfrm>
                <a:prstGeom prst="triangl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40" name="Rechteck 139">
                  <a:extLst>
                    <a:ext uri="{FF2B5EF4-FFF2-40B4-BE49-F238E27FC236}">
                      <a16:creationId xmlns:a16="http://schemas.microsoft.com/office/drawing/2014/main" id="{8ACEE49D-B835-4FE5-B5EA-AAAFBC160160}"/>
                    </a:ext>
                  </a:extLst>
                </p:cNvPr>
                <p:cNvSpPr/>
                <p:nvPr/>
              </p:nvSpPr>
              <p:spPr bwMode="auto">
                <a:xfrm rot="1016506">
                  <a:off x="7258900" y="2102536"/>
                  <a:ext cx="360736" cy="1321806"/>
                </a:xfrm>
                <a:prstGeom prst="rect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41" name="Ellipse 140">
                  <a:extLst>
                    <a:ext uri="{FF2B5EF4-FFF2-40B4-BE49-F238E27FC236}">
                      <a16:creationId xmlns:a16="http://schemas.microsoft.com/office/drawing/2014/main" id="{FB6C6F9A-ADDC-4710-8ABD-6428282B7462}"/>
                    </a:ext>
                  </a:extLst>
                </p:cNvPr>
                <p:cNvSpPr/>
                <p:nvPr/>
              </p:nvSpPr>
              <p:spPr bwMode="auto">
                <a:xfrm>
                  <a:off x="7018258" y="2986763"/>
                  <a:ext cx="552261" cy="552261"/>
                </a:xfrm>
                <a:prstGeom prst="ellips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42" name="Rechteck 141">
                  <a:extLst>
                    <a:ext uri="{FF2B5EF4-FFF2-40B4-BE49-F238E27FC236}">
                      <a16:creationId xmlns:a16="http://schemas.microsoft.com/office/drawing/2014/main" id="{F4783F14-B286-45E0-8CDD-A7292C08C62D}"/>
                    </a:ext>
                  </a:extLst>
                </p:cNvPr>
                <p:cNvSpPr/>
                <p:nvPr/>
              </p:nvSpPr>
              <p:spPr bwMode="auto">
                <a:xfrm>
                  <a:off x="6154368" y="1902456"/>
                  <a:ext cx="1550260" cy="360000"/>
                </a:xfrm>
                <a:prstGeom prst="rect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43" name="Ellipse 142">
                  <a:extLst>
                    <a:ext uri="{FF2B5EF4-FFF2-40B4-BE49-F238E27FC236}">
                      <a16:creationId xmlns:a16="http://schemas.microsoft.com/office/drawing/2014/main" id="{CF7F3145-38A5-4ADE-8869-89F6F4ADC108}"/>
                    </a:ext>
                  </a:extLst>
                </p:cNvPr>
                <p:cNvSpPr/>
                <p:nvPr/>
              </p:nvSpPr>
              <p:spPr bwMode="auto">
                <a:xfrm>
                  <a:off x="7331540" y="1807056"/>
                  <a:ext cx="552261" cy="550800"/>
                </a:xfrm>
                <a:prstGeom prst="ellips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44" name="Rechteck 143">
                  <a:extLst>
                    <a:ext uri="{FF2B5EF4-FFF2-40B4-BE49-F238E27FC236}">
                      <a16:creationId xmlns:a16="http://schemas.microsoft.com/office/drawing/2014/main" id="{2834A7E7-80C1-4A2B-83EB-109994B446E1}"/>
                    </a:ext>
                  </a:extLst>
                </p:cNvPr>
                <p:cNvSpPr/>
                <p:nvPr/>
              </p:nvSpPr>
              <p:spPr bwMode="auto">
                <a:xfrm>
                  <a:off x="5885918" y="2176873"/>
                  <a:ext cx="360000" cy="312830"/>
                </a:xfrm>
                <a:prstGeom prst="rect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45" name="Ellipse 144">
                  <a:extLst>
                    <a:ext uri="{FF2B5EF4-FFF2-40B4-BE49-F238E27FC236}">
                      <a16:creationId xmlns:a16="http://schemas.microsoft.com/office/drawing/2014/main" id="{1CE16973-552A-4BBE-88D9-BB3AB0F53563}"/>
                    </a:ext>
                  </a:extLst>
                </p:cNvPr>
                <p:cNvSpPr/>
                <p:nvPr/>
              </p:nvSpPr>
              <p:spPr bwMode="auto">
                <a:xfrm>
                  <a:off x="5830528" y="1865902"/>
                  <a:ext cx="470781" cy="471600"/>
                </a:xfrm>
                <a:prstGeom prst="ellips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sp>
              <p:nvSpPr>
                <p:cNvPr id="146" name="Ellipse 145">
                  <a:extLst>
                    <a:ext uri="{FF2B5EF4-FFF2-40B4-BE49-F238E27FC236}">
                      <a16:creationId xmlns:a16="http://schemas.microsoft.com/office/drawing/2014/main" id="{91A05D3E-331E-4A97-9C51-9F3C86F72FB5}"/>
                    </a:ext>
                  </a:extLst>
                </p:cNvPr>
                <p:cNvSpPr/>
                <p:nvPr/>
              </p:nvSpPr>
              <p:spPr bwMode="auto">
                <a:xfrm>
                  <a:off x="5948307" y="2437983"/>
                  <a:ext cx="239697" cy="158920"/>
                </a:xfrm>
                <a:prstGeom prst="ellipse">
                  <a:avLst/>
                </a:prstGeom>
                <a:solidFill>
                  <a:srgbClr val="006DB6"/>
                </a:solidFill>
                <a:ln w="8636" cap="flat" cmpd="sng" algn="ctr">
                  <a:solidFill>
                    <a:srgbClr val="FFFFFF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  <p:grpSp>
              <p:nvGrpSpPr>
                <p:cNvPr id="147" name="Gruppieren 146">
                  <a:extLst>
                    <a:ext uri="{FF2B5EF4-FFF2-40B4-BE49-F238E27FC236}">
                      <a16:creationId xmlns:a16="http://schemas.microsoft.com/office/drawing/2014/main" id="{605D20D7-ACFA-420E-AECB-6DA54EFF929D}"/>
                    </a:ext>
                  </a:extLst>
                </p:cNvPr>
                <p:cNvGrpSpPr/>
                <p:nvPr/>
              </p:nvGrpSpPr>
              <p:grpSpPr>
                <a:xfrm>
                  <a:off x="5839726" y="2577015"/>
                  <a:ext cx="455430" cy="364367"/>
                  <a:chOff x="5394632" y="2577015"/>
                  <a:chExt cx="455430" cy="364367"/>
                </a:xfrm>
              </p:grpSpPr>
              <p:sp>
                <p:nvSpPr>
                  <p:cNvPr id="149" name="Rechteck 148">
                    <a:extLst>
                      <a:ext uri="{FF2B5EF4-FFF2-40B4-BE49-F238E27FC236}">
                        <a16:creationId xmlns:a16="http://schemas.microsoft.com/office/drawing/2014/main" id="{E9C0A7E1-BCB7-40A5-A43D-5E8B0418217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394632" y="2577015"/>
                    <a:ext cx="455430" cy="120369"/>
                  </a:xfrm>
                  <a:prstGeom prst="rect">
                    <a:avLst/>
                  </a:prstGeom>
                  <a:solidFill>
                    <a:srgbClr val="0D5893"/>
                  </a:solidFill>
                  <a:ln w="1079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73114" tIns="36557" rIns="73114" bIns="36557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defTabSz="913943"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de-DE" sz="1999" kern="0" dirty="0">
                      <a:solidFill>
                        <a:srgbClr val="000000"/>
                      </a:solidFill>
                      <a:latin typeface="Arial" panose="020B0604020202020204"/>
                    </a:endParaRPr>
                  </a:p>
                </p:txBody>
              </p:sp>
              <p:sp>
                <p:nvSpPr>
                  <p:cNvPr id="150" name="Flussdiagramm: Prozess 149">
                    <a:extLst>
                      <a:ext uri="{FF2B5EF4-FFF2-40B4-BE49-F238E27FC236}">
                        <a16:creationId xmlns:a16="http://schemas.microsoft.com/office/drawing/2014/main" id="{1067F29C-C7F6-4181-AFBF-3686E2A88F0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485853" y="2688245"/>
                    <a:ext cx="49566" cy="253137"/>
                  </a:xfrm>
                  <a:prstGeom prst="flowChartProcess">
                    <a:avLst/>
                  </a:prstGeom>
                  <a:solidFill>
                    <a:srgbClr val="0D5893"/>
                  </a:solidFill>
                  <a:ln w="1079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73114" tIns="36557" rIns="73114" bIns="36557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defTabSz="913943">
                      <a:defRPr/>
                    </a:pPr>
                    <a:endParaRPr lang="de-DE" sz="1999" kern="0" dirty="0">
                      <a:solidFill>
                        <a:srgbClr val="000000"/>
                      </a:solidFill>
                      <a:latin typeface="Arial" panose="020B0604020202020204"/>
                    </a:endParaRPr>
                  </a:p>
                </p:txBody>
              </p:sp>
              <p:sp>
                <p:nvSpPr>
                  <p:cNvPr id="151" name="Flussdiagramm: Prozess 150">
                    <a:extLst>
                      <a:ext uri="{FF2B5EF4-FFF2-40B4-BE49-F238E27FC236}">
                        <a16:creationId xmlns:a16="http://schemas.microsoft.com/office/drawing/2014/main" id="{608F14F9-733A-41C9-BFCD-A4D0D7540FF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709274" y="2688245"/>
                    <a:ext cx="49566" cy="253137"/>
                  </a:xfrm>
                  <a:prstGeom prst="flowChartProcess">
                    <a:avLst/>
                  </a:prstGeom>
                  <a:solidFill>
                    <a:srgbClr val="0D5893"/>
                  </a:solidFill>
                  <a:ln w="1079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73114" tIns="36557" rIns="73114" bIns="36557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defTabSz="913943">
                      <a:defRPr/>
                    </a:pPr>
                    <a:endParaRPr lang="de-DE" sz="1999" kern="0" dirty="0">
                      <a:solidFill>
                        <a:srgbClr val="000000"/>
                      </a:solidFill>
                      <a:latin typeface="Arial" panose="020B0604020202020204"/>
                    </a:endParaRPr>
                  </a:p>
                </p:txBody>
              </p:sp>
            </p:grpSp>
            <p:sp>
              <p:nvSpPr>
                <p:cNvPr id="148" name="Trapezoid 147">
                  <a:extLst>
                    <a:ext uri="{FF2B5EF4-FFF2-40B4-BE49-F238E27FC236}">
                      <a16:creationId xmlns:a16="http://schemas.microsoft.com/office/drawing/2014/main" id="{E4756483-686D-4584-BEE1-7794D0896669}"/>
                    </a:ext>
                  </a:extLst>
                </p:cNvPr>
                <p:cNvSpPr/>
                <p:nvPr/>
              </p:nvSpPr>
              <p:spPr bwMode="auto">
                <a:xfrm>
                  <a:off x="6762750" y="4227968"/>
                  <a:ext cx="1059656" cy="362139"/>
                </a:xfrm>
                <a:prstGeom prst="trapezoid">
                  <a:avLst/>
                </a:prstGeom>
                <a:solidFill>
                  <a:srgbClr val="969696"/>
                </a:solidFill>
                <a:ln w="8636" cap="flat" cmpd="sng" algn="ctr">
                  <a:solidFill>
                    <a:srgbClr val="969696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73114" tIns="36557" rIns="73114" bIns="36557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defTabSz="913943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de-DE" sz="1999" kern="0" dirty="0">
                    <a:solidFill>
                      <a:srgbClr val="000000"/>
                    </a:solidFill>
                    <a:latin typeface="Arial" panose="020B0604020202020204"/>
                  </a:endParaRPr>
                </a:p>
              </p:txBody>
            </p:sp>
          </p:grpSp>
          <p:pic>
            <p:nvPicPr>
              <p:cNvPr id="131" name="Grafik 130">
                <a:extLst>
                  <a:ext uri="{FF2B5EF4-FFF2-40B4-BE49-F238E27FC236}">
                    <a16:creationId xmlns:a16="http://schemas.microsoft.com/office/drawing/2014/main" id="{83EE0D70-FA88-4482-B105-921E0E59BFA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0692" r="7478"/>
              <a:stretch/>
            </p:blipFill>
            <p:spPr>
              <a:xfrm>
                <a:off x="6277734" y="3821988"/>
                <a:ext cx="1883791" cy="1474811"/>
              </a:xfrm>
              <a:prstGeom prst="rect">
                <a:avLst/>
              </a:prstGeom>
            </p:spPr>
          </p:pic>
          <p:cxnSp>
            <p:nvCxnSpPr>
              <p:cNvPr id="132" name="Gerade Verbindung mit Pfeil 131">
                <a:extLst>
                  <a:ext uri="{FF2B5EF4-FFF2-40B4-BE49-F238E27FC236}">
                    <a16:creationId xmlns:a16="http://schemas.microsoft.com/office/drawing/2014/main" id="{890FE3B7-9553-48E0-AF18-11D7BBD3D601}"/>
                  </a:ext>
                </a:extLst>
              </p:cNvPr>
              <p:cNvCxnSpPr/>
              <p:nvPr/>
            </p:nvCxnSpPr>
            <p:spPr bwMode="auto">
              <a:xfrm>
                <a:off x="7870613" y="5227328"/>
                <a:ext cx="242327" cy="0"/>
              </a:xfrm>
              <a:prstGeom prst="straightConnector1">
                <a:avLst/>
              </a:prstGeom>
              <a:solidFill>
                <a:srgbClr val="DDDDDD"/>
              </a:solidFill>
              <a:ln w="25400" cap="flat" cmpd="sng" algn="ctr">
                <a:solidFill>
                  <a:schemeClr val="bg1"/>
                </a:solidFill>
                <a:prstDash val="solid"/>
                <a:round/>
                <a:headEnd type="triangl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33" name="Gerade Verbindung mit Pfeil 132">
                <a:extLst>
                  <a:ext uri="{FF2B5EF4-FFF2-40B4-BE49-F238E27FC236}">
                    <a16:creationId xmlns:a16="http://schemas.microsoft.com/office/drawing/2014/main" id="{519E04BA-C145-418B-8A2D-0C14B470125F}"/>
                  </a:ext>
                </a:extLst>
              </p:cNvPr>
              <p:cNvCxnSpPr/>
              <p:nvPr/>
            </p:nvCxnSpPr>
            <p:spPr bwMode="auto">
              <a:xfrm flipH="1" flipV="1">
                <a:off x="7889619" y="5061612"/>
                <a:ext cx="207849" cy="171065"/>
              </a:xfrm>
              <a:prstGeom prst="straightConnector1">
                <a:avLst/>
              </a:prstGeom>
              <a:solidFill>
                <a:srgbClr val="DDDDDD"/>
              </a:solidFill>
              <a:ln w="25400" cap="flat" cmpd="sng" algn="ctr">
                <a:solidFill>
                  <a:schemeClr val="bg1"/>
                </a:solidFill>
                <a:prstDash val="solid"/>
                <a:round/>
                <a:headEnd type="none" w="sm" len="sm"/>
                <a:tailEnd type="triangl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34" name="Gerade Verbindung mit Pfeil 133">
                <a:extLst>
                  <a:ext uri="{FF2B5EF4-FFF2-40B4-BE49-F238E27FC236}">
                    <a16:creationId xmlns:a16="http://schemas.microsoft.com/office/drawing/2014/main" id="{E72343BE-E4A9-4A18-9C40-1493A8689C9E}"/>
                  </a:ext>
                </a:extLst>
              </p:cNvPr>
              <p:cNvCxnSpPr/>
              <p:nvPr/>
            </p:nvCxnSpPr>
            <p:spPr bwMode="auto">
              <a:xfrm flipV="1">
                <a:off x="8102700" y="4982501"/>
                <a:ext cx="0" cy="258784"/>
              </a:xfrm>
              <a:prstGeom prst="straightConnector1">
                <a:avLst/>
              </a:prstGeom>
              <a:solidFill>
                <a:srgbClr val="DDDDDD"/>
              </a:solidFill>
              <a:ln w="25400" cap="flat" cmpd="sng" algn="ctr">
                <a:solidFill>
                  <a:schemeClr val="bg1"/>
                </a:solidFill>
                <a:prstDash val="solid"/>
                <a:round/>
                <a:headEnd type="none" w="sm" len="sm"/>
                <a:tailEnd type="triangl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35" name="Gerade Verbindung mit Pfeil 134">
                <a:extLst>
                  <a:ext uri="{FF2B5EF4-FFF2-40B4-BE49-F238E27FC236}">
                    <a16:creationId xmlns:a16="http://schemas.microsoft.com/office/drawing/2014/main" id="{88800B07-DAA9-4F55-BE8E-DF7B6CFA2D48}"/>
                  </a:ext>
                </a:extLst>
              </p:cNvPr>
              <p:cNvCxnSpPr/>
              <p:nvPr/>
            </p:nvCxnSpPr>
            <p:spPr bwMode="auto">
              <a:xfrm>
                <a:off x="5599655" y="4911669"/>
                <a:ext cx="215899" cy="0"/>
              </a:xfrm>
              <a:prstGeom prst="straightConnector1">
                <a:avLst/>
              </a:prstGeom>
              <a:solidFill>
                <a:srgbClr val="DDDDDD"/>
              </a:solidFill>
              <a:ln w="25400" cap="flat" cmpd="sng" algn="ctr">
                <a:solidFill>
                  <a:schemeClr val="tx1"/>
                </a:solidFill>
                <a:prstDash val="solid"/>
                <a:round/>
                <a:headEnd type="triangl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36" name="Gerade Verbindung mit Pfeil 135">
                <a:extLst>
                  <a:ext uri="{FF2B5EF4-FFF2-40B4-BE49-F238E27FC236}">
                    <a16:creationId xmlns:a16="http://schemas.microsoft.com/office/drawing/2014/main" id="{A79E0E19-CD9D-4857-8D05-841FCCCC913C}"/>
                  </a:ext>
                </a:extLst>
              </p:cNvPr>
              <p:cNvCxnSpPr/>
              <p:nvPr/>
            </p:nvCxnSpPr>
            <p:spPr bwMode="auto">
              <a:xfrm flipH="1" flipV="1">
                <a:off x="5616588" y="4764027"/>
                <a:ext cx="185182" cy="152410"/>
              </a:xfrm>
              <a:prstGeom prst="straightConnector1">
                <a:avLst/>
              </a:prstGeom>
              <a:solidFill>
                <a:srgbClr val="DDDDDD"/>
              </a:solidFill>
              <a:ln w="25400" cap="flat" cmpd="sng" algn="ctr">
                <a:solidFill>
                  <a:schemeClr val="tx1"/>
                </a:solidFill>
                <a:prstDash val="solid"/>
                <a:round/>
                <a:headEnd type="none" w="sm" len="sm"/>
                <a:tailEnd type="triangl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37" name="Gerade Verbindung mit Pfeil 136">
                <a:extLst>
                  <a:ext uri="{FF2B5EF4-FFF2-40B4-BE49-F238E27FC236}">
                    <a16:creationId xmlns:a16="http://schemas.microsoft.com/office/drawing/2014/main" id="{1EF9C939-8BAC-4B2C-91A8-4067ECC129F0}"/>
                  </a:ext>
                </a:extLst>
              </p:cNvPr>
              <p:cNvCxnSpPr/>
              <p:nvPr/>
            </p:nvCxnSpPr>
            <p:spPr bwMode="auto">
              <a:xfrm flipV="1">
                <a:off x="5806431" y="4693542"/>
                <a:ext cx="0" cy="230562"/>
              </a:xfrm>
              <a:prstGeom prst="straightConnector1">
                <a:avLst/>
              </a:prstGeom>
              <a:solidFill>
                <a:srgbClr val="DDDDDD"/>
              </a:solidFill>
              <a:ln w="25400" cap="flat" cmpd="sng" algn="ctr">
                <a:solidFill>
                  <a:schemeClr val="tx1"/>
                </a:solidFill>
                <a:prstDash val="solid"/>
                <a:round/>
                <a:headEnd type="none" w="sm" len="sm"/>
                <a:tailEnd type="triangl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52" name="Gruppieren 151">
              <a:extLst>
                <a:ext uri="{FF2B5EF4-FFF2-40B4-BE49-F238E27FC236}">
                  <a16:creationId xmlns:a16="http://schemas.microsoft.com/office/drawing/2014/main" id="{CEB09E33-E35E-4CC5-9575-ABD36D407D9A}"/>
                </a:ext>
              </a:extLst>
            </p:cNvPr>
            <p:cNvGrpSpPr/>
            <p:nvPr/>
          </p:nvGrpSpPr>
          <p:grpSpPr>
            <a:xfrm>
              <a:off x="7901518" y="4701560"/>
              <a:ext cx="3683458" cy="2228043"/>
              <a:chOff x="8180799" y="3414530"/>
              <a:chExt cx="3683458" cy="2228043"/>
            </a:xfrm>
          </p:grpSpPr>
          <p:sp>
            <p:nvSpPr>
              <p:cNvPr id="153" name="Rechteck 152">
                <a:extLst>
                  <a:ext uri="{FF2B5EF4-FFF2-40B4-BE49-F238E27FC236}">
                    <a16:creationId xmlns:a16="http://schemas.microsoft.com/office/drawing/2014/main" id="{1BEA3BAB-58E7-4C06-9AC3-ECB84BEB6938}"/>
                  </a:ext>
                </a:extLst>
              </p:cNvPr>
              <p:cNvSpPr/>
              <p:nvPr/>
            </p:nvSpPr>
            <p:spPr bwMode="auto">
              <a:xfrm>
                <a:off x="8180799" y="3414530"/>
                <a:ext cx="3683458" cy="2228043"/>
              </a:xfrm>
              <a:prstGeom prst="rect">
                <a:avLst/>
              </a:prstGeom>
              <a:noFill/>
              <a:ln w="8636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3114" tIns="36557" rIns="73114" bIns="36557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3943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de-DE" sz="1599" kern="0" dirty="0">
                    <a:solidFill>
                      <a:srgbClr val="000000"/>
                    </a:solidFill>
                    <a:latin typeface="Arial" panose="020B0604020202020204"/>
                  </a:rPr>
                  <a:t>Leistungslevel/Aufmerksamkeit</a:t>
                </a:r>
              </a:p>
            </p:txBody>
          </p:sp>
          <p:pic>
            <p:nvPicPr>
              <p:cNvPr id="154" name="Bild 5" descr="Lotter - Montage in der industriellen Produktion 139.pdf">
                <a:extLst>
                  <a:ext uri="{FF2B5EF4-FFF2-40B4-BE49-F238E27FC236}">
                    <a16:creationId xmlns:a16="http://schemas.microsoft.com/office/drawing/2014/main" id="{C884FAD2-1D5A-4817-8F96-7FFA789E534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10307"/>
              <a:stretch>
                <a:fillRect/>
              </a:stretch>
            </p:blipFill>
            <p:spPr bwMode="auto">
              <a:xfrm>
                <a:off x="8814894" y="3748253"/>
                <a:ext cx="2660038" cy="18749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155" name="Gerader Verbinder 154">
                <a:extLst>
                  <a:ext uri="{FF2B5EF4-FFF2-40B4-BE49-F238E27FC236}">
                    <a16:creationId xmlns:a16="http://schemas.microsoft.com/office/drawing/2014/main" id="{A1BB01E5-CBFC-4DED-BC81-88377687BA51}"/>
                  </a:ext>
                </a:extLst>
              </p:cNvPr>
              <p:cNvCxnSpPr/>
              <p:nvPr/>
            </p:nvCxnSpPr>
            <p:spPr bwMode="auto">
              <a:xfrm>
                <a:off x="8938128" y="4280652"/>
                <a:ext cx="2536804" cy="0"/>
              </a:xfrm>
              <a:prstGeom prst="line">
                <a:avLst/>
              </a:prstGeom>
              <a:solidFill>
                <a:srgbClr val="DDDDDD"/>
              </a:solidFill>
              <a:ln w="8636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cxnSp>
          <p:sp>
            <p:nvSpPr>
              <p:cNvPr id="156" name="Textfeld 155">
                <a:extLst>
                  <a:ext uri="{FF2B5EF4-FFF2-40B4-BE49-F238E27FC236}">
                    <a16:creationId xmlns:a16="http://schemas.microsoft.com/office/drawing/2014/main" id="{C1B705D6-B5A1-42A2-9E21-FBE4666447F7}"/>
                  </a:ext>
                </a:extLst>
              </p:cNvPr>
              <p:cNvSpPr txBox="1"/>
              <p:nvPr/>
            </p:nvSpPr>
            <p:spPr>
              <a:xfrm>
                <a:off x="11026552" y="4296785"/>
                <a:ext cx="784125" cy="316213"/>
              </a:xfrm>
              <a:prstGeom prst="rect">
                <a:avLst/>
              </a:prstGeom>
              <a:noFill/>
            </p:spPr>
            <p:txBody>
              <a:bodyPr wrap="none" lIns="73114" tIns="36557" rIns="73114" bIns="36557" rtlCol="0">
                <a:spAutoFit/>
              </a:bodyPr>
              <a:lstStyle/>
              <a:p>
                <a:pPr defTabSz="913943">
                  <a:defRPr/>
                </a:pPr>
                <a:r>
                  <a:rPr lang="de-DE" sz="1399" kern="0" dirty="0">
                    <a:solidFill>
                      <a:srgbClr val="0073B0"/>
                    </a:solidFill>
                    <a:latin typeface="Arial" panose="020B0604020202020204"/>
                  </a:rPr>
                  <a:t>Roboter</a:t>
                </a:r>
              </a:p>
            </p:txBody>
          </p:sp>
          <p:sp>
            <p:nvSpPr>
              <p:cNvPr id="157" name="Textfeld 156">
                <a:extLst>
                  <a:ext uri="{FF2B5EF4-FFF2-40B4-BE49-F238E27FC236}">
                    <a16:creationId xmlns:a16="http://schemas.microsoft.com/office/drawing/2014/main" id="{1D6B86E0-7AB1-4EEE-80C1-F0FD270FCDCF}"/>
                  </a:ext>
                </a:extLst>
              </p:cNvPr>
              <p:cNvSpPr txBox="1"/>
              <p:nvPr/>
            </p:nvSpPr>
            <p:spPr>
              <a:xfrm rot="18874258">
                <a:off x="9172689" y="4824641"/>
                <a:ext cx="846902" cy="289182"/>
              </a:xfrm>
              <a:prstGeom prst="rect">
                <a:avLst/>
              </a:prstGeom>
              <a:noFill/>
            </p:spPr>
            <p:txBody>
              <a:bodyPr wrap="none" lIns="73114" tIns="36557" rIns="73114" bIns="36557" rtlCol="0">
                <a:spAutoFit/>
              </a:bodyPr>
              <a:lstStyle/>
              <a:p>
                <a:pPr defTabSz="913943">
                  <a:defRPr/>
                </a:pPr>
                <a:r>
                  <a:rPr lang="de-DE" sz="1399" kern="0" dirty="0">
                    <a:solidFill>
                      <a:srgbClr val="000000"/>
                    </a:solidFill>
                    <a:latin typeface="Arial" panose="020B0604020202020204"/>
                  </a:rPr>
                  <a:t>Mensch</a:t>
                </a:r>
              </a:p>
            </p:txBody>
          </p:sp>
          <p:cxnSp>
            <p:nvCxnSpPr>
              <p:cNvPr id="158" name="Gerader Verbinder 157">
                <a:extLst>
                  <a:ext uri="{FF2B5EF4-FFF2-40B4-BE49-F238E27FC236}">
                    <a16:creationId xmlns:a16="http://schemas.microsoft.com/office/drawing/2014/main" id="{A650A1EA-2620-4CFF-97F7-1FD5EA7CAF8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002879" y="4596466"/>
                <a:ext cx="2410259" cy="0"/>
              </a:xfrm>
              <a:prstGeom prst="line">
                <a:avLst/>
              </a:prstGeom>
              <a:ln w="25400">
                <a:solidFill>
                  <a:srgbClr val="0073B0"/>
                </a:solidFill>
                <a:miter lim="800000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" name="Textfeld 3">
            <a:extLst>
              <a:ext uri="{FF2B5EF4-FFF2-40B4-BE49-F238E27FC236}">
                <a16:creationId xmlns:a16="http://schemas.microsoft.com/office/drawing/2014/main" id="{49328187-D46E-718E-355D-5268310E8825}"/>
              </a:ext>
            </a:extLst>
          </p:cNvPr>
          <p:cNvSpPr txBox="1"/>
          <p:nvPr/>
        </p:nvSpPr>
        <p:spPr>
          <a:xfrm>
            <a:off x="1713635" y="859060"/>
            <a:ext cx="1757447" cy="708850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wrap="square" lIns="107944" tIns="35981" rIns="107944" bIns="71963" rtlCol="0">
            <a:spAutoFit/>
          </a:bodyPr>
          <a:lstStyle/>
          <a:p>
            <a:pPr algn="ctr" defTabSz="609463">
              <a:spcAft>
                <a:spcPts val="600"/>
              </a:spcAft>
              <a:buClr>
                <a:srgbClr val="8C195F"/>
              </a:buClr>
            </a:pPr>
            <a:r>
              <a:rPr lang="de-CH" sz="1299" dirty="0">
                <a:solidFill>
                  <a:srgbClr val="191919"/>
                </a:solidFill>
                <a:latin typeface="Arial" panose="020B0604020202020204"/>
                <a:ea typeface="Roboto Medium" panose="02000000000000000000" pitchFamily="2" charset="0"/>
              </a:rPr>
              <a:t>Kognitionslevel      zur Automatisierung geeignet?</a:t>
            </a:r>
          </a:p>
        </p:txBody>
      </p:sp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D7072891-7A0D-AA8D-5838-EEDF5CC24E37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4DC5D93-62F0-92C9-BE93-A396059C018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43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165347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30" y="693575"/>
            <a:ext cx="11501480" cy="68385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Automatisierungspotenzial der manuellen Montage des </a:t>
            </a:r>
            <a:r>
              <a:rPr lang="de-DE" dirty="0" err="1"/>
              <a:t>wireless</a:t>
            </a:r>
            <a:r>
              <a:rPr lang="de-DE" dirty="0"/>
              <a:t> Chargers</a:t>
            </a:r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1346685E-B518-47B3-AB04-26BE366CC78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fontScale="92500"/>
          </a:bodyPr>
          <a:lstStyle/>
          <a:p>
            <a:r>
              <a:rPr lang="de-CH" dirty="0"/>
              <a:t>Übungsbeispiel zur Aufgabenteilung</a:t>
            </a:r>
          </a:p>
        </p:txBody>
      </p:sp>
      <p:pic>
        <p:nvPicPr>
          <p:cNvPr id="2" name="W-Charg_Mont">
            <a:hlinkClick r:id="" action="ppaction://media"/>
            <a:extLst>
              <a:ext uri="{FF2B5EF4-FFF2-40B4-BE49-F238E27FC236}">
                <a16:creationId xmlns:a16="http://schemas.microsoft.com/office/drawing/2014/main" id="{28F073FE-1408-81EC-2014-10E64955A0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lum bright="20000"/>
          </a:blip>
          <a:stretch>
            <a:fillRect/>
          </a:stretch>
        </p:blipFill>
        <p:spPr>
          <a:xfrm>
            <a:off x="2842878" y="1100167"/>
            <a:ext cx="3527984" cy="5248239"/>
          </a:xfrm>
          <a:prstGeom prst="rect">
            <a:avLst/>
          </a:prstGeom>
        </p:spPr>
      </p:pic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E60A9265-D424-A0C9-2AA8-88703212CA30}"/>
              </a:ext>
            </a:extLst>
          </p:cNvPr>
          <p:cNvGrpSpPr/>
          <p:nvPr/>
        </p:nvGrpSpPr>
        <p:grpSpPr>
          <a:xfrm>
            <a:off x="7523125" y="1442124"/>
            <a:ext cx="2477154" cy="554394"/>
            <a:chOff x="2160157" y="227"/>
            <a:chExt cx="1267203" cy="598601"/>
          </a:xfrm>
        </p:grpSpPr>
        <p:sp>
          <p:nvSpPr>
            <p:cNvPr id="10" name="Rechteck 9">
              <a:extLst>
                <a:ext uri="{FF2B5EF4-FFF2-40B4-BE49-F238E27FC236}">
                  <a16:creationId xmlns:a16="http://schemas.microsoft.com/office/drawing/2014/main" id="{9025A986-ECD4-1E94-244D-1D1C4BB6C1C1}"/>
                </a:ext>
              </a:extLst>
            </p:cNvPr>
            <p:cNvSpPr/>
            <p:nvPr/>
          </p:nvSpPr>
          <p:spPr>
            <a:xfrm>
              <a:off x="2160157" y="227"/>
              <a:ext cx="1267203" cy="598601"/>
            </a:xfrm>
            <a:prstGeom prst="rect">
              <a:avLst/>
            </a:prstGeom>
            <a:solidFill>
              <a:srgbClr val="0070C0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1" name="Rechteck 10">
              <a:extLst>
                <a:ext uri="{FF2B5EF4-FFF2-40B4-BE49-F238E27FC236}">
                  <a16:creationId xmlns:a16="http://schemas.microsoft.com/office/drawing/2014/main" id="{E82E7619-6D35-9305-8140-A5C8123FD632}"/>
                </a:ext>
              </a:extLst>
            </p:cNvPr>
            <p:cNvSpPr/>
            <p:nvPr/>
          </p:nvSpPr>
          <p:spPr>
            <a:xfrm>
              <a:off x="2160157" y="227"/>
              <a:ext cx="1267200" cy="59860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599" b="1" kern="0" dirty="0">
                  <a:solidFill>
                    <a:srgbClr val="FFFFFF"/>
                  </a:solidFill>
                  <a:latin typeface="Arial" panose="020B0604020202020204"/>
                </a:rPr>
                <a:t>Montage des </a:t>
              </a:r>
              <a:r>
                <a:rPr lang="de-DE" sz="1599" b="1" kern="0" dirty="0" err="1">
                  <a:solidFill>
                    <a:srgbClr val="FFFFFF"/>
                  </a:solidFill>
                  <a:latin typeface="Arial" panose="020B0604020202020204"/>
                </a:rPr>
                <a:t>wireless</a:t>
              </a:r>
              <a:r>
                <a:rPr lang="de-DE" sz="1599" b="1" kern="0" dirty="0">
                  <a:solidFill>
                    <a:srgbClr val="FFFFFF"/>
                  </a:solidFill>
                  <a:latin typeface="Arial" panose="020B0604020202020204"/>
                </a:rPr>
                <a:t> Chargers</a:t>
              </a:r>
            </a:p>
          </p:txBody>
        </p:sp>
      </p:grpSp>
      <p:grpSp>
        <p:nvGrpSpPr>
          <p:cNvPr id="12" name="Gruppieren 11">
            <a:extLst>
              <a:ext uri="{FF2B5EF4-FFF2-40B4-BE49-F238E27FC236}">
                <a16:creationId xmlns:a16="http://schemas.microsoft.com/office/drawing/2014/main" id="{3BB7D9F4-113C-8E94-8968-26D13DEF5F70}"/>
              </a:ext>
            </a:extLst>
          </p:cNvPr>
          <p:cNvGrpSpPr/>
          <p:nvPr/>
        </p:nvGrpSpPr>
        <p:grpSpPr>
          <a:xfrm>
            <a:off x="6525592" y="3180336"/>
            <a:ext cx="1074814" cy="544168"/>
            <a:chOff x="770115" y="1047964"/>
            <a:chExt cx="1049672" cy="524836"/>
          </a:xfrm>
        </p:grpSpPr>
        <p:sp>
          <p:nvSpPr>
            <p:cNvPr id="13" name="Rechteck 12">
              <a:extLst>
                <a:ext uri="{FF2B5EF4-FFF2-40B4-BE49-F238E27FC236}">
                  <a16:creationId xmlns:a16="http://schemas.microsoft.com/office/drawing/2014/main" id="{3B134304-1B8E-5FD8-29D9-4021909C5D89}"/>
                </a:ext>
              </a:extLst>
            </p:cNvPr>
            <p:cNvSpPr/>
            <p:nvPr/>
          </p:nvSpPr>
          <p:spPr>
            <a:xfrm>
              <a:off x="770115" y="1047964"/>
              <a:ext cx="1049672" cy="524836"/>
            </a:xfrm>
            <a:prstGeom prst="rect">
              <a:avLst/>
            </a:prstGeom>
            <a:solidFill>
              <a:srgbClr val="006DB6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4" name="Rechteck 13">
              <a:extLst>
                <a:ext uri="{FF2B5EF4-FFF2-40B4-BE49-F238E27FC236}">
                  <a16:creationId xmlns:a16="http://schemas.microsoft.com/office/drawing/2014/main" id="{7A1997F4-7E14-B94F-601D-82B3A2863F98}"/>
                </a:ext>
              </a:extLst>
            </p:cNvPr>
            <p:cNvSpPr/>
            <p:nvPr/>
          </p:nvSpPr>
          <p:spPr>
            <a:xfrm>
              <a:off x="770115" y="1047964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Teile zuführen</a:t>
              </a:r>
            </a:p>
          </p:txBody>
        </p:sp>
      </p:grpSp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0218B099-E40B-490B-0DF1-AE626F4F7C45}"/>
              </a:ext>
            </a:extLst>
          </p:cNvPr>
          <p:cNvGrpSpPr/>
          <p:nvPr/>
        </p:nvGrpSpPr>
        <p:grpSpPr>
          <a:xfrm>
            <a:off x="6693696" y="4039181"/>
            <a:ext cx="1074814" cy="544168"/>
            <a:chOff x="1032533" y="2021936"/>
            <a:chExt cx="1049672" cy="524836"/>
          </a:xfrm>
        </p:grpSpPr>
        <p:sp>
          <p:nvSpPr>
            <p:cNvPr id="16" name="Rechteck 15">
              <a:extLst>
                <a:ext uri="{FF2B5EF4-FFF2-40B4-BE49-F238E27FC236}">
                  <a16:creationId xmlns:a16="http://schemas.microsoft.com/office/drawing/2014/main" id="{327B3B23-48DB-8FD8-AA02-9AB10F0D6A0B}"/>
                </a:ext>
              </a:extLst>
            </p:cNvPr>
            <p:cNvSpPr/>
            <p:nvPr/>
          </p:nvSpPr>
          <p:spPr>
            <a:xfrm>
              <a:off x="1032533" y="2021936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7" name="Rechteck 16">
              <a:extLst>
                <a:ext uri="{FF2B5EF4-FFF2-40B4-BE49-F238E27FC236}">
                  <a16:creationId xmlns:a16="http://schemas.microsoft.com/office/drawing/2014/main" id="{6768F17A-EF1B-7A0B-80BA-3B002290BCE7}"/>
                </a:ext>
              </a:extLst>
            </p:cNvPr>
            <p:cNvSpPr/>
            <p:nvPr/>
          </p:nvSpPr>
          <p:spPr>
            <a:xfrm>
              <a:off x="1032533" y="2021936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Oberschale zuführen</a:t>
              </a:r>
            </a:p>
          </p:txBody>
        </p:sp>
      </p:grpSp>
      <p:grpSp>
        <p:nvGrpSpPr>
          <p:cNvPr id="18" name="Gruppieren 17">
            <a:extLst>
              <a:ext uri="{FF2B5EF4-FFF2-40B4-BE49-F238E27FC236}">
                <a16:creationId xmlns:a16="http://schemas.microsoft.com/office/drawing/2014/main" id="{18C66805-7BA7-A72C-0404-AFA667D2A880}"/>
              </a:ext>
            </a:extLst>
          </p:cNvPr>
          <p:cNvGrpSpPr/>
          <p:nvPr/>
        </p:nvGrpSpPr>
        <p:grpSpPr>
          <a:xfrm>
            <a:off x="6693696" y="4721544"/>
            <a:ext cx="1074814" cy="544168"/>
            <a:chOff x="1032533" y="2995908"/>
            <a:chExt cx="1049672" cy="524836"/>
          </a:xfrm>
        </p:grpSpPr>
        <p:sp>
          <p:nvSpPr>
            <p:cNvPr id="19" name="Rechteck 18">
              <a:extLst>
                <a:ext uri="{FF2B5EF4-FFF2-40B4-BE49-F238E27FC236}">
                  <a16:creationId xmlns:a16="http://schemas.microsoft.com/office/drawing/2014/main" id="{CF8CB391-FF7F-28AA-5F5D-09DB68951B38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20" name="Rechteck 19">
              <a:extLst>
                <a:ext uri="{FF2B5EF4-FFF2-40B4-BE49-F238E27FC236}">
                  <a16:creationId xmlns:a16="http://schemas.microsoft.com/office/drawing/2014/main" id="{D0D1BFDB-8F4D-F82E-D496-E730F11E9EFA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Unterschale 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zuführen</a:t>
              </a:r>
            </a:p>
          </p:txBody>
        </p:sp>
      </p:grpSp>
      <p:grpSp>
        <p:nvGrpSpPr>
          <p:cNvPr id="21" name="Gruppieren 20">
            <a:extLst>
              <a:ext uri="{FF2B5EF4-FFF2-40B4-BE49-F238E27FC236}">
                <a16:creationId xmlns:a16="http://schemas.microsoft.com/office/drawing/2014/main" id="{5E836A35-08B1-A2D3-E027-6045CC3E112F}"/>
              </a:ext>
            </a:extLst>
          </p:cNvPr>
          <p:cNvGrpSpPr/>
          <p:nvPr/>
        </p:nvGrpSpPr>
        <p:grpSpPr>
          <a:xfrm>
            <a:off x="9278932" y="3180336"/>
            <a:ext cx="1074814" cy="544168"/>
            <a:chOff x="2268923" y="1047964"/>
            <a:chExt cx="1049672" cy="524836"/>
          </a:xfrm>
        </p:grpSpPr>
        <p:sp>
          <p:nvSpPr>
            <p:cNvPr id="22" name="Rechteck 21">
              <a:extLst>
                <a:ext uri="{FF2B5EF4-FFF2-40B4-BE49-F238E27FC236}">
                  <a16:creationId xmlns:a16="http://schemas.microsoft.com/office/drawing/2014/main" id="{4AA185BE-8870-877C-FD71-3ADA1825FB54}"/>
                </a:ext>
              </a:extLst>
            </p:cNvPr>
            <p:cNvSpPr/>
            <p:nvPr/>
          </p:nvSpPr>
          <p:spPr>
            <a:xfrm>
              <a:off x="2268923" y="1047964"/>
              <a:ext cx="1049672" cy="524836"/>
            </a:xfrm>
            <a:prstGeom prst="rect">
              <a:avLst/>
            </a:prstGeom>
            <a:solidFill>
              <a:srgbClr val="006DB6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23" name="Rechteck 22">
              <a:extLst>
                <a:ext uri="{FF2B5EF4-FFF2-40B4-BE49-F238E27FC236}">
                  <a16:creationId xmlns:a16="http://schemas.microsoft.com/office/drawing/2014/main" id="{14D09097-5915-6804-5FA2-4AB9F2B6C49E}"/>
                </a:ext>
              </a:extLst>
            </p:cNvPr>
            <p:cNvSpPr/>
            <p:nvPr/>
          </p:nvSpPr>
          <p:spPr>
            <a:xfrm>
              <a:off x="2268923" y="1047964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Elektronik einlegen</a:t>
              </a:r>
            </a:p>
          </p:txBody>
        </p:sp>
      </p:grpSp>
      <p:grpSp>
        <p:nvGrpSpPr>
          <p:cNvPr id="24" name="Gruppieren 23">
            <a:extLst>
              <a:ext uri="{FF2B5EF4-FFF2-40B4-BE49-F238E27FC236}">
                <a16:creationId xmlns:a16="http://schemas.microsoft.com/office/drawing/2014/main" id="{C7A2F183-E149-AE1F-EF76-2B155851D008}"/>
              </a:ext>
            </a:extLst>
          </p:cNvPr>
          <p:cNvGrpSpPr/>
          <p:nvPr/>
        </p:nvGrpSpPr>
        <p:grpSpPr>
          <a:xfrm>
            <a:off x="9359222" y="4031159"/>
            <a:ext cx="1074814" cy="544168"/>
            <a:chOff x="2534763" y="2014611"/>
            <a:chExt cx="1049672" cy="524836"/>
          </a:xfrm>
        </p:grpSpPr>
        <p:sp>
          <p:nvSpPr>
            <p:cNvPr id="25" name="Rechteck 24">
              <a:extLst>
                <a:ext uri="{FF2B5EF4-FFF2-40B4-BE49-F238E27FC236}">
                  <a16:creationId xmlns:a16="http://schemas.microsoft.com/office/drawing/2014/main" id="{FF79DAE1-D058-6E13-F4D9-D1FA47AF6DB4}"/>
                </a:ext>
              </a:extLst>
            </p:cNvPr>
            <p:cNvSpPr/>
            <p:nvPr/>
          </p:nvSpPr>
          <p:spPr>
            <a:xfrm>
              <a:off x="2534763" y="2014611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26" name="Rechteck 25">
              <a:extLst>
                <a:ext uri="{FF2B5EF4-FFF2-40B4-BE49-F238E27FC236}">
                  <a16:creationId xmlns:a16="http://schemas.microsoft.com/office/drawing/2014/main" id="{483C0C75-0784-130E-814E-E6F800DB1DFD}"/>
                </a:ext>
              </a:extLst>
            </p:cNvPr>
            <p:cNvSpPr/>
            <p:nvPr/>
          </p:nvSpPr>
          <p:spPr>
            <a:xfrm>
              <a:off x="2534763" y="2014611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Elektronik einlegen</a:t>
              </a:r>
            </a:p>
          </p:txBody>
        </p:sp>
      </p:grpSp>
      <p:grpSp>
        <p:nvGrpSpPr>
          <p:cNvPr id="27" name="Gruppieren 26">
            <a:extLst>
              <a:ext uri="{FF2B5EF4-FFF2-40B4-BE49-F238E27FC236}">
                <a16:creationId xmlns:a16="http://schemas.microsoft.com/office/drawing/2014/main" id="{EF326D88-73DD-DF8A-1BA5-F82B216F6253}"/>
              </a:ext>
            </a:extLst>
          </p:cNvPr>
          <p:cNvGrpSpPr/>
          <p:nvPr/>
        </p:nvGrpSpPr>
        <p:grpSpPr>
          <a:xfrm>
            <a:off x="9355520" y="4720328"/>
            <a:ext cx="1074814" cy="544168"/>
            <a:chOff x="2531341" y="2927062"/>
            <a:chExt cx="1049672" cy="524836"/>
          </a:xfrm>
        </p:grpSpPr>
        <p:sp>
          <p:nvSpPr>
            <p:cNvPr id="28" name="Rechteck 27">
              <a:extLst>
                <a:ext uri="{FF2B5EF4-FFF2-40B4-BE49-F238E27FC236}">
                  <a16:creationId xmlns:a16="http://schemas.microsoft.com/office/drawing/2014/main" id="{62B270FF-14B4-E7A8-B1C9-BB40DB2E9627}"/>
                </a:ext>
              </a:extLst>
            </p:cNvPr>
            <p:cNvSpPr/>
            <p:nvPr/>
          </p:nvSpPr>
          <p:spPr>
            <a:xfrm>
              <a:off x="2531341" y="2927062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29" name="Rechteck 28">
              <a:extLst>
                <a:ext uri="{FF2B5EF4-FFF2-40B4-BE49-F238E27FC236}">
                  <a16:creationId xmlns:a16="http://schemas.microsoft.com/office/drawing/2014/main" id="{4809067A-2D3A-3C11-1FB3-2B650318E4D9}"/>
                </a:ext>
              </a:extLst>
            </p:cNvPr>
            <p:cNvSpPr/>
            <p:nvPr/>
          </p:nvSpPr>
          <p:spPr>
            <a:xfrm>
              <a:off x="2531341" y="2927062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Elektronik   ausrichten</a:t>
              </a:r>
            </a:p>
          </p:txBody>
        </p:sp>
      </p:grpSp>
      <p:grpSp>
        <p:nvGrpSpPr>
          <p:cNvPr id="30" name="Gruppieren 29">
            <a:extLst>
              <a:ext uri="{FF2B5EF4-FFF2-40B4-BE49-F238E27FC236}">
                <a16:creationId xmlns:a16="http://schemas.microsoft.com/office/drawing/2014/main" id="{A593F6A6-00CB-595F-7453-6BDA815AFEE1}"/>
              </a:ext>
            </a:extLst>
          </p:cNvPr>
          <p:cNvGrpSpPr/>
          <p:nvPr/>
        </p:nvGrpSpPr>
        <p:grpSpPr>
          <a:xfrm>
            <a:off x="7965753" y="3180336"/>
            <a:ext cx="1074814" cy="544168"/>
            <a:chOff x="3767731" y="1047964"/>
            <a:chExt cx="1049672" cy="524836"/>
          </a:xfrm>
        </p:grpSpPr>
        <p:sp>
          <p:nvSpPr>
            <p:cNvPr id="31" name="Rechteck 30">
              <a:extLst>
                <a:ext uri="{FF2B5EF4-FFF2-40B4-BE49-F238E27FC236}">
                  <a16:creationId xmlns:a16="http://schemas.microsoft.com/office/drawing/2014/main" id="{F1C4B897-EFA8-918C-4377-476D4B80F437}"/>
                </a:ext>
              </a:extLst>
            </p:cNvPr>
            <p:cNvSpPr/>
            <p:nvPr/>
          </p:nvSpPr>
          <p:spPr>
            <a:xfrm>
              <a:off x="3767731" y="1047964"/>
              <a:ext cx="1049672" cy="524836"/>
            </a:xfrm>
            <a:prstGeom prst="rect">
              <a:avLst/>
            </a:prstGeom>
            <a:solidFill>
              <a:srgbClr val="006DB6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32" name="Rechteck 31">
              <a:extLst>
                <a:ext uri="{FF2B5EF4-FFF2-40B4-BE49-F238E27FC236}">
                  <a16:creationId xmlns:a16="http://schemas.microsoft.com/office/drawing/2014/main" id="{002BE55B-F49A-3760-0F11-EFED8E389A11}"/>
                </a:ext>
              </a:extLst>
            </p:cNvPr>
            <p:cNvSpPr/>
            <p:nvPr/>
          </p:nvSpPr>
          <p:spPr>
            <a:xfrm>
              <a:off x="3767731" y="1047964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Deckel  fügen</a:t>
              </a:r>
            </a:p>
          </p:txBody>
        </p:sp>
      </p:grpSp>
      <p:grpSp>
        <p:nvGrpSpPr>
          <p:cNvPr id="33" name="Gruppieren 32">
            <a:extLst>
              <a:ext uri="{FF2B5EF4-FFF2-40B4-BE49-F238E27FC236}">
                <a16:creationId xmlns:a16="http://schemas.microsoft.com/office/drawing/2014/main" id="{65F3329F-8037-E333-C2E1-B6614C374449}"/>
              </a:ext>
            </a:extLst>
          </p:cNvPr>
          <p:cNvGrpSpPr/>
          <p:nvPr/>
        </p:nvGrpSpPr>
        <p:grpSpPr>
          <a:xfrm>
            <a:off x="7955719" y="4039181"/>
            <a:ext cx="1272561" cy="544168"/>
            <a:chOff x="3933588" y="2021936"/>
            <a:chExt cx="1242793" cy="524836"/>
          </a:xfrm>
        </p:grpSpPr>
        <p:sp>
          <p:nvSpPr>
            <p:cNvPr id="34" name="Rechteck 33">
              <a:extLst>
                <a:ext uri="{FF2B5EF4-FFF2-40B4-BE49-F238E27FC236}">
                  <a16:creationId xmlns:a16="http://schemas.microsoft.com/office/drawing/2014/main" id="{3B84CCF5-11AC-C060-69C6-04E037BD303D}"/>
                </a:ext>
              </a:extLst>
            </p:cNvPr>
            <p:cNvSpPr/>
            <p:nvPr/>
          </p:nvSpPr>
          <p:spPr>
            <a:xfrm>
              <a:off x="4030149" y="2021936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35" name="Rechteck 34">
              <a:extLst>
                <a:ext uri="{FF2B5EF4-FFF2-40B4-BE49-F238E27FC236}">
                  <a16:creationId xmlns:a16="http://schemas.microsoft.com/office/drawing/2014/main" id="{AE6F3AA0-4259-E41A-638E-82B5EF992282}"/>
                </a:ext>
              </a:extLst>
            </p:cNvPr>
            <p:cNvSpPr/>
            <p:nvPr/>
          </p:nvSpPr>
          <p:spPr>
            <a:xfrm>
              <a:off x="3933588" y="2021936"/>
              <a:ext cx="1242793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Deckel 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auflegen</a:t>
              </a:r>
            </a:p>
          </p:txBody>
        </p:sp>
      </p:grpSp>
      <p:cxnSp>
        <p:nvCxnSpPr>
          <p:cNvPr id="36" name="Gewinkelter Verbinder 7">
            <a:extLst>
              <a:ext uri="{FF2B5EF4-FFF2-40B4-BE49-F238E27FC236}">
                <a16:creationId xmlns:a16="http://schemas.microsoft.com/office/drawing/2014/main" id="{1CC8B055-537B-F21F-4481-3F6273095AE6}"/>
              </a:ext>
            </a:extLst>
          </p:cNvPr>
          <p:cNvCxnSpPr>
            <a:cxnSpLocks/>
            <a:stCxn id="60" idx="2"/>
            <a:endCxn id="31" idx="0"/>
          </p:cNvCxnSpPr>
          <p:nvPr/>
        </p:nvCxnSpPr>
        <p:spPr>
          <a:xfrm rot="16200000" flipH="1">
            <a:off x="7889866" y="2567040"/>
            <a:ext cx="504746" cy="721843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37" name="Gewinkelter Verbinder 146">
            <a:extLst>
              <a:ext uri="{FF2B5EF4-FFF2-40B4-BE49-F238E27FC236}">
                <a16:creationId xmlns:a16="http://schemas.microsoft.com/office/drawing/2014/main" id="{E97ACB6F-9A08-7EA4-B33C-31AC02D7E1A7}"/>
              </a:ext>
            </a:extLst>
          </p:cNvPr>
          <p:cNvCxnSpPr>
            <a:cxnSpLocks/>
            <a:stCxn id="60" idx="2"/>
            <a:endCxn id="13" idx="0"/>
          </p:cNvCxnSpPr>
          <p:nvPr/>
        </p:nvCxnSpPr>
        <p:spPr>
          <a:xfrm rot="5400000">
            <a:off x="7169786" y="2568803"/>
            <a:ext cx="504746" cy="718318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38" name="Gewinkelter Verbinder 148">
            <a:extLst>
              <a:ext uri="{FF2B5EF4-FFF2-40B4-BE49-F238E27FC236}">
                <a16:creationId xmlns:a16="http://schemas.microsoft.com/office/drawing/2014/main" id="{0B6B6AF2-9213-99AA-666E-D80268E5E510}"/>
              </a:ext>
            </a:extLst>
          </p:cNvPr>
          <p:cNvCxnSpPr>
            <a:cxnSpLocks/>
            <a:stCxn id="13" idx="1"/>
            <a:endCxn id="16" idx="1"/>
          </p:cNvCxnSpPr>
          <p:nvPr/>
        </p:nvCxnSpPr>
        <p:spPr>
          <a:xfrm rot="10800000" flipH="1" flipV="1">
            <a:off x="6525592" y="3452419"/>
            <a:ext cx="168103" cy="858846"/>
          </a:xfrm>
          <a:prstGeom prst="bentConnector3">
            <a:avLst>
              <a:gd name="adj1" fmla="val -19255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39" name="Gewinkelter Verbinder 149">
            <a:extLst>
              <a:ext uri="{FF2B5EF4-FFF2-40B4-BE49-F238E27FC236}">
                <a16:creationId xmlns:a16="http://schemas.microsoft.com/office/drawing/2014/main" id="{B0626A41-61A9-78F7-0F4F-BE61E8849031}"/>
              </a:ext>
            </a:extLst>
          </p:cNvPr>
          <p:cNvCxnSpPr>
            <a:stCxn id="13" idx="1"/>
            <a:endCxn id="19" idx="1"/>
          </p:cNvCxnSpPr>
          <p:nvPr/>
        </p:nvCxnSpPr>
        <p:spPr>
          <a:xfrm rot="10800000" flipH="1" flipV="1">
            <a:off x="6525592" y="3452419"/>
            <a:ext cx="168103" cy="1541208"/>
          </a:xfrm>
          <a:prstGeom prst="bentConnector3">
            <a:avLst>
              <a:gd name="adj1" fmla="val -20388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40" name="Gewinkelter Verbinder 151">
            <a:extLst>
              <a:ext uri="{FF2B5EF4-FFF2-40B4-BE49-F238E27FC236}">
                <a16:creationId xmlns:a16="http://schemas.microsoft.com/office/drawing/2014/main" id="{B4983E49-0A5A-4C11-0617-3FB3ED910A77}"/>
              </a:ext>
            </a:extLst>
          </p:cNvPr>
          <p:cNvCxnSpPr>
            <a:stCxn id="23" idx="1"/>
            <a:endCxn id="25" idx="1"/>
          </p:cNvCxnSpPr>
          <p:nvPr/>
        </p:nvCxnSpPr>
        <p:spPr>
          <a:xfrm rot="10800000" flipH="1" flipV="1">
            <a:off x="9278932" y="3452420"/>
            <a:ext cx="80289" cy="850823"/>
          </a:xfrm>
          <a:prstGeom prst="bentConnector3">
            <a:avLst>
              <a:gd name="adj1" fmla="val -54543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41" name="Gewinkelter Verbinder 152">
            <a:extLst>
              <a:ext uri="{FF2B5EF4-FFF2-40B4-BE49-F238E27FC236}">
                <a16:creationId xmlns:a16="http://schemas.microsoft.com/office/drawing/2014/main" id="{92F50CB2-83FD-0120-95C9-544F65566CEA}"/>
              </a:ext>
            </a:extLst>
          </p:cNvPr>
          <p:cNvCxnSpPr>
            <a:cxnSpLocks/>
            <a:stCxn id="22" idx="1"/>
            <a:endCxn id="28" idx="1"/>
          </p:cNvCxnSpPr>
          <p:nvPr/>
        </p:nvCxnSpPr>
        <p:spPr>
          <a:xfrm rot="10800000" flipH="1" flipV="1">
            <a:off x="9278932" y="3452420"/>
            <a:ext cx="76588" cy="1539992"/>
          </a:xfrm>
          <a:prstGeom prst="bentConnector3">
            <a:avLst>
              <a:gd name="adj1" fmla="val -59665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42" name="Gewinkelter Verbinder 154">
            <a:extLst>
              <a:ext uri="{FF2B5EF4-FFF2-40B4-BE49-F238E27FC236}">
                <a16:creationId xmlns:a16="http://schemas.microsoft.com/office/drawing/2014/main" id="{E8A7E28D-973E-A777-BFED-1CD64D19C900}"/>
              </a:ext>
            </a:extLst>
          </p:cNvPr>
          <p:cNvCxnSpPr>
            <a:cxnSpLocks/>
          </p:cNvCxnSpPr>
          <p:nvPr/>
        </p:nvCxnSpPr>
        <p:spPr>
          <a:xfrm rot="10800000" flipH="1" flipV="1">
            <a:off x="7970769" y="3452420"/>
            <a:ext cx="88839" cy="858846"/>
          </a:xfrm>
          <a:prstGeom prst="bentConnector3">
            <a:avLst>
              <a:gd name="adj1" fmla="val -77156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CD71905A-D0A7-ECCD-10C8-2E2F01EB6561}"/>
              </a:ext>
            </a:extLst>
          </p:cNvPr>
          <p:cNvGrpSpPr/>
          <p:nvPr/>
        </p:nvGrpSpPr>
        <p:grpSpPr>
          <a:xfrm>
            <a:off x="7955718" y="4699888"/>
            <a:ext cx="1272561" cy="544168"/>
            <a:chOff x="3933588" y="2021936"/>
            <a:chExt cx="1242793" cy="524836"/>
          </a:xfrm>
        </p:grpSpPr>
        <p:sp>
          <p:nvSpPr>
            <p:cNvPr id="48" name="Rechteck 47">
              <a:extLst>
                <a:ext uri="{FF2B5EF4-FFF2-40B4-BE49-F238E27FC236}">
                  <a16:creationId xmlns:a16="http://schemas.microsoft.com/office/drawing/2014/main" id="{42C2895A-C74D-A850-F05C-A2AC31EADD7E}"/>
                </a:ext>
              </a:extLst>
            </p:cNvPr>
            <p:cNvSpPr/>
            <p:nvPr/>
          </p:nvSpPr>
          <p:spPr>
            <a:xfrm>
              <a:off x="4030149" y="2021936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49" name="Rechteck 48">
              <a:extLst>
                <a:ext uri="{FF2B5EF4-FFF2-40B4-BE49-F238E27FC236}">
                  <a16:creationId xmlns:a16="http://schemas.microsoft.com/office/drawing/2014/main" id="{EEA2899E-CC50-CF44-E4ED-0A4E957AD53B}"/>
                </a:ext>
              </a:extLst>
            </p:cNvPr>
            <p:cNvSpPr/>
            <p:nvPr/>
          </p:nvSpPr>
          <p:spPr>
            <a:xfrm>
              <a:off x="3933588" y="2021936"/>
              <a:ext cx="1242793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Deckel 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einpressen</a:t>
              </a:r>
            </a:p>
          </p:txBody>
        </p:sp>
      </p:grpSp>
      <p:cxnSp>
        <p:nvCxnSpPr>
          <p:cNvPr id="50" name="Gewinkelter Verbinder 154">
            <a:extLst>
              <a:ext uri="{FF2B5EF4-FFF2-40B4-BE49-F238E27FC236}">
                <a16:creationId xmlns:a16="http://schemas.microsoft.com/office/drawing/2014/main" id="{1B435552-22C5-4B66-6148-7B749A31BD5E}"/>
              </a:ext>
            </a:extLst>
          </p:cNvPr>
          <p:cNvCxnSpPr>
            <a:cxnSpLocks/>
            <a:stCxn id="31" idx="1"/>
            <a:endCxn id="48" idx="1"/>
          </p:cNvCxnSpPr>
          <p:nvPr/>
        </p:nvCxnSpPr>
        <p:spPr>
          <a:xfrm rot="10800000" flipH="1" flipV="1">
            <a:off x="7965753" y="3452420"/>
            <a:ext cx="88838" cy="1519553"/>
          </a:xfrm>
          <a:prstGeom prst="bentConnector3">
            <a:avLst>
              <a:gd name="adj1" fmla="val -7287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grpSp>
        <p:nvGrpSpPr>
          <p:cNvPr id="51" name="Gruppieren 50">
            <a:extLst>
              <a:ext uri="{FF2B5EF4-FFF2-40B4-BE49-F238E27FC236}">
                <a16:creationId xmlns:a16="http://schemas.microsoft.com/office/drawing/2014/main" id="{A86E9516-E94D-BD27-EA8F-045AB635B3F6}"/>
              </a:ext>
            </a:extLst>
          </p:cNvPr>
          <p:cNvGrpSpPr/>
          <p:nvPr/>
        </p:nvGrpSpPr>
        <p:grpSpPr>
          <a:xfrm>
            <a:off x="9056410" y="2137774"/>
            <a:ext cx="1887725" cy="537815"/>
            <a:chOff x="775696" y="3919025"/>
            <a:chExt cx="1888708" cy="538095"/>
          </a:xfrm>
        </p:grpSpPr>
        <p:grpSp>
          <p:nvGrpSpPr>
            <p:cNvPr id="52" name="Gruppieren 51">
              <a:extLst>
                <a:ext uri="{FF2B5EF4-FFF2-40B4-BE49-F238E27FC236}">
                  <a16:creationId xmlns:a16="http://schemas.microsoft.com/office/drawing/2014/main" id="{8E9E16ED-B8BB-952E-269D-EA57F970C73E}"/>
                </a:ext>
              </a:extLst>
            </p:cNvPr>
            <p:cNvGrpSpPr/>
            <p:nvPr/>
          </p:nvGrpSpPr>
          <p:grpSpPr>
            <a:xfrm>
              <a:off x="775696" y="3919025"/>
              <a:ext cx="1888708" cy="538095"/>
              <a:chOff x="760957" y="854501"/>
              <a:chExt cx="1593915" cy="627624"/>
            </a:xfrm>
          </p:grpSpPr>
          <p:sp>
            <p:nvSpPr>
              <p:cNvPr id="55" name="Rechteck 54">
                <a:extLst>
                  <a:ext uri="{FF2B5EF4-FFF2-40B4-BE49-F238E27FC236}">
                    <a16:creationId xmlns:a16="http://schemas.microsoft.com/office/drawing/2014/main" id="{9D2985ED-B7A7-01FC-8A40-669AEE8B4B4F}"/>
                  </a:ext>
                </a:extLst>
              </p:cNvPr>
              <p:cNvSpPr/>
              <p:nvPr/>
            </p:nvSpPr>
            <p:spPr>
              <a:xfrm>
                <a:off x="786721" y="857976"/>
                <a:ext cx="1568151" cy="624149"/>
              </a:xfrm>
              <a:prstGeom prst="rect">
                <a:avLst/>
              </a:prstGeom>
              <a:solidFill>
                <a:srgbClr val="646464"/>
              </a:solidFill>
              <a:ln w="28575" cap="flat" cmpd="sng" algn="ctr">
                <a:solidFill>
                  <a:srgbClr val="FFFFFF"/>
                </a:solidFill>
                <a:prstDash val="solid"/>
              </a:ln>
              <a:effectLst/>
            </p:spPr>
            <p:txBody>
              <a:bodyPr/>
              <a:lstStyle/>
              <a:p>
                <a:pPr defTabSz="609463"/>
                <a:endParaRPr lang="en-US" sz="3198" dirty="0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56" name="Rechteck 55">
                <a:extLst>
                  <a:ext uri="{FF2B5EF4-FFF2-40B4-BE49-F238E27FC236}">
                    <a16:creationId xmlns:a16="http://schemas.microsoft.com/office/drawing/2014/main" id="{C81A299E-C8DC-8627-BA9B-7FF46AE3BB39}"/>
                  </a:ext>
                </a:extLst>
              </p:cNvPr>
              <p:cNvSpPr/>
              <p:nvPr/>
            </p:nvSpPr>
            <p:spPr>
              <a:xfrm>
                <a:off x="760957" y="854501"/>
                <a:ext cx="1568151" cy="62414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Manuelle</a:t>
                </a:r>
              </a:p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Operation</a:t>
                </a:r>
              </a:p>
            </p:txBody>
          </p:sp>
        </p:grpSp>
        <p:pic>
          <p:nvPicPr>
            <p:cNvPr id="53" name="Grafik 52">
              <a:extLst>
                <a:ext uri="{FF2B5EF4-FFF2-40B4-BE49-F238E27FC236}">
                  <a16:creationId xmlns:a16="http://schemas.microsoft.com/office/drawing/2014/main" id="{2680C6FD-9A9C-8168-1AE2-C07932D9921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3121" y="4055629"/>
              <a:ext cx="365233" cy="322261"/>
            </a:xfrm>
            <a:prstGeom prst="rect">
              <a:avLst/>
            </a:prstGeom>
          </p:spPr>
        </p:pic>
        <p:pic>
          <p:nvPicPr>
            <p:cNvPr id="54" name="Grafik 53">
              <a:extLst>
                <a:ext uri="{FF2B5EF4-FFF2-40B4-BE49-F238E27FC236}">
                  <a16:creationId xmlns:a16="http://schemas.microsoft.com/office/drawing/2014/main" id="{A5061CCA-D920-8727-276C-838D3EC54D7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9334" y="4038453"/>
              <a:ext cx="377919" cy="333454"/>
            </a:xfrm>
            <a:prstGeom prst="rect">
              <a:avLst/>
            </a:prstGeom>
          </p:spPr>
        </p:pic>
      </p:grpSp>
      <p:grpSp>
        <p:nvGrpSpPr>
          <p:cNvPr id="57" name="Gruppieren 56">
            <a:extLst>
              <a:ext uri="{FF2B5EF4-FFF2-40B4-BE49-F238E27FC236}">
                <a16:creationId xmlns:a16="http://schemas.microsoft.com/office/drawing/2014/main" id="{A2510D92-A469-E1F1-333C-1303EE744B1D}"/>
              </a:ext>
            </a:extLst>
          </p:cNvPr>
          <p:cNvGrpSpPr/>
          <p:nvPr/>
        </p:nvGrpSpPr>
        <p:grpSpPr>
          <a:xfrm>
            <a:off x="6905323" y="2137775"/>
            <a:ext cx="1751988" cy="544517"/>
            <a:chOff x="3614891" y="3914448"/>
            <a:chExt cx="1752900" cy="544801"/>
          </a:xfrm>
        </p:grpSpPr>
        <p:grpSp>
          <p:nvGrpSpPr>
            <p:cNvPr id="58" name="Gruppieren 57">
              <a:extLst>
                <a:ext uri="{FF2B5EF4-FFF2-40B4-BE49-F238E27FC236}">
                  <a16:creationId xmlns:a16="http://schemas.microsoft.com/office/drawing/2014/main" id="{52BBFBF1-3396-BC49-1CFC-DCD27013C830}"/>
                </a:ext>
              </a:extLst>
            </p:cNvPr>
            <p:cNvGrpSpPr/>
            <p:nvPr/>
          </p:nvGrpSpPr>
          <p:grpSpPr>
            <a:xfrm>
              <a:off x="3614891" y="3914448"/>
              <a:ext cx="1752900" cy="544801"/>
              <a:chOff x="3171422" y="849194"/>
              <a:chExt cx="1656492" cy="631928"/>
            </a:xfrm>
          </p:grpSpPr>
          <p:sp>
            <p:nvSpPr>
              <p:cNvPr id="60" name="Rechteck 59">
                <a:extLst>
                  <a:ext uri="{FF2B5EF4-FFF2-40B4-BE49-F238E27FC236}">
                    <a16:creationId xmlns:a16="http://schemas.microsoft.com/office/drawing/2014/main" id="{986A1AA1-7121-F00D-552F-C4C18B7DE096}"/>
                  </a:ext>
                </a:extLst>
              </p:cNvPr>
              <p:cNvSpPr/>
              <p:nvPr/>
            </p:nvSpPr>
            <p:spPr>
              <a:xfrm>
                <a:off x="3171422" y="849194"/>
                <a:ext cx="1656492" cy="624149"/>
              </a:xfrm>
              <a:prstGeom prst="rect">
                <a:avLst/>
              </a:prstGeom>
              <a:solidFill>
                <a:srgbClr val="7199AC"/>
              </a:solidFill>
              <a:ln w="28575" cap="flat" cmpd="sng" algn="ctr">
                <a:solidFill>
                  <a:srgbClr val="FFFFFF"/>
                </a:solidFill>
                <a:prstDash val="solid"/>
              </a:ln>
              <a:effectLst/>
            </p:spPr>
            <p:txBody>
              <a:bodyPr lIns="0"/>
              <a:lstStyle/>
              <a:p>
                <a:pPr defTabSz="609463"/>
                <a:endParaRPr lang="en-US" sz="3198">
                  <a:solidFill>
                    <a:srgbClr val="191919"/>
                  </a:solidFill>
                  <a:latin typeface="Arial" panose="020B0604020202020204"/>
                </a:endParaRPr>
              </a:p>
            </p:txBody>
          </p:sp>
          <p:sp>
            <p:nvSpPr>
              <p:cNvPr id="61" name="Rechteck 60">
                <a:extLst>
                  <a:ext uri="{FF2B5EF4-FFF2-40B4-BE49-F238E27FC236}">
                    <a16:creationId xmlns:a16="http://schemas.microsoft.com/office/drawing/2014/main" id="{8441723A-13D6-AACC-CD12-5BE50128EB99}"/>
                  </a:ext>
                </a:extLst>
              </p:cNvPr>
              <p:cNvSpPr/>
              <p:nvPr/>
            </p:nvSpPr>
            <p:spPr>
              <a:xfrm>
                <a:off x="3242099" y="856973"/>
                <a:ext cx="1127756" cy="62414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6981" tIns="6981" rIns="6981" bIns="6981" numCol="1" spcCol="1270" anchor="ctr" anchorCtr="0">
                <a:noAutofit/>
              </a:bodyPr>
              <a:lstStyle/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Automatisierte</a:t>
                </a:r>
              </a:p>
              <a:p>
                <a:pPr algn="ctr" defTabSz="488706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de-DE" sz="1399" kern="0" dirty="0">
                    <a:solidFill>
                      <a:srgbClr val="FFFFFF"/>
                    </a:solidFill>
                    <a:latin typeface="Arial" panose="020B0604020202020204"/>
                  </a:rPr>
                  <a:t>Operation</a:t>
                </a:r>
              </a:p>
            </p:txBody>
          </p:sp>
        </p:grpSp>
        <p:pic>
          <p:nvPicPr>
            <p:cNvPr id="59" name="Picture 3">
              <a:extLst>
                <a:ext uri="{FF2B5EF4-FFF2-40B4-BE49-F238E27FC236}">
                  <a16:creationId xmlns:a16="http://schemas.microsoft.com/office/drawing/2014/main" id="{D0708E08-C7E0-C25F-D6F5-A639C2DD28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3906" y="3972195"/>
              <a:ext cx="284933" cy="399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cxnSp>
        <p:nvCxnSpPr>
          <p:cNvPr id="62" name="Gewinkelter Verbinder 7">
            <a:extLst>
              <a:ext uri="{FF2B5EF4-FFF2-40B4-BE49-F238E27FC236}">
                <a16:creationId xmlns:a16="http://schemas.microsoft.com/office/drawing/2014/main" id="{11246FB8-2D45-06AE-1FAD-A2BA26306E38}"/>
              </a:ext>
            </a:extLst>
          </p:cNvPr>
          <p:cNvCxnSpPr>
            <a:cxnSpLocks/>
            <a:stCxn id="55" idx="2"/>
            <a:endCxn id="22" idx="0"/>
          </p:cNvCxnSpPr>
          <p:nvPr/>
        </p:nvCxnSpPr>
        <p:spPr>
          <a:xfrm rot="5400000">
            <a:off x="9663561" y="2828367"/>
            <a:ext cx="504747" cy="199190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819BD260-E0B6-219A-4C52-D78DDFAE16AF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44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9A694DEC-1A65-1F61-75B9-CB6D29842956}"/>
              </a:ext>
            </a:extLst>
          </p:cNvPr>
          <p:cNvGrpSpPr/>
          <p:nvPr/>
        </p:nvGrpSpPr>
        <p:grpSpPr>
          <a:xfrm>
            <a:off x="10592111" y="3180336"/>
            <a:ext cx="1074814" cy="544168"/>
            <a:chOff x="770115" y="1047964"/>
            <a:chExt cx="1049672" cy="524836"/>
          </a:xfrm>
        </p:grpSpPr>
        <p:sp>
          <p:nvSpPr>
            <p:cNvPr id="8" name="Rechteck 7">
              <a:extLst>
                <a:ext uri="{FF2B5EF4-FFF2-40B4-BE49-F238E27FC236}">
                  <a16:creationId xmlns:a16="http://schemas.microsoft.com/office/drawing/2014/main" id="{408B8018-F51C-B6A2-8D36-810173ED449C}"/>
                </a:ext>
              </a:extLst>
            </p:cNvPr>
            <p:cNvSpPr/>
            <p:nvPr/>
          </p:nvSpPr>
          <p:spPr>
            <a:xfrm>
              <a:off x="770115" y="1047964"/>
              <a:ext cx="1049672" cy="524836"/>
            </a:xfrm>
            <a:prstGeom prst="rect">
              <a:avLst/>
            </a:prstGeom>
            <a:solidFill>
              <a:srgbClr val="006DB6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63" name="Rechteck 62">
              <a:extLst>
                <a:ext uri="{FF2B5EF4-FFF2-40B4-BE49-F238E27FC236}">
                  <a16:creationId xmlns:a16="http://schemas.microsoft.com/office/drawing/2014/main" id="{91C12619-6CE1-13E8-B5E8-19C89FF03B98}"/>
                </a:ext>
              </a:extLst>
            </p:cNvPr>
            <p:cNvSpPr/>
            <p:nvPr/>
          </p:nvSpPr>
          <p:spPr>
            <a:xfrm>
              <a:off x="770115" y="1047964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Teile zuführen</a:t>
              </a:r>
            </a:p>
          </p:txBody>
        </p:sp>
      </p:grpSp>
      <p:grpSp>
        <p:nvGrpSpPr>
          <p:cNvPr id="64" name="Gruppieren 63">
            <a:extLst>
              <a:ext uri="{FF2B5EF4-FFF2-40B4-BE49-F238E27FC236}">
                <a16:creationId xmlns:a16="http://schemas.microsoft.com/office/drawing/2014/main" id="{1D121252-2D01-FA0D-7857-BD6254AB016E}"/>
              </a:ext>
            </a:extLst>
          </p:cNvPr>
          <p:cNvGrpSpPr/>
          <p:nvPr/>
        </p:nvGrpSpPr>
        <p:grpSpPr>
          <a:xfrm>
            <a:off x="10678378" y="4039181"/>
            <a:ext cx="1074814" cy="544168"/>
            <a:chOff x="1032533" y="2995908"/>
            <a:chExt cx="1049672" cy="524836"/>
          </a:xfrm>
        </p:grpSpPr>
        <p:sp>
          <p:nvSpPr>
            <p:cNvPr id="65" name="Rechteck 64">
              <a:extLst>
                <a:ext uri="{FF2B5EF4-FFF2-40B4-BE49-F238E27FC236}">
                  <a16:creationId xmlns:a16="http://schemas.microsoft.com/office/drawing/2014/main" id="{C12BC6F4-558C-8F99-A4E1-8D0E22D7D2CD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solidFill>
              <a:srgbClr val="4D99CC"/>
            </a:solidFill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66" name="Rechteck 65">
              <a:extLst>
                <a:ext uri="{FF2B5EF4-FFF2-40B4-BE49-F238E27FC236}">
                  <a16:creationId xmlns:a16="http://schemas.microsoft.com/office/drawing/2014/main" id="{0D5B39B1-6795-99DE-BF7E-8B7CF5B03115}"/>
                </a:ext>
              </a:extLst>
            </p:cNvPr>
            <p:cNvSpPr/>
            <p:nvPr/>
          </p:nvSpPr>
          <p:spPr>
            <a:xfrm>
              <a:off x="1032533" y="2995908"/>
              <a:ext cx="1049672" cy="52483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Elektronik</a:t>
              </a:r>
            </a:p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199" kern="0" dirty="0">
                  <a:solidFill>
                    <a:srgbClr val="FFFFFF"/>
                  </a:solidFill>
                  <a:latin typeface="Arial" panose="020B0604020202020204"/>
                </a:rPr>
                <a:t>zuführen</a:t>
              </a:r>
            </a:p>
          </p:txBody>
        </p:sp>
      </p:grpSp>
      <p:cxnSp>
        <p:nvCxnSpPr>
          <p:cNvPr id="67" name="Gewinkelter Verbinder 149">
            <a:extLst>
              <a:ext uri="{FF2B5EF4-FFF2-40B4-BE49-F238E27FC236}">
                <a16:creationId xmlns:a16="http://schemas.microsoft.com/office/drawing/2014/main" id="{DEB066E0-B204-6E69-D741-532E398638EF}"/>
              </a:ext>
            </a:extLst>
          </p:cNvPr>
          <p:cNvCxnSpPr>
            <a:cxnSpLocks/>
            <a:stCxn id="63" idx="1"/>
            <a:endCxn id="66" idx="1"/>
          </p:cNvCxnSpPr>
          <p:nvPr/>
        </p:nvCxnSpPr>
        <p:spPr>
          <a:xfrm rot="10800000" flipH="1" flipV="1">
            <a:off x="10592111" y="3452419"/>
            <a:ext cx="86267" cy="858846"/>
          </a:xfrm>
          <a:prstGeom prst="bentConnector3">
            <a:avLst>
              <a:gd name="adj1" fmla="val -38357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76" name="Gewinkelter Verbinder 146">
            <a:extLst>
              <a:ext uri="{FF2B5EF4-FFF2-40B4-BE49-F238E27FC236}">
                <a16:creationId xmlns:a16="http://schemas.microsoft.com/office/drawing/2014/main" id="{4BCABF3E-C99D-B6E1-5E8A-C64BEB1C1D6F}"/>
              </a:ext>
            </a:extLst>
          </p:cNvPr>
          <p:cNvCxnSpPr>
            <a:cxnSpLocks/>
            <a:stCxn id="55" idx="2"/>
            <a:endCxn id="22" idx="0"/>
          </p:cNvCxnSpPr>
          <p:nvPr/>
        </p:nvCxnSpPr>
        <p:spPr>
          <a:xfrm rot="5400000">
            <a:off x="9663561" y="2828367"/>
            <a:ext cx="504747" cy="199190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  <p:cxnSp>
        <p:nvCxnSpPr>
          <p:cNvPr id="79" name="Gewinkelter Verbinder 146">
            <a:extLst>
              <a:ext uri="{FF2B5EF4-FFF2-40B4-BE49-F238E27FC236}">
                <a16:creationId xmlns:a16="http://schemas.microsoft.com/office/drawing/2014/main" id="{FF491CDE-265B-89A8-7C56-91470A611208}"/>
              </a:ext>
            </a:extLst>
          </p:cNvPr>
          <p:cNvCxnSpPr>
            <a:cxnSpLocks/>
            <a:stCxn id="55" idx="2"/>
            <a:endCxn id="8" idx="0"/>
          </p:cNvCxnSpPr>
          <p:nvPr/>
        </p:nvCxnSpPr>
        <p:spPr>
          <a:xfrm rot="16200000" flipH="1">
            <a:off x="10320150" y="2370967"/>
            <a:ext cx="504747" cy="1113989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rgbClr val="B3D3E9">
                <a:shade val="60000"/>
                <a:hueOff val="0"/>
                <a:satOff val="0"/>
                <a:lumOff val="0"/>
                <a:alphaOff val="0"/>
              </a:srgbClr>
            </a:solidFill>
            <a:prstDash val="solid"/>
          </a:ln>
          <a:effectLst/>
        </p:spPr>
      </p:cxnSp>
    </p:spTree>
    <p:extLst>
      <p:ext uri="{BB962C8B-B14F-4D97-AF65-F5344CB8AC3E}">
        <p14:creationId xmlns:p14="http://schemas.microsoft.com/office/powerpoint/2010/main" val="131509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3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3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0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de-CH" dirty="0"/>
              <a:t>Zusammenfassung</a:t>
            </a:r>
          </a:p>
        </p:txBody>
      </p:sp>
      <p:graphicFrame>
        <p:nvGraphicFramePr>
          <p:cNvPr id="6" name="Tabelle 6">
            <a:extLst>
              <a:ext uri="{FF2B5EF4-FFF2-40B4-BE49-F238E27FC236}">
                <a16:creationId xmlns:a16="http://schemas.microsoft.com/office/drawing/2014/main" id="{FF6445DF-7096-47CC-8153-AAFA45180864}"/>
              </a:ext>
            </a:extLst>
          </p:cNvPr>
          <p:cNvGraphicFramePr>
            <a:graphicFrameLocks noGrp="1"/>
          </p:cNvGraphicFramePr>
          <p:nvPr/>
        </p:nvGraphicFramePr>
        <p:xfrm>
          <a:off x="806030" y="1331712"/>
          <a:ext cx="3597112" cy="4043214"/>
        </p:xfrm>
        <a:graphic>
          <a:graphicData uri="http://schemas.openxmlformats.org/drawingml/2006/table">
            <a:tbl>
              <a:tblPr firstRow="1" bandRow="1">
                <a:tableStyleId>{793D81CF-94F2-401A-BA57-92F5A7B2D0C5}</a:tableStyleId>
              </a:tblPr>
              <a:tblGrid>
                <a:gridCol w="3597112">
                  <a:extLst>
                    <a:ext uri="{9D8B030D-6E8A-4147-A177-3AD203B41FA5}">
                      <a16:colId xmlns:a16="http://schemas.microsoft.com/office/drawing/2014/main" val="1116557301"/>
                    </a:ext>
                  </a:extLst>
                </a:gridCol>
              </a:tblGrid>
              <a:tr h="1082830">
                <a:tc>
                  <a:txBody>
                    <a:bodyPr/>
                    <a:lstStyle/>
                    <a:p>
                      <a:pPr algn="ctr"/>
                      <a:r>
                        <a:rPr lang="de-CH" sz="2000" dirty="0"/>
                        <a:t>Grundprinzipen zur  Analyse des Automatisierungspotenzials</a:t>
                      </a:r>
                    </a:p>
                  </a:txBody>
                  <a:tcPr marL="91392" marR="91392" marT="45696" marB="45696">
                    <a:solidFill>
                      <a:srgbClr val="0073B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134037"/>
                  </a:ext>
                </a:extLst>
              </a:tr>
              <a:tr h="1248637">
                <a:tc>
                  <a:txBody>
                    <a:bodyPr/>
                    <a:lstStyle/>
                    <a:p>
                      <a:pPr algn="l"/>
                      <a:r>
                        <a:rPr lang="de-CH" sz="2000" dirty="0"/>
                        <a:t>Aufgaben können primär nach fähigkeitsbasierten Kriterien analysiert werden</a:t>
                      </a:r>
                    </a:p>
                  </a:txBody>
                  <a:tcPr marL="91392" marR="91392" marT="45696" marB="45696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9837706"/>
                  </a:ext>
                </a:extLst>
              </a:tr>
              <a:tr h="1711747">
                <a:tc>
                  <a:txBody>
                    <a:bodyPr/>
                    <a:lstStyle/>
                    <a:p>
                      <a:pPr algn="l">
                        <a:lnSpc>
                          <a:spcPts val="2200"/>
                        </a:lnSpc>
                        <a:spcAft>
                          <a:spcPts val="600"/>
                        </a:spcAft>
                      </a:pPr>
                      <a:r>
                        <a:rPr lang="en-US" altLang="zh-CN" sz="2000" dirty="0" err="1"/>
                        <a:t>Weitere</a:t>
                      </a:r>
                      <a:r>
                        <a:rPr lang="en-US" altLang="zh-CN" sz="2000" dirty="0"/>
                        <a:t> </a:t>
                      </a:r>
                      <a:r>
                        <a:rPr lang="en-US" altLang="zh-CN" sz="2000" dirty="0" err="1"/>
                        <a:t>Kriterien</a:t>
                      </a:r>
                      <a:r>
                        <a:rPr lang="en-US" altLang="zh-CN" sz="2000" dirty="0"/>
                        <a:t> </a:t>
                      </a:r>
                      <a:r>
                        <a:rPr lang="en-US" altLang="zh-CN" sz="2000" dirty="0" err="1"/>
                        <a:t>sind</a:t>
                      </a:r>
                      <a:r>
                        <a:rPr lang="en-US" altLang="zh-CN" sz="2000" dirty="0"/>
                        <a:t>:</a:t>
                      </a:r>
                    </a:p>
                    <a:p>
                      <a:pPr marL="285750" indent="-285750" algn="l">
                        <a:lnSpc>
                          <a:spcPts val="22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US" altLang="zh-CN" sz="2000" dirty="0" err="1"/>
                        <a:t>ergonomiebasiert</a:t>
                      </a:r>
                      <a:endParaRPr lang="en-US" altLang="zh-CN" sz="2000" dirty="0"/>
                    </a:p>
                    <a:p>
                      <a:pPr marL="285750" indent="-285750" algn="l">
                        <a:lnSpc>
                          <a:spcPts val="22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US" altLang="zh-CN" sz="2000" dirty="0" err="1"/>
                        <a:t>qualitätsbasiert</a:t>
                      </a:r>
                      <a:endParaRPr lang="en-US" altLang="zh-CN" sz="2000" dirty="0"/>
                    </a:p>
                    <a:p>
                      <a:pPr marL="285750" indent="-285750" algn="l">
                        <a:lnSpc>
                          <a:spcPts val="22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US" altLang="zh-CN" sz="2000" dirty="0" err="1"/>
                        <a:t>variantenbasiert</a:t>
                      </a:r>
                      <a:endParaRPr lang="en-US" altLang="zh-CN" sz="2000" dirty="0"/>
                    </a:p>
                    <a:p>
                      <a:pPr algn="ctr"/>
                      <a:endParaRPr lang="de-CH" sz="2000" dirty="0"/>
                    </a:p>
                  </a:txBody>
                  <a:tcPr marL="91392" marR="91392" marT="45696" marB="45696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7691297"/>
                  </a:ext>
                </a:extLst>
              </a:tr>
            </a:tbl>
          </a:graphicData>
        </a:graphic>
      </p:graphicFrame>
      <p:sp>
        <p:nvSpPr>
          <p:cNvPr id="7" name="Quelle">
            <a:extLst>
              <a:ext uri="{FF2B5EF4-FFF2-40B4-BE49-F238E27FC236}">
                <a16:creationId xmlns:a16="http://schemas.microsoft.com/office/drawing/2014/main" id="{E01A7297-971E-4BE3-B9E8-9D27538DE9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995178" y="5450153"/>
            <a:ext cx="1717722" cy="152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36557" anchor="b">
            <a:spAutoFit/>
          </a:bodyPr>
          <a:lstStyle>
            <a:defPPr>
              <a:defRPr lang="de-DE"/>
            </a:defPPr>
            <a:lvl1pPr marR="0" lvl="0" defTabSz="9144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750" b="0" i="0" u="none" strike="noStrike" kern="0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</a:defRPr>
            </a:lvl1pPr>
          </a:lstStyle>
          <a:p>
            <a:pPr defTabSz="913943"/>
            <a:r>
              <a:rPr lang="de-DE" dirty="0">
                <a:latin typeface="Arial" panose="020B0604020202020204"/>
              </a:rPr>
              <a:t>Video: BMW</a:t>
            </a:r>
          </a:p>
        </p:txBody>
      </p:sp>
      <p:pic>
        <p:nvPicPr>
          <p:cNvPr id="8" name="MRK BMW Weißwurst">
            <a:hlinkClick r:id="" action="ppaction://media"/>
            <a:extLst>
              <a:ext uri="{FF2B5EF4-FFF2-40B4-BE49-F238E27FC236}">
                <a16:creationId xmlns:a16="http://schemas.microsoft.com/office/drawing/2014/main" id="{F39ABFA2-3CA2-6E02-30E3-C9FEBA158A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03142" y="1341237"/>
            <a:ext cx="7187935" cy="4043214"/>
          </a:xfrm>
          <a:prstGeom prst="rect">
            <a:avLst/>
          </a:prstGeom>
        </p:spPr>
      </p:pic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ED517AFF-F963-CF44-DDF3-CAB0B93362D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45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898326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7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2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46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Die Motivation für eine Mensch-Roboter-Kooperation liegt </a:t>
            </a:r>
            <a:br>
              <a:rPr lang="de-DE" dirty="0"/>
            </a:br>
            <a:r>
              <a:rPr lang="de-DE" dirty="0"/>
              <a:t>in der effizienten Kombination beider Elemente</a:t>
            </a:r>
            <a:endParaRPr lang="de-CH" dirty="0"/>
          </a:p>
        </p:txBody>
      </p:sp>
      <p:pic>
        <p:nvPicPr>
          <p:cNvPr id="6" name="Picture 4" descr="http://www.bbips.pl/upload/produkty/produkty/ur10.jpg">
            <a:extLst>
              <a:ext uri="{FF2B5EF4-FFF2-40B4-BE49-F238E27FC236}">
                <a16:creationId xmlns:a16="http://schemas.microsoft.com/office/drawing/2014/main" id="{986087D2-4D81-4CEB-B3DC-CE3A1DEBFC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15" t="15034" r="6818" b="14362"/>
          <a:stretch>
            <a:fillRect/>
          </a:stretch>
        </p:blipFill>
        <p:spPr bwMode="auto">
          <a:xfrm>
            <a:off x="1423743" y="1916339"/>
            <a:ext cx="1028164" cy="992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http://www07.abb.com/api/ir/getimage/36fb710b-54e0-4e53-8383-aacde553ec56/1">
            <a:extLst>
              <a:ext uri="{FF2B5EF4-FFF2-40B4-BE49-F238E27FC236}">
                <a16:creationId xmlns:a16="http://schemas.microsoft.com/office/drawing/2014/main" id="{EAAA04F1-50FA-4E49-898A-AB7AE0F83F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37" t="13873" r="22556" b="13518"/>
          <a:stretch>
            <a:fillRect/>
          </a:stretch>
        </p:blipFill>
        <p:spPr bwMode="auto">
          <a:xfrm>
            <a:off x="433670" y="3012840"/>
            <a:ext cx="1247125" cy="103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Grafik 9">
            <a:extLst>
              <a:ext uri="{FF2B5EF4-FFF2-40B4-BE49-F238E27FC236}">
                <a16:creationId xmlns:a16="http://schemas.microsoft.com/office/drawing/2014/main" id="{DD47FAD9-D8BC-47D8-8331-8615B3177F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0321" y="3545652"/>
            <a:ext cx="861564" cy="1298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3">
            <a:extLst>
              <a:ext uri="{FF2B5EF4-FFF2-40B4-BE49-F238E27FC236}">
                <a16:creationId xmlns:a16="http://schemas.microsoft.com/office/drawing/2014/main" id="{E82D3DD5-B5D8-42E8-A59E-75892F34246C}"/>
              </a:ext>
            </a:extLst>
          </p:cNvPr>
          <p:cNvSpPr txBox="1">
            <a:spLocks noChangeArrowheads="1"/>
          </p:cNvSpPr>
          <p:nvPr/>
        </p:nvSpPr>
        <p:spPr>
          <a:xfrm>
            <a:off x="3143492" y="1799170"/>
            <a:ext cx="7288188" cy="3641416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66700" indent="-266700" algn="l" rtl="0" eaLnBrk="1" fontAlgn="base" hangingPunct="1">
              <a:spcBef>
                <a:spcPct val="30000"/>
              </a:spcBef>
              <a:spcAft>
                <a:spcPct val="20000"/>
              </a:spcAft>
              <a:buClr>
                <a:schemeClr val="accent2"/>
              </a:buClr>
              <a:buSzPct val="90000"/>
              <a:buFont typeface="Wingdings" pitchFamily="2" charset="2"/>
              <a:buChar char="n"/>
              <a:tabLst>
                <a:tab pos="266700" algn="l"/>
                <a:tab pos="631825" algn="l"/>
                <a:tab pos="981075" algn="l"/>
              </a:tabLst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1825" indent="-185738" algn="l" rtl="0" eaLnBrk="1" fontAlgn="base" hangingPunct="1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Arial" charset="0"/>
              <a:buChar char="–"/>
              <a:tabLst>
                <a:tab pos="266700" algn="l"/>
                <a:tab pos="631825" algn="l"/>
                <a:tab pos="981075" algn="l"/>
              </a:tabLst>
              <a:defRPr sz="1600">
                <a:solidFill>
                  <a:schemeClr val="tx1"/>
                </a:solidFill>
                <a:latin typeface="+mn-lt"/>
              </a:defRPr>
            </a:lvl2pPr>
            <a:lvl3pPr marL="981075" indent="-169863" algn="l" rtl="0" eaLnBrk="1" fontAlgn="base" hangingPunct="1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Wingdings" pitchFamily="2" charset="2"/>
              <a:buChar char="§"/>
              <a:tabLst>
                <a:tab pos="266700" algn="l"/>
                <a:tab pos="631825" algn="l"/>
                <a:tab pos="981075" algn="l"/>
              </a:tabLst>
              <a:defRPr sz="1600">
                <a:solidFill>
                  <a:schemeClr val="tx1"/>
                </a:solidFill>
                <a:latin typeface="+mn-lt"/>
              </a:defRPr>
            </a:lvl3pPr>
            <a:lvl4pPr marL="1431925" indent="-173038" algn="l" rtl="0" eaLnBrk="1" fontAlgn="base" hangingPunct="1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Wingdings" pitchFamily="2" charset="2"/>
              <a:buChar char="§"/>
              <a:tabLst>
                <a:tab pos="266700" algn="l"/>
                <a:tab pos="631825" algn="l"/>
                <a:tab pos="981075" algn="l"/>
              </a:tabLst>
              <a:defRPr sz="1600">
                <a:solidFill>
                  <a:schemeClr val="tx1"/>
                </a:solidFill>
                <a:latin typeface="+mn-lt"/>
              </a:defRPr>
            </a:lvl4pPr>
            <a:lvl5pPr marL="1793875" indent="-180975" algn="l" rtl="0" eaLnBrk="1" fontAlgn="base" hangingPunct="1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Wingdings" pitchFamily="2" charset="2"/>
              <a:buChar char="§"/>
              <a:tabLst>
                <a:tab pos="266700" algn="l"/>
                <a:tab pos="631825" algn="l"/>
                <a:tab pos="981075" algn="l"/>
              </a:tabLst>
              <a:defRPr sz="1600">
                <a:solidFill>
                  <a:schemeClr val="tx1"/>
                </a:solidFill>
                <a:latin typeface="+mn-lt"/>
              </a:defRPr>
            </a:lvl5pPr>
            <a:lvl6pPr marL="2251075" indent="-180975" algn="l" rtl="0" eaLnBrk="1" fontAlgn="base" hangingPunct="1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Wingdings" pitchFamily="2" charset="2"/>
              <a:buChar char="§"/>
              <a:tabLst>
                <a:tab pos="266700" algn="l"/>
                <a:tab pos="631825" algn="l"/>
                <a:tab pos="981075" algn="l"/>
              </a:tabLst>
              <a:defRPr sz="1600">
                <a:solidFill>
                  <a:schemeClr val="tx1"/>
                </a:solidFill>
                <a:latin typeface="+mn-lt"/>
              </a:defRPr>
            </a:lvl6pPr>
            <a:lvl7pPr marL="2708275" indent="-180975" algn="l" rtl="0" eaLnBrk="1" fontAlgn="base" hangingPunct="1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Wingdings" pitchFamily="2" charset="2"/>
              <a:buChar char="§"/>
              <a:tabLst>
                <a:tab pos="266700" algn="l"/>
                <a:tab pos="631825" algn="l"/>
                <a:tab pos="981075" algn="l"/>
              </a:tabLst>
              <a:defRPr sz="1600">
                <a:solidFill>
                  <a:schemeClr val="tx1"/>
                </a:solidFill>
                <a:latin typeface="+mn-lt"/>
              </a:defRPr>
            </a:lvl7pPr>
            <a:lvl8pPr marL="3165475" indent="-180975" algn="l" rtl="0" eaLnBrk="1" fontAlgn="base" hangingPunct="1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Wingdings" pitchFamily="2" charset="2"/>
              <a:buChar char="§"/>
              <a:tabLst>
                <a:tab pos="266700" algn="l"/>
                <a:tab pos="631825" algn="l"/>
                <a:tab pos="981075" algn="l"/>
              </a:tabLst>
              <a:defRPr sz="1600">
                <a:solidFill>
                  <a:schemeClr val="tx1"/>
                </a:solidFill>
                <a:latin typeface="+mn-lt"/>
              </a:defRPr>
            </a:lvl8pPr>
            <a:lvl9pPr marL="3622675" indent="-180975" algn="l" rtl="0" eaLnBrk="1" fontAlgn="base" hangingPunct="1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Wingdings" pitchFamily="2" charset="2"/>
              <a:buChar char="§"/>
              <a:tabLst>
                <a:tab pos="266700" algn="l"/>
                <a:tab pos="631825" algn="l"/>
                <a:tab pos="981075" algn="l"/>
              </a:tabLst>
              <a:defRPr sz="1600">
                <a:solidFill>
                  <a:schemeClr val="tx1"/>
                </a:solidFill>
                <a:latin typeface="+mn-lt"/>
              </a:defRPr>
            </a:lvl9pPr>
          </a:lstStyle>
          <a:p>
            <a:pPr marL="266567" indent="-266567" defTabSz="609463">
              <a:buClr>
                <a:srgbClr val="191919"/>
              </a:buClr>
              <a:tabLst>
                <a:tab pos="266567" algn="l"/>
                <a:tab pos="631509" algn="l"/>
                <a:tab pos="980584" algn="l"/>
              </a:tabLst>
            </a:pP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Der Roboter kann einfach auf- und umgestellt werden</a:t>
            </a:r>
          </a:p>
          <a:p>
            <a:pPr marL="266567" indent="-266567" defTabSz="609463">
              <a:buClr>
                <a:srgbClr val="191919"/>
              </a:buClr>
              <a:tabLst>
                <a:tab pos="266567" algn="l"/>
                <a:tab pos="631509" algn="l"/>
                <a:tab pos="980584" algn="l"/>
              </a:tabLst>
            </a:pP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Geringes Verhältnis von Eigengewicht zu Traglast</a:t>
            </a:r>
          </a:p>
          <a:p>
            <a:pPr marL="266567" indent="-266567" defTabSz="609463">
              <a:buClr>
                <a:srgbClr val="191919"/>
              </a:buClr>
              <a:tabLst>
                <a:tab pos="266567" algn="l"/>
                <a:tab pos="631509" algn="l"/>
                <a:tab pos="980584" algn="l"/>
              </a:tabLst>
            </a:pP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Einfaches Bedien- und Programmierkonzept</a:t>
            </a:r>
          </a:p>
          <a:p>
            <a:pPr marL="266567" indent="-266567" defTabSz="609463">
              <a:buClr>
                <a:srgbClr val="191919"/>
              </a:buClr>
              <a:tabLst>
                <a:tab pos="266567" algn="l"/>
                <a:tab pos="631509" algn="l"/>
                <a:tab pos="980584" algn="l"/>
              </a:tabLst>
            </a:pP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Einhaltung der relevanten Normen und Richtlinien</a:t>
            </a:r>
          </a:p>
          <a:p>
            <a:pPr marL="445071" lvl="1" indent="-171364" defTabSz="609463">
              <a:buClr>
                <a:srgbClr val="191919"/>
              </a:buClr>
              <a:tabLst>
                <a:tab pos="266567" algn="l"/>
                <a:tab pos="631509" algn="l"/>
                <a:tab pos="980584" algn="l"/>
              </a:tabLst>
            </a:pP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Niedrige Achsgeschwindigkeiten</a:t>
            </a:r>
          </a:p>
          <a:p>
            <a:pPr marL="445071" lvl="1" indent="-171364" defTabSz="609463">
              <a:buClr>
                <a:srgbClr val="191919"/>
              </a:buClr>
              <a:tabLst>
                <a:tab pos="266567" algn="l"/>
                <a:tab pos="631509" algn="l"/>
                <a:tab pos="980584" algn="l"/>
              </a:tabLst>
            </a:pPr>
            <a:r>
              <a:rPr lang="de-DE" sz="1799" dirty="0">
                <a:solidFill>
                  <a:srgbClr val="191919"/>
                </a:solidFill>
                <a:latin typeface="Arial" panose="020B0604020202020204"/>
              </a:rPr>
              <a:t>Die Kräfte bzw. Momente des Roboters sind auf sichere Größen begrenzt</a:t>
            </a:r>
          </a:p>
          <a:p>
            <a:pPr marL="266567" indent="-266567" defTabSz="609463">
              <a:buClr>
                <a:srgbClr val="191919"/>
              </a:buClr>
              <a:tabLst>
                <a:tab pos="266567" algn="l"/>
                <a:tab pos="631509" algn="l"/>
                <a:tab pos="980584" algn="l"/>
              </a:tabLst>
            </a:pPr>
            <a:r>
              <a:rPr lang="de-DE" sz="1799" kern="0" dirty="0">
                <a:solidFill>
                  <a:srgbClr val="191919"/>
                </a:solidFill>
                <a:latin typeface="Arial" panose="020B0604020202020204"/>
              </a:rPr>
              <a:t>Erhöhte Sicherheit durch adaptive Sensorik</a:t>
            </a:r>
          </a:p>
          <a:p>
            <a:pPr marL="266567" indent="-266567" defTabSz="609463">
              <a:buClr>
                <a:srgbClr val="D0A9D0"/>
              </a:buClr>
              <a:tabLst>
                <a:tab pos="266567" algn="l"/>
                <a:tab pos="631509" algn="l"/>
                <a:tab pos="980584" algn="l"/>
              </a:tabLst>
            </a:pPr>
            <a:endParaRPr lang="de-DE" sz="1799" dirty="0">
              <a:solidFill>
                <a:srgbClr val="191919"/>
              </a:solidFill>
              <a:latin typeface="Arial" panose="020B0604020202020204"/>
            </a:endParaRPr>
          </a:p>
          <a:p>
            <a:pPr marL="266567" indent="-266567" defTabSz="609463">
              <a:buClr>
                <a:srgbClr val="D0A9D0"/>
              </a:buClr>
              <a:tabLst>
                <a:tab pos="266567" algn="l"/>
                <a:tab pos="631509" algn="l"/>
                <a:tab pos="980584" algn="l"/>
              </a:tabLst>
            </a:pPr>
            <a:endParaRPr lang="de-DE" sz="1799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13" name="Kickerbox">
            <a:extLst>
              <a:ext uri="{FF2B5EF4-FFF2-40B4-BE49-F238E27FC236}">
                <a16:creationId xmlns:a16="http://schemas.microsoft.com/office/drawing/2014/main" id="{6307A7B4-B91E-4662-AB73-207BCF19225D}"/>
              </a:ext>
            </a:extLst>
          </p:cNvPr>
          <p:cNvSpPr txBox="1">
            <a:spLocks noChangeArrowheads="1"/>
          </p:cNvSpPr>
          <p:nvPr/>
        </p:nvSpPr>
        <p:spPr bwMode="gray">
          <a:xfrm>
            <a:off x="734061" y="5583850"/>
            <a:ext cx="10324420" cy="399902"/>
          </a:xfrm>
          <a:prstGeom prst="rect">
            <a:avLst/>
          </a:prstGeom>
          <a:noFill/>
          <a:ln w="21590">
            <a:solidFill>
              <a:schemeClr val="accent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anchor="b">
            <a:spAutoFit/>
          </a:bodyPr>
          <a:lstStyle/>
          <a:p>
            <a:pPr algn="ctr" defTabSz="609463"/>
            <a:r>
              <a:rPr lang="de-DE" sz="1999" dirty="0">
                <a:solidFill>
                  <a:srgbClr val="191919"/>
                </a:solidFill>
                <a:latin typeface="Arial" panose="020B0604020202020204"/>
              </a:rPr>
              <a:t>Die neue Robotergeneration abgeleitet über ihre gemeinsamen Eigenschaften.</a:t>
            </a:r>
          </a:p>
        </p:txBody>
      </p:sp>
      <p:sp>
        <p:nvSpPr>
          <p:cNvPr id="14" name="Quelle">
            <a:extLst>
              <a:ext uri="{FF2B5EF4-FFF2-40B4-BE49-F238E27FC236}">
                <a16:creationId xmlns:a16="http://schemas.microsoft.com/office/drawing/2014/main" id="{9AC88917-AABC-4017-8751-E1765529CB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443" y="6354052"/>
            <a:ext cx="7097192" cy="276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anchor="b">
            <a:spAutoFit/>
          </a:bodyPr>
          <a:lstStyle/>
          <a:p>
            <a:pPr defTabSz="609463"/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Quelle: Produktion Nr.39/14; </a:t>
            </a:r>
          </a:p>
          <a:p>
            <a:pPr defTabSz="609463"/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Bildquelle: </a:t>
            </a:r>
            <a:r>
              <a:rPr lang="de-DE" altLang="de-DE" sz="750" dirty="0">
                <a:solidFill>
                  <a:srgbClr val="191919"/>
                </a:solidFill>
                <a:latin typeface="Arial" panose="020B0604020202020204"/>
              </a:rPr>
              <a:t>ABB, Fanuc, Universal Robot, Kuka, Robotics</a:t>
            </a:r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95493129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47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 err="1"/>
              <a:t>Beispiele</a:t>
            </a:r>
            <a:r>
              <a:rPr lang="en-US" dirty="0"/>
              <a:t> am </a:t>
            </a:r>
            <a:r>
              <a:rPr lang="en-US" dirty="0" err="1"/>
              <a:t>Markt</a:t>
            </a:r>
            <a:r>
              <a:rPr lang="en-US" dirty="0"/>
              <a:t> </a:t>
            </a:r>
            <a:r>
              <a:rPr lang="en-US" dirty="0" err="1"/>
              <a:t>verfügbarer</a:t>
            </a:r>
            <a:r>
              <a:rPr lang="en-US" dirty="0"/>
              <a:t> MRK </a:t>
            </a:r>
            <a:r>
              <a:rPr lang="en-US" dirty="0" err="1"/>
              <a:t>Robotersysteme</a:t>
            </a:r>
            <a:endParaRPr lang="de-CH" dirty="0"/>
          </a:p>
        </p:txBody>
      </p: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55DF9F36-5E7E-496F-AC48-A00A86E4F176}"/>
              </a:ext>
            </a:extLst>
          </p:cNvPr>
          <p:cNvGrpSpPr/>
          <p:nvPr/>
        </p:nvGrpSpPr>
        <p:grpSpPr>
          <a:xfrm>
            <a:off x="1037404" y="1349167"/>
            <a:ext cx="9630281" cy="4976232"/>
            <a:chOff x="466650" y="980449"/>
            <a:chExt cx="7147596" cy="3693361"/>
          </a:xfrm>
        </p:grpSpPr>
        <p:pic>
          <p:nvPicPr>
            <p:cNvPr id="6" name="Picture 4" descr="http://www.bbips.pl/upload/produkty/produkty/ur10.jpg">
              <a:extLst>
                <a:ext uri="{FF2B5EF4-FFF2-40B4-BE49-F238E27FC236}">
                  <a16:creationId xmlns:a16="http://schemas.microsoft.com/office/drawing/2014/main" id="{98629A70-3787-44CC-84D1-0BAEC8757CF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 rot="192391">
              <a:off x="5543171" y="1002728"/>
              <a:ext cx="951792" cy="9184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DDE980C8-C3BB-4F9C-8956-E9833986E30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98396" l="9947" r="8987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716862" y="980449"/>
              <a:ext cx="684295" cy="947759"/>
            </a:xfrm>
            <a:prstGeom prst="rect">
              <a:avLst/>
            </a:prstGeom>
          </p:spPr>
        </p:pic>
        <p:pic>
          <p:nvPicPr>
            <p:cNvPr id="9" name="Grafik 8">
              <a:extLst>
                <a:ext uri="{FF2B5EF4-FFF2-40B4-BE49-F238E27FC236}">
                  <a16:creationId xmlns:a16="http://schemas.microsoft.com/office/drawing/2014/main" id="{895E58CC-0316-4E2C-9820-5D1C1F1DE14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534371" y="3528680"/>
              <a:ext cx="636127" cy="959561"/>
            </a:xfrm>
            <a:prstGeom prst="rect">
              <a:avLst/>
            </a:prstGeom>
          </p:spPr>
        </p:pic>
        <p:pic>
          <p:nvPicPr>
            <p:cNvPr id="10" name="Grafik 9">
              <a:extLst>
                <a:ext uri="{FF2B5EF4-FFF2-40B4-BE49-F238E27FC236}">
                  <a16:creationId xmlns:a16="http://schemas.microsoft.com/office/drawing/2014/main" id="{8A6DF206-DDDB-4E9B-8371-B61E5E0DED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7598"/>
            <a:stretch/>
          </p:blipFill>
          <p:spPr>
            <a:xfrm>
              <a:off x="6692151" y="1054880"/>
              <a:ext cx="762872" cy="929198"/>
            </a:xfrm>
            <a:prstGeom prst="rect">
              <a:avLst/>
            </a:prstGeom>
          </p:spPr>
        </p:pic>
        <p:pic>
          <p:nvPicPr>
            <p:cNvPr id="11" name="Picture 2" descr="http://robots-blog.com/wp-content/uploads/FRANKA_EMIKA-300x274.jpg">
              <a:extLst>
                <a:ext uri="{FF2B5EF4-FFF2-40B4-BE49-F238E27FC236}">
                  <a16:creationId xmlns:a16="http://schemas.microsoft.com/office/drawing/2014/main" id="{E41E76F6-D08C-409E-8505-C7533888AC5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5479661" y="2509186"/>
              <a:ext cx="631844" cy="8758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9F5E8F79-51A1-4D03-A9AD-B72DF9DC8C2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596185" y="1020723"/>
              <a:ext cx="596393" cy="911128"/>
            </a:xfrm>
            <a:prstGeom prst="rect">
              <a:avLst/>
            </a:prstGeom>
          </p:spPr>
        </p:pic>
        <p:pic>
          <p:nvPicPr>
            <p:cNvPr id="13" name="Picture 2" descr="http://www07.abb.com/api/ir/getimage/36fb710b-54e0-4e53-8383-aacde553ec56/1">
              <a:extLst>
                <a:ext uri="{FF2B5EF4-FFF2-40B4-BE49-F238E27FC236}">
                  <a16:creationId xmlns:a16="http://schemas.microsoft.com/office/drawing/2014/main" id="{994C4A1F-A215-4EBD-A51E-8754128E090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1108" y="2250400"/>
              <a:ext cx="1043769" cy="868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Picture 8" descr="http://cdn-staging.rethinkrobotics.com/wp-content/uploads/2015/03/Sawyer_03162015_02.jpg">
              <a:extLst>
                <a:ext uri="{FF2B5EF4-FFF2-40B4-BE49-F238E27FC236}">
                  <a16:creationId xmlns:a16="http://schemas.microsoft.com/office/drawing/2014/main" id="{5495FD4C-2AFB-48FD-B71C-8FF84D2B842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8483" y="1104718"/>
              <a:ext cx="764048" cy="6716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Grafik 14">
              <a:extLst>
                <a:ext uri="{FF2B5EF4-FFF2-40B4-BE49-F238E27FC236}">
                  <a16:creationId xmlns:a16="http://schemas.microsoft.com/office/drawing/2014/main" id="{BD1957D0-A4D1-4DAB-A412-67226F990B9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3444094" y="3578746"/>
              <a:ext cx="860822" cy="860822"/>
            </a:xfrm>
            <a:prstGeom prst="rect">
              <a:avLst/>
            </a:prstGeom>
          </p:spPr>
        </p:pic>
        <p:pic>
          <p:nvPicPr>
            <p:cNvPr id="16" name="Grafik 15">
              <a:extLst>
                <a:ext uri="{FF2B5EF4-FFF2-40B4-BE49-F238E27FC236}">
                  <a16:creationId xmlns:a16="http://schemas.microsoft.com/office/drawing/2014/main" id="{958A3CAB-B881-43B0-9D81-BF36226BAAF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089755" y="3655853"/>
              <a:ext cx="1413197" cy="914421"/>
            </a:xfrm>
            <a:prstGeom prst="rect">
              <a:avLst/>
            </a:prstGeom>
          </p:spPr>
        </p:pic>
        <p:pic>
          <p:nvPicPr>
            <p:cNvPr id="17" name="Grafik 16">
              <a:extLst>
                <a:ext uri="{FF2B5EF4-FFF2-40B4-BE49-F238E27FC236}">
                  <a16:creationId xmlns:a16="http://schemas.microsoft.com/office/drawing/2014/main" id="{B8F1EC38-F682-4AD4-9A06-EA39FDEA131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049798" y="2576505"/>
              <a:ext cx="557213" cy="1012574"/>
            </a:xfrm>
            <a:prstGeom prst="rect">
              <a:avLst/>
            </a:prstGeom>
          </p:spPr>
        </p:pic>
        <p:sp>
          <p:nvSpPr>
            <p:cNvPr id="18" name="Textfeld 17">
              <a:extLst>
                <a:ext uri="{FF2B5EF4-FFF2-40B4-BE49-F238E27FC236}">
                  <a16:creationId xmlns:a16="http://schemas.microsoft.com/office/drawing/2014/main" id="{FB5749B6-9A0A-4544-9BE1-5187F4474BCF}"/>
                </a:ext>
              </a:extLst>
            </p:cNvPr>
            <p:cNvSpPr txBox="1"/>
            <p:nvPr/>
          </p:nvSpPr>
          <p:spPr>
            <a:xfrm>
              <a:off x="6980202" y="3521086"/>
              <a:ext cx="634044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SIASUN</a:t>
              </a:r>
            </a:p>
          </p:txBody>
        </p:sp>
        <p:pic>
          <p:nvPicPr>
            <p:cNvPr id="19" name="Grafik 18">
              <a:extLst>
                <a:ext uri="{FF2B5EF4-FFF2-40B4-BE49-F238E27FC236}">
                  <a16:creationId xmlns:a16="http://schemas.microsoft.com/office/drawing/2014/main" id="{855FE7C2-CE72-4A74-879A-26847C56896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250597" y="3697642"/>
              <a:ext cx="927300" cy="804569"/>
            </a:xfrm>
            <a:prstGeom prst="rect">
              <a:avLst/>
            </a:prstGeom>
            <a:effectLst>
              <a:softEdge rad="0"/>
            </a:effectLst>
          </p:spPr>
        </p:pic>
        <p:sp>
          <p:nvSpPr>
            <p:cNvPr id="20" name="Textfeld 19">
              <a:extLst>
                <a:ext uri="{FF2B5EF4-FFF2-40B4-BE49-F238E27FC236}">
                  <a16:creationId xmlns:a16="http://schemas.microsoft.com/office/drawing/2014/main" id="{1802054B-0CAF-4C5A-A68A-CF89F139FFC0}"/>
                </a:ext>
              </a:extLst>
            </p:cNvPr>
            <p:cNvSpPr txBox="1"/>
            <p:nvPr/>
          </p:nvSpPr>
          <p:spPr>
            <a:xfrm>
              <a:off x="5193414" y="4425628"/>
              <a:ext cx="757713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Mitsubisihi</a:t>
              </a:r>
              <a:endParaRPr lang="de-DE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21" name="Textfeld 20">
              <a:extLst>
                <a:ext uri="{FF2B5EF4-FFF2-40B4-BE49-F238E27FC236}">
                  <a16:creationId xmlns:a16="http://schemas.microsoft.com/office/drawing/2014/main" id="{FF3BF88E-12F3-4B9A-8D81-6566AEF37F2A}"/>
                </a:ext>
              </a:extLst>
            </p:cNvPr>
            <p:cNvSpPr txBox="1"/>
            <p:nvPr/>
          </p:nvSpPr>
          <p:spPr>
            <a:xfrm>
              <a:off x="4266242" y="4445497"/>
              <a:ext cx="706581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Kuka </a:t>
              </a:r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iiwa</a:t>
              </a:r>
              <a:endParaRPr lang="de-DE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22" name="Textfeld 21">
              <a:extLst>
                <a:ext uri="{FF2B5EF4-FFF2-40B4-BE49-F238E27FC236}">
                  <a16:creationId xmlns:a16="http://schemas.microsoft.com/office/drawing/2014/main" id="{B0CDE231-9BA1-4E92-82A5-1D89190B6396}"/>
                </a:ext>
              </a:extLst>
            </p:cNvPr>
            <p:cNvSpPr txBox="1"/>
            <p:nvPr/>
          </p:nvSpPr>
          <p:spPr>
            <a:xfrm>
              <a:off x="3689429" y="3042147"/>
              <a:ext cx="734882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ABB Yumi</a:t>
              </a:r>
            </a:p>
          </p:txBody>
        </p:sp>
        <p:sp>
          <p:nvSpPr>
            <p:cNvPr id="23" name="Textfeld 22">
              <a:extLst>
                <a:ext uri="{FF2B5EF4-FFF2-40B4-BE49-F238E27FC236}">
                  <a16:creationId xmlns:a16="http://schemas.microsoft.com/office/drawing/2014/main" id="{CCE44278-E513-4AA8-A424-F799686441A7}"/>
                </a:ext>
              </a:extLst>
            </p:cNvPr>
            <p:cNvSpPr txBox="1"/>
            <p:nvPr/>
          </p:nvSpPr>
          <p:spPr>
            <a:xfrm>
              <a:off x="4530695" y="1774370"/>
              <a:ext cx="580534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Sawyer</a:t>
              </a:r>
            </a:p>
          </p:txBody>
        </p:sp>
        <p:sp>
          <p:nvSpPr>
            <p:cNvPr id="24" name="Textfeld 23">
              <a:extLst>
                <a:ext uri="{FF2B5EF4-FFF2-40B4-BE49-F238E27FC236}">
                  <a16:creationId xmlns:a16="http://schemas.microsoft.com/office/drawing/2014/main" id="{B22A381D-291D-48F7-A1C1-CC5A55DA91E6}"/>
                </a:ext>
              </a:extLst>
            </p:cNvPr>
            <p:cNvSpPr txBox="1"/>
            <p:nvPr/>
          </p:nvSpPr>
          <p:spPr>
            <a:xfrm>
              <a:off x="6089756" y="4431775"/>
              <a:ext cx="1230416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Bosch APAS inline</a:t>
              </a:r>
            </a:p>
          </p:txBody>
        </p:sp>
        <p:sp>
          <p:nvSpPr>
            <p:cNvPr id="25" name="Textfeld 24">
              <a:extLst>
                <a:ext uri="{FF2B5EF4-FFF2-40B4-BE49-F238E27FC236}">
                  <a16:creationId xmlns:a16="http://schemas.microsoft.com/office/drawing/2014/main" id="{4D0AF446-28DD-4924-A7D9-93FDB152C333}"/>
                </a:ext>
              </a:extLst>
            </p:cNvPr>
            <p:cNvSpPr txBox="1"/>
            <p:nvPr/>
          </p:nvSpPr>
          <p:spPr>
            <a:xfrm>
              <a:off x="5487396" y="3353179"/>
              <a:ext cx="549616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Franka</a:t>
              </a:r>
            </a:p>
          </p:txBody>
        </p:sp>
        <p:sp>
          <p:nvSpPr>
            <p:cNvPr id="26" name="Textfeld 25">
              <a:extLst>
                <a:ext uri="{FF2B5EF4-FFF2-40B4-BE49-F238E27FC236}">
                  <a16:creationId xmlns:a16="http://schemas.microsoft.com/office/drawing/2014/main" id="{DE2C6F82-0BF0-4E3F-B13A-5FFD10E0647A}"/>
                </a:ext>
              </a:extLst>
            </p:cNvPr>
            <p:cNvSpPr txBox="1"/>
            <p:nvPr/>
          </p:nvSpPr>
          <p:spPr>
            <a:xfrm>
              <a:off x="6600484" y="1953204"/>
              <a:ext cx="735120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Fanuc</a:t>
              </a:r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 CR</a:t>
              </a:r>
            </a:p>
          </p:txBody>
        </p:sp>
        <p:sp>
          <p:nvSpPr>
            <p:cNvPr id="27" name="Textfeld 26">
              <a:extLst>
                <a:ext uri="{FF2B5EF4-FFF2-40B4-BE49-F238E27FC236}">
                  <a16:creationId xmlns:a16="http://schemas.microsoft.com/office/drawing/2014/main" id="{C52C06A1-C841-4C1B-A2BA-2883546873B6}"/>
                </a:ext>
              </a:extLst>
            </p:cNvPr>
            <p:cNvSpPr txBox="1"/>
            <p:nvPr/>
          </p:nvSpPr>
          <p:spPr>
            <a:xfrm>
              <a:off x="5598639" y="1841704"/>
              <a:ext cx="727986" cy="3881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Universal </a:t>
              </a:r>
            </a:p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Robot</a:t>
              </a:r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8368E825-D1EF-4443-96CB-88CBF760AC6F}"/>
                </a:ext>
              </a:extLst>
            </p:cNvPr>
            <p:cNvSpPr txBox="1"/>
            <p:nvPr/>
          </p:nvSpPr>
          <p:spPr>
            <a:xfrm>
              <a:off x="3459006" y="4425005"/>
              <a:ext cx="669718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Kuka </a:t>
              </a:r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iisy</a:t>
              </a:r>
              <a:endParaRPr lang="de-DE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pic>
          <p:nvPicPr>
            <p:cNvPr id="29" name="Grafik 28">
              <a:extLst>
                <a:ext uri="{FF2B5EF4-FFF2-40B4-BE49-F238E27FC236}">
                  <a16:creationId xmlns:a16="http://schemas.microsoft.com/office/drawing/2014/main" id="{97559962-2F93-4453-9304-7182434245A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343635" y="3499835"/>
              <a:ext cx="1128192" cy="868032"/>
            </a:xfrm>
            <a:prstGeom prst="rect">
              <a:avLst/>
            </a:prstGeom>
          </p:spPr>
        </p:pic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0E4CA9C6-14DD-4777-A5F4-9C282C860F40}"/>
                </a:ext>
              </a:extLst>
            </p:cNvPr>
            <p:cNvSpPr txBox="1"/>
            <p:nvPr/>
          </p:nvSpPr>
          <p:spPr>
            <a:xfrm>
              <a:off x="2511470" y="4367867"/>
              <a:ext cx="720851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DLR Sara</a:t>
              </a:r>
            </a:p>
          </p:txBody>
        </p:sp>
        <p:pic>
          <p:nvPicPr>
            <p:cNvPr id="31" name="Grafik 30">
              <a:extLst>
                <a:ext uri="{FF2B5EF4-FFF2-40B4-BE49-F238E27FC236}">
                  <a16:creationId xmlns:a16="http://schemas.microsoft.com/office/drawing/2014/main" id="{0CD288D3-93DF-45F3-86E3-4DE9C2B1FE0E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458159" y="2236577"/>
              <a:ext cx="1131990" cy="665007"/>
            </a:xfrm>
            <a:prstGeom prst="rect">
              <a:avLst/>
            </a:prstGeom>
          </p:spPr>
        </p:pic>
        <p:pic>
          <p:nvPicPr>
            <p:cNvPr id="32" name="Grafik 31">
              <a:extLst>
                <a:ext uri="{FF2B5EF4-FFF2-40B4-BE49-F238E27FC236}">
                  <a16:creationId xmlns:a16="http://schemas.microsoft.com/office/drawing/2014/main" id="{3C7CA836-9294-4415-AFF1-1AD8146249DA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419952" y="1006853"/>
              <a:ext cx="1296909" cy="1004694"/>
            </a:xfrm>
            <a:prstGeom prst="rect">
              <a:avLst/>
            </a:prstGeom>
          </p:spPr>
        </p:pic>
        <p:sp>
          <p:nvSpPr>
            <p:cNvPr id="33" name="Textfeld 32">
              <a:extLst>
                <a:ext uri="{FF2B5EF4-FFF2-40B4-BE49-F238E27FC236}">
                  <a16:creationId xmlns:a16="http://schemas.microsoft.com/office/drawing/2014/main" id="{CAB5915A-4785-4BD1-B135-506875F908F0}"/>
                </a:ext>
              </a:extLst>
            </p:cNvPr>
            <p:cNvSpPr txBox="1"/>
            <p:nvPr/>
          </p:nvSpPr>
          <p:spPr>
            <a:xfrm>
              <a:off x="2156180" y="1896890"/>
              <a:ext cx="980081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MRK Systems</a:t>
              </a:r>
            </a:p>
          </p:txBody>
        </p:sp>
        <p:pic>
          <p:nvPicPr>
            <p:cNvPr id="34" name="Grafik 33">
              <a:extLst>
                <a:ext uri="{FF2B5EF4-FFF2-40B4-BE49-F238E27FC236}">
                  <a16:creationId xmlns:a16="http://schemas.microsoft.com/office/drawing/2014/main" id="{7AD65C75-EB03-4FE8-BA66-E149D4459B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651278" y="3780313"/>
              <a:ext cx="581734" cy="759212"/>
            </a:xfrm>
            <a:prstGeom prst="rect">
              <a:avLst/>
            </a:prstGeom>
          </p:spPr>
        </p:pic>
        <p:sp>
          <p:nvSpPr>
            <p:cNvPr id="35" name="Textfeld 34">
              <a:extLst>
                <a:ext uri="{FF2B5EF4-FFF2-40B4-BE49-F238E27FC236}">
                  <a16:creationId xmlns:a16="http://schemas.microsoft.com/office/drawing/2014/main" id="{56BB3BF1-66B1-4F2C-8CC6-8975FCFD0569}"/>
                </a:ext>
              </a:extLst>
            </p:cNvPr>
            <p:cNvSpPr txBox="1"/>
            <p:nvPr/>
          </p:nvSpPr>
          <p:spPr>
            <a:xfrm>
              <a:off x="1691877" y="4411570"/>
              <a:ext cx="521077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Biorob</a:t>
              </a:r>
              <a:endParaRPr lang="de-DE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36" name="Textfeld 35">
              <a:extLst>
                <a:ext uri="{FF2B5EF4-FFF2-40B4-BE49-F238E27FC236}">
                  <a16:creationId xmlns:a16="http://schemas.microsoft.com/office/drawing/2014/main" id="{2215C350-C965-45A2-BEAD-F5C9A4E2A983}"/>
                </a:ext>
              </a:extLst>
            </p:cNvPr>
            <p:cNvSpPr txBox="1"/>
            <p:nvPr/>
          </p:nvSpPr>
          <p:spPr>
            <a:xfrm>
              <a:off x="1236216" y="1893869"/>
              <a:ext cx="1103750" cy="3881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609463"/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Yaskawa</a:t>
              </a:r>
              <a:endParaRPr lang="de-DE" sz="1399" dirty="0">
                <a:solidFill>
                  <a:srgbClr val="191919"/>
                </a:solidFill>
                <a:latin typeface="Arial" panose="020B0604020202020204"/>
              </a:endParaRPr>
            </a:p>
            <a:p>
              <a:pPr algn="ctr" defTabSz="609463"/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Motoman</a:t>
              </a:r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 HR 10</a:t>
              </a:r>
            </a:p>
          </p:txBody>
        </p:sp>
        <p:sp>
          <p:nvSpPr>
            <p:cNvPr id="37" name="Textfeld 36">
              <a:extLst>
                <a:ext uri="{FF2B5EF4-FFF2-40B4-BE49-F238E27FC236}">
                  <a16:creationId xmlns:a16="http://schemas.microsoft.com/office/drawing/2014/main" id="{AB9C273D-ECDC-41F4-88E5-55E47DB080A2}"/>
                </a:ext>
              </a:extLst>
            </p:cNvPr>
            <p:cNvSpPr txBox="1"/>
            <p:nvPr/>
          </p:nvSpPr>
          <p:spPr>
            <a:xfrm>
              <a:off x="3412045" y="1889842"/>
              <a:ext cx="883190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Bosch APAS</a:t>
              </a:r>
            </a:p>
          </p:txBody>
        </p:sp>
        <p:pic>
          <p:nvPicPr>
            <p:cNvPr id="38" name="Grafik 37">
              <a:extLst>
                <a:ext uri="{FF2B5EF4-FFF2-40B4-BE49-F238E27FC236}">
                  <a16:creationId xmlns:a16="http://schemas.microsoft.com/office/drawing/2014/main" id="{254C3A59-31DA-4727-BDE0-63043C9B2B2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9" cstate="print"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21324" b="79902" l="13628" r="55044">
                          <a14:foregroundMark x1="37168" y1="27451" x2="34159" y2="24755"/>
                          <a14:foregroundMark x1="36283" y1="24020" x2="39823" y2="24510"/>
                          <a14:backgroundMark x1="31150" y1="59804" x2="33451" y2="56373"/>
                          <a14:backgroundMark x1="47965" y1="37745" x2="48673" y2="45343"/>
                          <a14:backgroundMark x1="33982" y1="42647" x2="34336" y2="53676"/>
                          <a14:backgroundMark x1="29381" y1="59559" x2="31681" y2="66422"/>
                          <a14:backgroundMark x1="42655" y1="74755" x2="52566" y2="7107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l="12416" t="19896" r="44145" b="12710"/>
            <a:stretch/>
          </p:blipFill>
          <p:spPr>
            <a:xfrm>
              <a:off x="4661734" y="2464952"/>
              <a:ext cx="936905" cy="1049591"/>
            </a:xfrm>
            <a:prstGeom prst="rect">
              <a:avLst/>
            </a:prstGeom>
          </p:spPr>
        </p:pic>
        <p:sp>
          <p:nvSpPr>
            <p:cNvPr id="39" name="Textfeld 38">
              <a:extLst>
                <a:ext uri="{FF2B5EF4-FFF2-40B4-BE49-F238E27FC236}">
                  <a16:creationId xmlns:a16="http://schemas.microsoft.com/office/drawing/2014/main" id="{A5152E20-E803-4864-8706-04B7EB265540}"/>
                </a:ext>
              </a:extLst>
            </p:cNvPr>
            <p:cNvSpPr txBox="1"/>
            <p:nvPr/>
          </p:nvSpPr>
          <p:spPr>
            <a:xfrm>
              <a:off x="4781368" y="3346016"/>
              <a:ext cx="352221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Pilz</a:t>
              </a:r>
            </a:p>
          </p:txBody>
        </p:sp>
        <p:pic>
          <p:nvPicPr>
            <p:cNvPr id="40" name="Grafik 39">
              <a:extLst>
                <a:ext uri="{FF2B5EF4-FFF2-40B4-BE49-F238E27FC236}">
                  <a16:creationId xmlns:a16="http://schemas.microsoft.com/office/drawing/2014/main" id="{F269A7A8-7C44-4447-9DC1-D2270EC543A1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>
              <a:off x="1525240" y="2851186"/>
              <a:ext cx="1018829" cy="760203"/>
            </a:xfrm>
            <a:prstGeom prst="rect">
              <a:avLst/>
            </a:prstGeom>
          </p:spPr>
        </p:pic>
        <p:sp>
          <p:nvSpPr>
            <p:cNvPr id="41" name="Textfeld 40">
              <a:extLst>
                <a:ext uri="{FF2B5EF4-FFF2-40B4-BE49-F238E27FC236}">
                  <a16:creationId xmlns:a16="http://schemas.microsoft.com/office/drawing/2014/main" id="{735C9314-0FFF-4219-8BBE-45C35E3A9E55}"/>
                </a:ext>
              </a:extLst>
            </p:cNvPr>
            <p:cNvSpPr txBox="1"/>
            <p:nvPr/>
          </p:nvSpPr>
          <p:spPr>
            <a:xfrm>
              <a:off x="1417117" y="3514592"/>
              <a:ext cx="801712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Sensodrive</a:t>
              </a:r>
              <a:endParaRPr lang="de-DE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pic>
          <p:nvPicPr>
            <p:cNvPr id="42" name="Grafik 41">
              <a:extLst>
                <a:ext uri="{FF2B5EF4-FFF2-40B4-BE49-F238E27FC236}">
                  <a16:creationId xmlns:a16="http://schemas.microsoft.com/office/drawing/2014/main" id="{C9ADEE6C-A2BD-4F4C-8043-8C9FB470E24E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246894" y="2139132"/>
              <a:ext cx="1041104" cy="1041104"/>
            </a:xfrm>
            <a:prstGeom prst="rect">
              <a:avLst/>
            </a:prstGeom>
          </p:spPr>
        </p:pic>
        <p:sp>
          <p:nvSpPr>
            <p:cNvPr id="43" name="Textfeld 42">
              <a:extLst>
                <a:ext uri="{FF2B5EF4-FFF2-40B4-BE49-F238E27FC236}">
                  <a16:creationId xmlns:a16="http://schemas.microsoft.com/office/drawing/2014/main" id="{50A0E5B9-75F8-43F3-932E-0A3DD659769C}"/>
                </a:ext>
              </a:extLst>
            </p:cNvPr>
            <p:cNvSpPr txBox="1"/>
            <p:nvPr/>
          </p:nvSpPr>
          <p:spPr>
            <a:xfrm>
              <a:off x="6177232" y="3062305"/>
              <a:ext cx="779118" cy="5479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ABB Yumi</a:t>
              </a:r>
            </a:p>
            <a:p>
              <a:pPr algn="ctr"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Single-arm</a:t>
              </a:r>
              <a:b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</a:br>
              <a:endParaRPr lang="de-DE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pic>
          <p:nvPicPr>
            <p:cNvPr id="44" name="Grafik 43">
              <a:extLst>
                <a:ext uri="{FF2B5EF4-FFF2-40B4-BE49-F238E27FC236}">
                  <a16:creationId xmlns:a16="http://schemas.microsoft.com/office/drawing/2014/main" id="{0C8CB1B5-526F-40AC-98C2-EF58141B3B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80878" y="999819"/>
              <a:ext cx="861904" cy="1101652"/>
            </a:xfrm>
            <a:prstGeom prst="rect">
              <a:avLst/>
            </a:prstGeom>
          </p:spPr>
        </p:pic>
        <p:sp>
          <p:nvSpPr>
            <p:cNvPr id="45" name="Textfeld 44">
              <a:extLst>
                <a:ext uri="{FF2B5EF4-FFF2-40B4-BE49-F238E27FC236}">
                  <a16:creationId xmlns:a16="http://schemas.microsoft.com/office/drawing/2014/main" id="{722551CA-8D3E-4A9D-9449-F2709D281806}"/>
                </a:ext>
              </a:extLst>
            </p:cNvPr>
            <p:cNvSpPr txBox="1"/>
            <p:nvPr/>
          </p:nvSpPr>
          <p:spPr>
            <a:xfrm>
              <a:off x="486144" y="2004226"/>
              <a:ext cx="543670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609463"/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Stäubli</a:t>
              </a:r>
              <a:endParaRPr lang="de-DE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pic>
          <p:nvPicPr>
            <p:cNvPr id="46" name="Grafik 45">
              <a:extLst>
                <a:ext uri="{FF2B5EF4-FFF2-40B4-BE49-F238E27FC236}">
                  <a16:creationId xmlns:a16="http://schemas.microsoft.com/office/drawing/2014/main" id="{C26964D8-A0AC-439B-A2D5-2E44F7266CB3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78110" y="2199519"/>
              <a:ext cx="877571" cy="990169"/>
            </a:xfrm>
            <a:prstGeom prst="rect">
              <a:avLst/>
            </a:prstGeom>
          </p:spPr>
        </p:pic>
        <p:sp>
          <p:nvSpPr>
            <p:cNvPr id="47" name="Textfeld 46">
              <a:extLst>
                <a:ext uri="{FF2B5EF4-FFF2-40B4-BE49-F238E27FC236}">
                  <a16:creationId xmlns:a16="http://schemas.microsoft.com/office/drawing/2014/main" id="{C628D336-4984-474A-AB82-4B09FED15060}"/>
                </a:ext>
              </a:extLst>
            </p:cNvPr>
            <p:cNvSpPr txBox="1"/>
            <p:nvPr/>
          </p:nvSpPr>
          <p:spPr>
            <a:xfrm>
              <a:off x="466650" y="3140208"/>
              <a:ext cx="639989" cy="3881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609463"/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Kassow</a:t>
              </a:r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 </a:t>
              </a:r>
            </a:p>
            <a:p>
              <a:pPr algn="ctr" defTabSz="609463"/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Robots</a:t>
              </a:r>
              <a:endParaRPr lang="de-DE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pic>
          <p:nvPicPr>
            <p:cNvPr id="48" name="Grafik 47">
              <a:extLst>
                <a:ext uri="{FF2B5EF4-FFF2-40B4-BE49-F238E27FC236}">
                  <a16:creationId xmlns:a16="http://schemas.microsoft.com/office/drawing/2014/main" id="{AE3D4E61-C5AC-4B2B-875B-B5793D693944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82974" y="3403266"/>
              <a:ext cx="811367" cy="1062152"/>
            </a:xfrm>
            <a:prstGeom prst="rect">
              <a:avLst/>
            </a:prstGeom>
          </p:spPr>
        </p:pic>
        <p:sp>
          <p:nvSpPr>
            <p:cNvPr id="49" name="Textfeld 48">
              <a:extLst>
                <a:ext uri="{FF2B5EF4-FFF2-40B4-BE49-F238E27FC236}">
                  <a16:creationId xmlns:a16="http://schemas.microsoft.com/office/drawing/2014/main" id="{22BBABA6-6665-4D03-A944-AC2856C3F56F}"/>
                </a:ext>
              </a:extLst>
            </p:cNvPr>
            <p:cNvSpPr txBox="1"/>
            <p:nvPr/>
          </p:nvSpPr>
          <p:spPr>
            <a:xfrm>
              <a:off x="779629" y="4272012"/>
              <a:ext cx="654259" cy="3881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609463"/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Doosan</a:t>
              </a:r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 </a:t>
              </a:r>
              <a:b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</a:br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Robotics</a:t>
              </a:r>
              <a:endParaRPr lang="de-DE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  <p:sp>
          <p:nvSpPr>
            <p:cNvPr id="50" name="Textfeld 49">
              <a:extLst>
                <a:ext uri="{FF2B5EF4-FFF2-40B4-BE49-F238E27FC236}">
                  <a16:creationId xmlns:a16="http://schemas.microsoft.com/office/drawing/2014/main" id="{C2824FFC-8623-4EEA-A949-A9349CB162E2}"/>
                </a:ext>
              </a:extLst>
            </p:cNvPr>
            <p:cNvSpPr txBox="1"/>
            <p:nvPr/>
          </p:nvSpPr>
          <p:spPr>
            <a:xfrm>
              <a:off x="2273404" y="2878885"/>
              <a:ext cx="977655" cy="2283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09463"/>
              <a:r>
                <a:rPr lang="de-DE" sz="1399" dirty="0">
                  <a:solidFill>
                    <a:srgbClr val="191919"/>
                  </a:solidFill>
                  <a:latin typeface="Arial" panose="020B0604020202020204"/>
                </a:rPr>
                <a:t>FESTO </a:t>
              </a:r>
              <a:r>
                <a:rPr lang="de-DE" sz="1399" dirty="0" err="1">
                  <a:solidFill>
                    <a:srgbClr val="191919"/>
                  </a:solidFill>
                  <a:latin typeface="Arial" panose="020B0604020202020204"/>
                </a:rPr>
                <a:t>Bionic</a:t>
              </a:r>
              <a:endParaRPr lang="de-DE" sz="1399" dirty="0">
                <a:solidFill>
                  <a:srgbClr val="191919"/>
                </a:solidFill>
                <a:latin typeface="Arial" panose="020B0604020202020204"/>
              </a:endParaRPr>
            </a:p>
          </p:txBody>
        </p:sp>
      </p:grpSp>
      <p:sp>
        <p:nvSpPr>
          <p:cNvPr id="53" name="Rechteck 52">
            <a:extLst>
              <a:ext uri="{FF2B5EF4-FFF2-40B4-BE49-F238E27FC236}">
                <a16:creationId xmlns:a16="http://schemas.microsoft.com/office/drawing/2014/main" id="{DF33FA66-7CFA-97BE-E47D-DFDC4BD7D4F5}"/>
              </a:ext>
            </a:extLst>
          </p:cNvPr>
          <p:cNvSpPr/>
          <p:nvPr/>
        </p:nvSpPr>
        <p:spPr>
          <a:xfrm>
            <a:off x="8688866" y="1072361"/>
            <a:ext cx="3050615" cy="1164341"/>
          </a:xfrm>
          <a:prstGeom prst="rect">
            <a:avLst/>
          </a:prstGeom>
          <a:solidFill>
            <a:srgbClr val="FF0000"/>
          </a:solidFill>
          <a:ln w="25400">
            <a:solidFill>
              <a:schemeClr val="accent1"/>
            </a:solidFill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107944" tIns="35981" rIns="107944" bIns="35981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609463">
              <a:lnSpc>
                <a:spcPct val="110000"/>
              </a:lnSpc>
              <a:spcAft>
                <a:spcPts val="600"/>
              </a:spcAft>
            </a:pPr>
            <a:r>
              <a:rPr lang="de-CH" sz="2399" dirty="0">
                <a:solidFill>
                  <a:srgbClr val="191919"/>
                </a:solidFill>
                <a:latin typeface="Arial" panose="020B0604020202020204"/>
              </a:rPr>
              <a:t>Anpassen</a:t>
            </a:r>
          </a:p>
        </p:txBody>
      </p:sp>
    </p:spTree>
    <p:extLst>
      <p:ext uri="{BB962C8B-B14F-4D97-AF65-F5344CB8AC3E}">
        <p14:creationId xmlns:p14="http://schemas.microsoft.com/office/powerpoint/2010/main" val="84146009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F5D7A2E1-92ED-4ACD-9710-C57EB3EC76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defTabSz="609463"/>
            <a:r>
              <a:rPr lang="de-CH">
                <a:solidFill>
                  <a:srgbClr val="191919"/>
                </a:solidFill>
                <a:latin typeface="Arial" panose="020B0604020202020204"/>
              </a:rPr>
              <a:t>Automation II</a:t>
            </a:r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91872CE-E8F5-4154-8F9D-D7F0A007789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defTabSz="609463"/>
            <a:fld id="{4EAC321B-7500-4259-A00F-915439A35E15}" type="slidenum">
              <a:rPr lang="de-CH">
                <a:solidFill>
                  <a:srgbClr val="191919"/>
                </a:solidFill>
                <a:latin typeface="Arial" panose="020B0604020202020204"/>
              </a:rPr>
              <a:pPr defTabSz="609463"/>
              <a:t>48</a:t>
            </a:fld>
            <a:endParaRPr lang="de-CH" dirty="0">
              <a:solidFill>
                <a:srgbClr val="191919"/>
              </a:solidFill>
              <a:latin typeface="Arial" panose="020B0604020202020204"/>
            </a:endParaRPr>
          </a:p>
        </p:txBody>
      </p:sp>
      <p:sp>
        <p:nvSpPr>
          <p:cNvPr id="5" name="Titel 4">
            <a:extLst>
              <a:ext uri="{FF2B5EF4-FFF2-40B4-BE49-F238E27FC236}">
                <a16:creationId xmlns:a16="http://schemas.microsoft.com/office/drawing/2014/main" id="{753B793B-EC22-4DF6-BB86-823334F65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de-DE" dirty="0"/>
              <a:t>Beispiele für marktreife MRK-fähige Robotersysteme im industriellen Einsatz</a:t>
            </a:r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1346685E-B518-47B3-AB04-26BE366CC78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fontScale="92500"/>
          </a:bodyPr>
          <a:lstStyle/>
          <a:p>
            <a:r>
              <a:rPr lang="de-CH" dirty="0"/>
              <a:t>Grundlagen Mensch-Roboter Kooperation</a:t>
            </a:r>
          </a:p>
        </p:txBody>
      </p:sp>
      <p:graphicFrame>
        <p:nvGraphicFramePr>
          <p:cNvPr id="6" name="Tabelle 5">
            <a:extLst>
              <a:ext uri="{FF2B5EF4-FFF2-40B4-BE49-F238E27FC236}">
                <a16:creationId xmlns:a16="http://schemas.microsoft.com/office/drawing/2014/main" id="{BE79053D-0276-4532-95D0-6F03819F85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3625567"/>
              </p:ext>
            </p:extLst>
          </p:nvPr>
        </p:nvGraphicFramePr>
        <p:xfrm>
          <a:off x="806029" y="1538047"/>
          <a:ext cx="10343847" cy="35693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02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079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1757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780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6533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63288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63180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344709">
                <a:tc>
                  <a:txBody>
                    <a:bodyPr/>
                    <a:lstStyle/>
                    <a:p>
                      <a:endParaRPr lang="de-DE" sz="1400" dirty="0"/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>
                          <a:solidFill>
                            <a:schemeClr val="tx1"/>
                          </a:solidFill>
                        </a:rPr>
                        <a:t>LBR </a:t>
                      </a:r>
                      <a:r>
                        <a:rPr lang="de-DE" sz="1400" dirty="0" err="1">
                          <a:solidFill>
                            <a:schemeClr val="tx1"/>
                          </a:solidFill>
                        </a:rPr>
                        <a:t>iiwa</a:t>
                      </a:r>
                      <a:endParaRPr lang="de-DE" sz="1400" dirty="0">
                        <a:solidFill>
                          <a:schemeClr val="tx1"/>
                        </a:solidFill>
                      </a:endParaRP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>
                          <a:solidFill>
                            <a:schemeClr val="tx1"/>
                          </a:solidFill>
                        </a:rPr>
                        <a:t>APAS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>
                          <a:solidFill>
                            <a:schemeClr val="tx1"/>
                          </a:solidFill>
                        </a:rPr>
                        <a:t>UR3-30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 err="1">
                          <a:solidFill>
                            <a:schemeClr val="tx1"/>
                          </a:solidFill>
                        </a:rPr>
                        <a:t>Fanuc</a:t>
                      </a:r>
                      <a:r>
                        <a:rPr lang="de-DE" sz="1400" baseline="0" dirty="0">
                          <a:solidFill>
                            <a:schemeClr val="tx1"/>
                          </a:solidFill>
                        </a:rPr>
                        <a:t> CR</a:t>
                      </a:r>
                      <a:endParaRPr lang="de-DE" sz="1400" dirty="0">
                        <a:solidFill>
                          <a:schemeClr val="tx1"/>
                        </a:solidFill>
                      </a:endParaRP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 err="1">
                          <a:solidFill>
                            <a:schemeClr val="tx1"/>
                          </a:solidFill>
                        </a:rPr>
                        <a:t>YuMi</a:t>
                      </a:r>
                      <a:endParaRPr lang="de-DE" sz="1400" dirty="0">
                        <a:solidFill>
                          <a:schemeClr val="tx1"/>
                        </a:solidFill>
                      </a:endParaRP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>
                          <a:solidFill>
                            <a:schemeClr val="tx1"/>
                          </a:solidFill>
                        </a:rPr>
                        <a:t>Franka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2983">
                <a:tc>
                  <a:txBody>
                    <a:bodyPr/>
                    <a:lstStyle/>
                    <a:p>
                      <a:r>
                        <a:rPr lang="de-DE" sz="1400" b="1" noProof="0" dirty="0"/>
                        <a:t>Sicherheits-funktionen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>
                          <a:solidFill>
                            <a:srgbClr val="00773D"/>
                          </a:solidFill>
                        </a:rPr>
                        <a:t>▲</a:t>
                      </a:r>
                      <a:endParaRPr lang="de-DE" sz="1400" dirty="0"/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>
                          <a:solidFill>
                            <a:srgbClr val="00773D"/>
                          </a:solidFill>
                        </a:rPr>
                        <a:t>▲</a:t>
                      </a:r>
                      <a:endParaRPr lang="de-DE" sz="1400" dirty="0"/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dirty="0">
                          <a:solidFill>
                            <a:srgbClr val="FFC000"/>
                          </a:solidFill>
                        </a:rPr>
                        <a:t>►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>
                          <a:solidFill>
                            <a:srgbClr val="00773D"/>
                          </a:solidFill>
                        </a:rPr>
                        <a:t>▲</a:t>
                      </a:r>
                      <a:endParaRPr lang="de-DE" sz="1400" dirty="0"/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dirty="0">
                          <a:solidFill>
                            <a:srgbClr val="FFC000"/>
                          </a:solidFill>
                        </a:rPr>
                        <a:t>►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dirty="0">
                          <a:solidFill>
                            <a:srgbClr val="FFC000"/>
                          </a:solidFill>
                        </a:rPr>
                        <a:t>►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2927">
                <a:tc>
                  <a:txBody>
                    <a:bodyPr/>
                    <a:lstStyle/>
                    <a:p>
                      <a:r>
                        <a:rPr lang="de-DE" sz="1400" b="1" dirty="0"/>
                        <a:t>Preis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>
                          <a:solidFill>
                            <a:srgbClr val="FF0000"/>
                          </a:solidFill>
                        </a:rPr>
                        <a:t>▲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dirty="0">
                          <a:solidFill>
                            <a:srgbClr val="FFC000"/>
                          </a:solidFill>
                        </a:rPr>
                        <a:t>►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>
                          <a:solidFill>
                            <a:srgbClr val="00B050"/>
                          </a:solidFill>
                        </a:rPr>
                        <a:t>▼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>
                          <a:solidFill>
                            <a:srgbClr val="FF0000"/>
                          </a:solidFill>
                        </a:rPr>
                        <a:t>▲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dirty="0">
                          <a:solidFill>
                            <a:srgbClr val="FFC000"/>
                          </a:solidFill>
                        </a:rPr>
                        <a:t>►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dirty="0">
                          <a:solidFill>
                            <a:srgbClr val="FFC000"/>
                          </a:solidFill>
                        </a:rPr>
                        <a:t>►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8197">
                <a:tc>
                  <a:txBody>
                    <a:bodyPr/>
                    <a:lstStyle/>
                    <a:p>
                      <a:r>
                        <a:rPr lang="de-DE" sz="1400" b="1" noProof="0" dirty="0">
                          <a:solidFill>
                            <a:schemeClr val="tx1"/>
                          </a:solidFill>
                        </a:rPr>
                        <a:t>Eigenschaften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baseline="0" noProof="0" dirty="0">
                          <a:solidFill>
                            <a:schemeClr val="tx1"/>
                          </a:solidFill>
                        </a:rPr>
                        <a:t>7 Achsen, Drehmoment-sensoren je Achse, sensitives Bewegungen</a:t>
                      </a:r>
                      <a:endParaRPr lang="de-DE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noProof="0" dirty="0">
                          <a:solidFill>
                            <a:schemeClr val="tx1"/>
                          </a:solidFill>
                        </a:rPr>
                        <a:t>Kapazitive Oberfläche,</a:t>
                      </a:r>
                      <a:r>
                        <a:rPr lang="de-DE" sz="1400" baseline="0" noProof="0" dirty="0">
                          <a:solidFill>
                            <a:schemeClr val="tx1"/>
                          </a:solidFill>
                        </a:rPr>
                        <a:t> integrierter Greifer und Kamera</a:t>
                      </a:r>
                      <a:endParaRPr lang="de-DE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noProof="0" dirty="0">
                          <a:solidFill>
                            <a:schemeClr val="tx1"/>
                          </a:solidFill>
                        </a:rPr>
                        <a:t>Sehr einfache </a:t>
                      </a:r>
                      <a:r>
                        <a:rPr lang="de-DE" sz="1400" noProof="0" dirty="0" err="1">
                          <a:solidFill>
                            <a:schemeClr val="tx1"/>
                          </a:solidFill>
                        </a:rPr>
                        <a:t>Programmierunggeringes</a:t>
                      </a:r>
                      <a:r>
                        <a:rPr lang="de-DE" sz="1400" noProof="0" dirty="0">
                          <a:solidFill>
                            <a:schemeClr val="tx1"/>
                          </a:solidFill>
                        </a:rPr>
                        <a:t> Eigengewicht</a:t>
                      </a: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Hohe Traglast,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4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Hohe</a:t>
                      </a:r>
                      <a:r>
                        <a:rPr lang="de-DE" sz="1400" kern="1200" baseline="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Reichweite</a:t>
                      </a:r>
                      <a:r>
                        <a:rPr lang="de-DE" sz="14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Vision-System</a:t>
                      </a:r>
                    </a:p>
                    <a:p>
                      <a:pPr marL="0" algn="l" defTabSz="914400" rtl="0" eaLnBrk="1" latinLnBrk="0" hangingPunct="1"/>
                      <a:endParaRPr lang="de-DE" sz="1400" kern="1200" noProof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kern="1200" noProof="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Zweiarm</a:t>
                      </a:r>
                      <a:r>
                        <a:rPr lang="de-DE" sz="1400" kern="1200" baseline="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4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Roboter, 7 Achsen,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4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Integrierter Greifer mit Kamera,</a:t>
                      </a:r>
                      <a:r>
                        <a:rPr lang="de-DE" sz="1400" kern="1200" baseline="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geringen Lasten</a:t>
                      </a:r>
                      <a:endParaRPr lang="de-DE" sz="1400" kern="1200" noProof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4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 Achsen,</a:t>
                      </a:r>
                    </a:p>
                    <a:p>
                      <a:pPr marL="0" algn="l" defTabSz="914400" rtl="0" eaLnBrk="1" latinLnBrk="0" hangingPunct="1"/>
                      <a:r>
                        <a:rPr lang="de-DE" sz="14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Integrierter</a:t>
                      </a:r>
                      <a:r>
                        <a:rPr lang="de-DE" sz="1400" kern="1200" baseline="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Greifer, sehr einfache Programmierung</a:t>
                      </a:r>
                      <a:endParaRPr lang="de-DE" sz="1400" kern="1200" noProof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44" marR="68544" marT="34272" marB="342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8" name="Picture 4" descr="http://www.bbips.pl/upload/produkty/produkty/ur10.jpg">
            <a:extLst>
              <a:ext uri="{FF2B5EF4-FFF2-40B4-BE49-F238E27FC236}">
                <a16:creationId xmlns:a16="http://schemas.microsoft.com/office/drawing/2014/main" id="{E71C2675-4BE5-4E3D-9AA4-465196B83C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27" t="14879" r="5700"/>
          <a:stretch/>
        </p:blipFill>
        <p:spPr bwMode="auto">
          <a:xfrm>
            <a:off x="5397063" y="1768615"/>
            <a:ext cx="971988" cy="106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54185302-5DFE-41DC-A8EB-430AF89FD6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7824" y="1877940"/>
            <a:ext cx="706893" cy="979058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725C642A-5BF5-4B8E-BE17-003E6E39EF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3257" y="1779340"/>
            <a:ext cx="705224" cy="1063789"/>
          </a:xfrm>
          <a:prstGeom prst="rect">
            <a:avLst/>
          </a:prstGeom>
        </p:spPr>
      </p:pic>
      <p:sp>
        <p:nvSpPr>
          <p:cNvPr id="11" name="Kickerbox">
            <a:extLst>
              <a:ext uri="{FF2B5EF4-FFF2-40B4-BE49-F238E27FC236}">
                <a16:creationId xmlns:a16="http://schemas.microsoft.com/office/drawing/2014/main" id="{5FE60488-0F95-4CAE-B337-34A9636D3546}"/>
              </a:ext>
            </a:extLst>
          </p:cNvPr>
          <p:cNvSpPr txBox="1">
            <a:spLocks noChangeArrowheads="1"/>
          </p:cNvSpPr>
          <p:nvPr/>
        </p:nvSpPr>
        <p:spPr bwMode="gray">
          <a:xfrm>
            <a:off x="832604" y="5280184"/>
            <a:ext cx="10343846" cy="645995"/>
          </a:xfrm>
          <a:prstGeom prst="rect">
            <a:avLst/>
          </a:prstGeom>
          <a:noFill/>
          <a:ln w="21590">
            <a:solidFill>
              <a:schemeClr val="accent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anchor="b">
            <a:spAutoFit/>
          </a:bodyPr>
          <a:lstStyle/>
          <a:p>
            <a:pPr algn="ctr" defTabSz="609463"/>
            <a:r>
              <a:rPr lang="de-DE" sz="1799" dirty="0">
                <a:solidFill>
                  <a:srgbClr val="191919"/>
                </a:solidFill>
                <a:latin typeface="Arial" panose="020B0604020202020204"/>
              </a:rPr>
              <a:t>Die Vor- und Nachteile bzw. die Eignung der MRK-fähigen Robotersysteme können erst im Anschluss an eine individuelle Anforderungsanalyse bestimmt werden.</a:t>
            </a:r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6906CA62-399B-4181-9D5B-928D8DC013A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598"/>
          <a:stretch/>
        </p:blipFill>
        <p:spPr>
          <a:xfrm>
            <a:off x="6815761" y="1825534"/>
            <a:ext cx="858764" cy="1045997"/>
          </a:xfrm>
          <a:prstGeom prst="rect">
            <a:avLst/>
          </a:prstGeom>
        </p:spPr>
      </p:pic>
      <p:pic>
        <p:nvPicPr>
          <p:cNvPr id="13" name="Picture 2" descr="http://www07.abb.com/api/ir/getimage/36fb710b-54e0-4e53-8383-aacde553ec56/1">
            <a:extLst>
              <a:ext uri="{FF2B5EF4-FFF2-40B4-BE49-F238E27FC236}">
                <a16:creationId xmlns:a16="http://schemas.microsoft.com/office/drawing/2014/main" id="{8F83F6F0-791D-4499-97EE-D11FD0A45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37" t="13873" r="22556" b="13518"/>
          <a:stretch>
            <a:fillRect/>
          </a:stretch>
        </p:blipFill>
        <p:spPr bwMode="auto">
          <a:xfrm>
            <a:off x="8127168" y="1877940"/>
            <a:ext cx="1116760" cy="92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 descr="http://robots-blog.com/wp-content/uploads/FRANKA_EMIKA-300x274.jpg">
            <a:extLst>
              <a:ext uri="{FF2B5EF4-FFF2-40B4-BE49-F238E27FC236}">
                <a16:creationId xmlns:a16="http://schemas.microsoft.com/office/drawing/2014/main" id="{B4F254D1-BC82-419A-8E84-0ED91734A8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9" t="13175" r="29288" b="5879"/>
          <a:stretch/>
        </p:blipFill>
        <p:spPr bwMode="auto">
          <a:xfrm>
            <a:off x="9837391" y="1852664"/>
            <a:ext cx="706794" cy="979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Quelle">
            <a:extLst>
              <a:ext uri="{FF2B5EF4-FFF2-40B4-BE49-F238E27FC236}">
                <a16:creationId xmlns:a16="http://schemas.microsoft.com/office/drawing/2014/main" id="{3537DE7D-41D6-4F45-BD7B-D561041C28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98336" y="6018751"/>
            <a:ext cx="7097192" cy="161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DDDDD"/>
                </a:solidFill>
              </a14:hiddenFill>
            </a:ext>
            <a:ext uri="{91240B29-F687-4F45-9708-019B960494DF}">
              <a14:hiddenLine xmlns:a14="http://schemas.microsoft.com/office/drawing/2010/main" w="1079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anchor="b">
            <a:spAutoFit/>
          </a:bodyPr>
          <a:lstStyle/>
          <a:p>
            <a:pPr defTabSz="609463"/>
            <a:r>
              <a:rPr lang="de-DE" sz="750" dirty="0">
                <a:solidFill>
                  <a:srgbClr val="191919"/>
                </a:solidFill>
                <a:latin typeface="Arial" panose="020B0604020202020204"/>
              </a:rPr>
              <a:t>Quelle: Kuka, Bosch, Universal Robot, Fanuc, ABB, Franka</a:t>
            </a:r>
          </a:p>
        </p:txBody>
      </p:sp>
    </p:spTree>
    <p:extLst>
      <p:ext uri="{BB962C8B-B14F-4D97-AF65-F5344CB8AC3E}">
        <p14:creationId xmlns:p14="http://schemas.microsoft.com/office/powerpoint/2010/main" val="11433329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3F6F47B9-5677-2DC0-E1C1-B0E825A6407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C52087A-D0FD-79F6-42C5-2ED9F1E4604F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49</a:t>
            </a:fld>
            <a:endParaRPr lang="de-CH" dirty="0"/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E4AE8334-3DA9-4BD9-D073-866C1E4F45A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>
            <a:normAutofit fontScale="92500"/>
          </a:bodyPr>
          <a:lstStyle/>
          <a:p>
            <a:endParaRPr lang="de-CH" dirty="0"/>
          </a:p>
        </p:txBody>
      </p:sp>
      <p:sp>
        <p:nvSpPr>
          <p:cNvPr id="7" name="Rechteck 6">
            <a:extLst>
              <a:ext uri="{FF2B5EF4-FFF2-40B4-BE49-F238E27FC236}">
                <a16:creationId xmlns:a16="http://schemas.microsoft.com/office/drawing/2014/main" id="{A4F687A2-7860-56B8-A391-DAE05DB95EAA}"/>
              </a:ext>
            </a:extLst>
          </p:cNvPr>
          <p:cNvSpPr/>
          <p:nvPr/>
        </p:nvSpPr>
        <p:spPr>
          <a:xfrm>
            <a:off x="112238" y="2310404"/>
            <a:ext cx="6989574" cy="1915658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  <p:txBody>
          <a:bodyPr anchor="t"/>
          <a:lstStyle/>
          <a:p>
            <a:pPr defTabSz="913943">
              <a:defRPr/>
            </a:pPr>
            <a:r>
              <a:rPr lang="de-DE" sz="1599" kern="0" dirty="0">
                <a:latin typeface="Arial" panose="020B0604020202020204"/>
              </a:rPr>
              <a:t>Einzelaufgaben</a:t>
            </a:r>
          </a:p>
        </p:txBody>
      </p:sp>
      <p:sp>
        <p:nvSpPr>
          <p:cNvPr id="8" name="Rechteck 7">
            <a:extLst>
              <a:ext uri="{FF2B5EF4-FFF2-40B4-BE49-F238E27FC236}">
                <a16:creationId xmlns:a16="http://schemas.microsoft.com/office/drawing/2014/main" id="{65C5D427-AC6B-AB15-54D9-7D8E5B8C7B00}"/>
              </a:ext>
            </a:extLst>
          </p:cNvPr>
          <p:cNvSpPr/>
          <p:nvPr/>
        </p:nvSpPr>
        <p:spPr>
          <a:xfrm>
            <a:off x="112238" y="1498974"/>
            <a:ext cx="6989577" cy="794940"/>
          </a:xfrm>
          <a:prstGeom prst="rect">
            <a:avLst/>
          </a:prstGeom>
          <a:solidFill>
            <a:schemeClr val="tx1">
              <a:lumMod val="50000"/>
              <a:lumOff val="50000"/>
              <a:alpha val="70000"/>
            </a:schemeClr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  <p:txBody>
          <a:bodyPr anchor="ctr"/>
          <a:lstStyle/>
          <a:p>
            <a:pPr defTabSz="913943">
              <a:defRPr/>
            </a:pPr>
            <a:r>
              <a:rPr lang="de-DE" sz="1599" kern="0" dirty="0">
                <a:solidFill>
                  <a:srgbClr val="FFFFFF"/>
                </a:solidFill>
                <a:latin typeface="Arial" panose="020B0604020202020204"/>
              </a:rPr>
              <a:t>Aufgaben Kategorien</a:t>
            </a:r>
          </a:p>
        </p:txBody>
      </p:sp>
      <p:sp>
        <p:nvSpPr>
          <p:cNvPr id="9" name="Gerade Verbindung 8">
            <a:extLst>
              <a:ext uri="{FF2B5EF4-FFF2-40B4-BE49-F238E27FC236}">
                <a16:creationId xmlns:a16="http://schemas.microsoft.com/office/drawing/2014/main" id="{284A6035-8A01-5325-6B1C-7F521803B9AA}"/>
              </a:ext>
            </a:extLst>
          </p:cNvPr>
          <p:cNvSpPr/>
          <p:nvPr/>
        </p:nvSpPr>
        <p:spPr>
          <a:xfrm>
            <a:off x="4536664" y="1145399"/>
            <a:ext cx="98914" cy="491958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5720" y="0"/>
                </a:moveTo>
                <a:lnTo>
                  <a:pt x="45720" y="449135"/>
                </a:ln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</a:ln>
          <a:effectLst/>
        </p:spPr>
        <p:txBody>
          <a:bodyPr/>
          <a:lstStyle/>
          <a:p>
            <a:pPr defTabSz="913943">
              <a:defRPr/>
            </a:pPr>
            <a:endParaRPr lang="de-DE" sz="2799" kern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Arial" panose="020B0604020202020204"/>
            </a:endParaRPr>
          </a:p>
        </p:txBody>
      </p:sp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2FD1467D-83D7-75B7-4C1A-94A18F1AFA90}"/>
              </a:ext>
            </a:extLst>
          </p:cNvPr>
          <p:cNvGrpSpPr/>
          <p:nvPr/>
        </p:nvGrpSpPr>
        <p:grpSpPr>
          <a:xfrm>
            <a:off x="2401627" y="1637357"/>
            <a:ext cx="1074814" cy="544168"/>
            <a:chOff x="770115" y="1047964"/>
            <a:chExt cx="1049672" cy="524836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14" name="Rechteck 13">
              <a:extLst>
                <a:ext uri="{FF2B5EF4-FFF2-40B4-BE49-F238E27FC236}">
                  <a16:creationId xmlns:a16="http://schemas.microsoft.com/office/drawing/2014/main" id="{45F061E5-7BF7-7D31-F7C7-3D7E8EE34809}"/>
                </a:ext>
              </a:extLst>
            </p:cNvPr>
            <p:cNvSpPr/>
            <p:nvPr/>
          </p:nvSpPr>
          <p:spPr>
            <a:xfrm>
              <a:off x="770115" y="1047964"/>
              <a:ext cx="1049672" cy="524836"/>
            </a:xfrm>
            <a:prstGeom prst="rect">
              <a:avLst/>
            </a:prstGeom>
            <a:grpFill/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15" name="Rechteck 14">
              <a:extLst>
                <a:ext uri="{FF2B5EF4-FFF2-40B4-BE49-F238E27FC236}">
                  <a16:creationId xmlns:a16="http://schemas.microsoft.com/office/drawing/2014/main" id="{DD2D196F-CAF5-2293-2832-00AEDC5758DE}"/>
                </a:ext>
              </a:extLst>
            </p:cNvPr>
            <p:cNvSpPr/>
            <p:nvPr/>
          </p:nvSpPr>
          <p:spPr>
            <a:xfrm>
              <a:off x="770115" y="1047964"/>
              <a:ext cx="1049672" cy="524836"/>
            </a:xfrm>
            <a:prstGeom prst="rect">
              <a:avLst/>
            </a:prstGeom>
            <a:grp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Teile zuführen</a:t>
              </a:r>
            </a:p>
          </p:txBody>
        </p:sp>
      </p:grpSp>
      <p:sp>
        <p:nvSpPr>
          <p:cNvPr id="17" name="Rechteck 16">
            <a:extLst>
              <a:ext uri="{FF2B5EF4-FFF2-40B4-BE49-F238E27FC236}">
                <a16:creationId xmlns:a16="http://schemas.microsoft.com/office/drawing/2014/main" id="{B86EED6E-141E-3E1F-E146-295EBF3F2B16}"/>
              </a:ext>
            </a:extLst>
          </p:cNvPr>
          <p:cNvSpPr/>
          <p:nvPr/>
        </p:nvSpPr>
        <p:spPr>
          <a:xfrm>
            <a:off x="2569731" y="2387200"/>
            <a:ext cx="1074814" cy="544168"/>
          </a:xfrm>
          <a:prstGeom prst="rect">
            <a:avLst/>
          </a:prstGeom>
          <a:solidFill>
            <a:schemeClr val="bg1">
              <a:lumMod val="75000"/>
            </a:schemeClr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</p:sp>
      <p:sp>
        <p:nvSpPr>
          <p:cNvPr id="18" name="Rechteck 17">
            <a:extLst>
              <a:ext uri="{FF2B5EF4-FFF2-40B4-BE49-F238E27FC236}">
                <a16:creationId xmlns:a16="http://schemas.microsoft.com/office/drawing/2014/main" id="{A750CC00-AD87-3641-95EB-18219D45D4E7}"/>
              </a:ext>
            </a:extLst>
          </p:cNvPr>
          <p:cNvSpPr/>
          <p:nvPr/>
        </p:nvSpPr>
        <p:spPr>
          <a:xfrm>
            <a:off x="2569731" y="2387200"/>
            <a:ext cx="1074814" cy="544168"/>
          </a:xfrm>
          <a:prstGeom prst="rect">
            <a:avLst/>
          </a:prstGeom>
          <a:noFill/>
          <a:ln>
            <a:noFill/>
          </a:ln>
          <a:effectLst/>
        </p:spPr>
        <p:txBody>
          <a:bodyPr spcFirstLastPara="0" vert="horz" wrap="square" lIns="6981" tIns="6981" rIns="6981" bIns="6981" numCol="1" spcCol="1270" anchor="ctr" anchorCtr="0">
            <a:noAutofit/>
          </a:bodyPr>
          <a:lstStyle/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199" kern="0" dirty="0">
                <a:latin typeface="Arial" panose="020B0604020202020204"/>
              </a:rPr>
              <a:t>Oberschale zuführen</a:t>
            </a:r>
          </a:p>
        </p:txBody>
      </p:sp>
      <p:sp>
        <p:nvSpPr>
          <p:cNvPr id="20" name="Rechteck 19">
            <a:extLst>
              <a:ext uri="{FF2B5EF4-FFF2-40B4-BE49-F238E27FC236}">
                <a16:creationId xmlns:a16="http://schemas.microsoft.com/office/drawing/2014/main" id="{74585156-211E-E5A8-5F9C-2822F6962806}"/>
              </a:ext>
            </a:extLst>
          </p:cNvPr>
          <p:cNvSpPr/>
          <p:nvPr/>
        </p:nvSpPr>
        <p:spPr>
          <a:xfrm>
            <a:off x="2569731" y="2998443"/>
            <a:ext cx="1074814" cy="544168"/>
          </a:xfrm>
          <a:prstGeom prst="rect">
            <a:avLst/>
          </a:prstGeom>
          <a:solidFill>
            <a:srgbClr val="4D99CC"/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</p:sp>
      <p:sp>
        <p:nvSpPr>
          <p:cNvPr id="21" name="Rechteck 20">
            <a:extLst>
              <a:ext uri="{FF2B5EF4-FFF2-40B4-BE49-F238E27FC236}">
                <a16:creationId xmlns:a16="http://schemas.microsoft.com/office/drawing/2014/main" id="{B25016A6-0EC3-E9BA-2C04-59C101C916D2}"/>
              </a:ext>
            </a:extLst>
          </p:cNvPr>
          <p:cNvSpPr/>
          <p:nvPr/>
        </p:nvSpPr>
        <p:spPr>
          <a:xfrm>
            <a:off x="2569731" y="2998443"/>
            <a:ext cx="1074814" cy="54416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</p:spPr>
        <p:txBody>
          <a:bodyPr spcFirstLastPara="0" vert="horz" wrap="square" lIns="6981" tIns="6981" rIns="6981" bIns="6981" numCol="1" spcCol="1270" anchor="ctr" anchorCtr="0">
            <a:noAutofit/>
          </a:bodyPr>
          <a:lstStyle/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199" kern="0" dirty="0">
                <a:latin typeface="Arial" panose="020B0604020202020204"/>
              </a:rPr>
              <a:t>Unterschale </a:t>
            </a:r>
          </a:p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199" kern="0" dirty="0">
                <a:latin typeface="Arial" panose="020B0604020202020204"/>
              </a:rPr>
              <a:t>zuführen</a:t>
            </a:r>
          </a:p>
        </p:txBody>
      </p: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94D9DD86-FC8D-E92B-8E1D-1CE04A9DFD51}"/>
              </a:ext>
            </a:extLst>
          </p:cNvPr>
          <p:cNvGrpSpPr/>
          <p:nvPr/>
        </p:nvGrpSpPr>
        <p:grpSpPr>
          <a:xfrm>
            <a:off x="4032102" y="1637357"/>
            <a:ext cx="1074814" cy="544168"/>
            <a:chOff x="2268923" y="1047964"/>
            <a:chExt cx="1049672" cy="524836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23" name="Rechteck 22">
              <a:extLst>
                <a:ext uri="{FF2B5EF4-FFF2-40B4-BE49-F238E27FC236}">
                  <a16:creationId xmlns:a16="http://schemas.microsoft.com/office/drawing/2014/main" id="{A1865A67-B8FA-CDEC-B2FA-DF1051629C3A}"/>
                </a:ext>
              </a:extLst>
            </p:cNvPr>
            <p:cNvSpPr/>
            <p:nvPr/>
          </p:nvSpPr>
          <p:spPr>
            <a:xfrm>
              <a:off x="2268923" y="1047964"/>
              <a:ext cx="1049672" cy="524836"/>
            </a:xfrm>
            <a:prstGeom prst="rect">
              <a:avLst/>
            </a:prstGeom>
            <a:grpFill/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24" name="Rechteck 23">
              <a:extLst>
                <a:ext uri="{FF2B5EF4-FFF2-40B4-BE49-F238E27FC236}">
                  <a16:creationId xmlns:a16="http://schemas.microsoft.com/office/drawing/2014/main" id="{E35FAF22-CA61-3E08-5DE2-8D876EBA391D}"/>
                </a:ext>
              </a:extLst>
            </p:cNvPr>
            <p:cNvSpPr/>
            <p:nvPr/>
          </p:nvSpPr>
          <p:spPr>
            <a:xfrm>
              <a:off x="2268923" y="1047964"/>
              <a:ext cx="1049672" cy="524836"/>
            </a:xfrm>
            <a:prstGeom prst="rect">
              <a:avLst/>
            </a:prstGeom>
            <a:grp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Elektronik einlegen</a:t>
              </a:r>
            </a:p>
          </p:txBody>
        </p:sp>
      </p:grpSp>
      <p:sp>
        <p:nvSpPr>
          <p:cNvPr id="26" name="Rechteck 25">
            <a:extLst>
              <a:ext uri="{FF2B5EF4-FFF2-40B4-BE49-F238E27FC236}">
                <a16:creationId xmlns:a16="http://schemas.microsoft.com/office/drawing/2014/main" id="{2289BFEA-76ED-6401-0478-941152EA4D11}"/>
              </a:ext>
            </a:extLst>
          </p:cNvPr>
          <p:cNvSpPr/>
          <p:nvPr/>
        </p:nvSpPr>
        <p:spPr>
          <a:xfrm>
            <a:off x="4310512" y="2379178"/>
            <a:ext cx="1074814" cy="544168"/>
          </a:xfrm>
          <a:prstGeom prst="rect">
            <a:avLst/>
          </a:prstGeom>
          <a:solidFill>
            <a:srgbClr val="4D99CC"/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</p:sp>
      <p:sp>
        <p:nvSpPr>
          <p:cNvPr id="27" name="Rechteck 26">
            <a:extLst>
              <a:ext uri="{FF2B5EF4-FFF2-40B4-BE49-F238E27FC236}">
                <a16:creationId xmlns:a16="http://schemas.microsoft.com/office/drawing/2014/main" id="{65CAEAA6-1D9F-9018-525C-869A30A7A61C}"/>
              </a:ext>
            </a:extLst>
          </p:cNvPr>
          <p:cNvSpPr/>
          <p:nvPr/>
        </p:nvSpPr>
        <p:spPr>
          <a:xfrm>
            <a:off x="4310512" y="2379178"/>
            <a:ext cx="1074814" cy="54416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</p:spPr>
        <p:txBody>
          <a:bodyPr spcFirstLastPara="0" vert="horz" wrap="square" lIns="6981" tIns="6981" rIns="6981" bIns="6981" numCol="1" spcCol="1270" anchor="ctr" anchorCtr="0">
            <a:noAutofit/>
          </a:bodyPr>
          <a:lstStyle/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199" kern="0" dirty="0">
                <a:latin typeface="Arial" panose="020B0604020202020204"/>
              </a:rPr>
              <a:t>Elektronik einlegen</a:t>
            </a:r>
          </a:p>
        </p:txBody>
      </p:sp>
      <p:sp>
        <p:nvSpPr>
          <p:cNvPr id="29" name="Rechteck 28">
            <a:extLst>
              <a:ext uri="{FF2B5EF4-FFF2-40B4-BE49-F238E27FC236}">
                <a16:creationId xmlns:a16="http://schemas.microsoft.com/office/drawing/2014/main" id="{F8913522-56D8-A157-1367-ABE9AB8104D5}"/>
              </a:ext>
            </a:extLst>
          </p:cNvPr>
          <p:cNvSpPr/>
          <p:nvPr/>
        </p:nvSpPr>
        <p:spPr>
          <a:xfrm>
            <a:off x="4306811" y="2997227"/>
            <a:ext cx="1074814" cy="544168"/>
          </a:xfrm>
          <a:prstGeom prst="rect">
            <a:avLst/>
          </a:prstGeom>
          <a:solidFill>
            <a:srgbClr val="4D99CC"/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</p:sp>
      <p:sp>
        <p:nvSpPr>
          <p:cNvPr id="30" name="Rechteck 29">
            <a:extLst>
              <a:ext uri="{FF2B5EF4-FFF2-40B4-BE49-F238E27FC236}">
                <a16:creationId xmlns:a16="http://schemas.microsoft.com/office/drawing/2014/main" id="{80641D48-90A6-FB63-B7CB-8800063F54A5}"/>
              </a:ext>
            </a:extLst>
          </p:cNvPr>
          <p:cNvSpPr/>
          <p:nvPr/>
        </p:nvSpPr>
        <p:spPr>
          <a:xfrm>
            <a:off x="4306811" y="2997227"/>
            <a:ext cx="1074814" cy="54416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</p:spPr>
        <p:txBody>
          <a:bodyPr spcFirstLastPara="0" vert="horz" wrap="square" lIns="6981" tIns="6981" rIns="6981" bIns="6981" numCol="1" spcCol="1270" anchor="ctr" anchorCtr="0">
            <a:noAutofit/>
          </a:bodyPr>
          <a:lstStyle/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199" kern="0" dirty="0">
                <a:latin typeface="Arial" panose="020B0604020202020204"/>
              </a:rPr>
              <a:t>Elektronik   ausrichten</a:t>
            </a:r>
          </a:p>
        </p:txBody>
      </p:sp>
      <p:grpSp>
        <p:nvGrpSpPr>
          <p:cNvPr id="31" name="Gruppieren 30">
            <a:extLst>
              <a:ext uri="{FF2B5EF4-FFF2-40B4-BE49-F238E27FC236}">
                <a16:creationId xmlns:a16="http://schemas.microsoft.com/office/drawing/2014/main" id="{9D102861-9F90-40FB-30AF-8C0A58474E10}"/>
              </a:ext>
            </a:extLst>
          </p:cNvPr>
          <p:cNvGrpSpPr/>
          <p:nvPr/>
        </p:nvGrpSpPr>
        <p:grpSpPr>
          <a:xfrm>
            <a:off x="5671736" y="1637357"/>
            <a:ext cx="1074814" cy="544168"/>
            <a:chOff x="3767731" y="1047964"/>
            <a:chExt cx="1049672" cy="524836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32" name="Rechteck 31">
              <a:extLst>
                <a:ext uri="{FF2B5EF4-FFF2-40B4-BE49-F238E27FC236}">
                  <a16:creationId xmlns:a16="http://schemas.microsoft.com/office/drawing/2014/main" id="{6EEA6E20-AC21-44D3-20E5-44B8B6F453DE}"/>
                </a:ext>
              </a:extLst>
            </p:cNvPr>
            <p:cNvSpPr/>
            <p:nvPr/>
          </p:nvSpPr>
          <p:spPr>
            <a:xfrm>
              <a:off x="3767731" y="1047964"/>
              <a:ext cx="1049672" cy="524836"/>
            </a:xfrm>
            <a:prstGeom prst="rect">
              <a:avLst/>
            </a:prstGeom>
            <a:grpFill/>
            <a:ln w="28575" cap="flat" cmpd="sng" algn="ctr">
              <a:solidFill>
                <a:srgbClr val="FFFFFF"/>
              </a:solidFill>
              <a:prstDash val="solid"/>
            </a:ln>
            <a:effectLst/>
          </p:spPr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7C10B6CC-F58D-A42C-FDAE-CB0659AD7FC6}"/>
                </a:ext>
              </a:extLst>
            </p:cNvPr>
            <p:cNvSpPr/>
            <p:nvPr/>
          </p:nvSpPr>
          <p:spPr>
            <a:xfrm>
              <a:off x="3767731" y="1047964"/>
              <a:ext cx="1049672" cy="524836"/>
            </a:xfrm>
            <a:prstGeom prst="rect">
              <a:avLst/>
            </a:prstGeom>
            <a:grpFill/>
            <a:ln>
              <a:noFill/>
            </a:ln>
            <a:effectLst/>
          </p:spPr>
          <p:txBody>
            <a:bodyPr spcFirstLastPara="0" vert="horz" wrap="square" lIns="6981" tIns="6981" rIns="6981" bIns="6981" numCol="1" spcCol="1270" anchor="ctr" anchorCtr="0">
              <a:noAutofit/>
            </a:bodyPr>
            <a:lstStyle/>
            <a:p>
              <a:pPr algn="ctr" defTabSz="48870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de-DE" sz="1399" kern="0" dirty="0">
                  <a:solidFill>
                    <a:srgbClr val="FFFFFF"/>
                  </a:solidFill>
                  <a:latin typeface="Arial" panose="020B0604020202020204"/>
                </a:rPr>
                <a:t>Deckel fügen</a:t>
              </a:r>
            </a:p>
          </p:txBody>
        </p:sp>
      </p:grpSp>
      <p:sp>
        <p:nvSpPr>
          <p:cNvPr id="35" name="Rechteck 34">
            <a:extLst>
              <a:ext uri="{FF2B5EF4-FFF2-40B4-BE49-F238E27FC236}">
                <a16:creationId xmlns:a16="http://schemas.microsoft.com/office/drawing/2014/main" id="{CA206E9F-5C5E-2FDB-CC9C-A5E357BB90D5}"/>
              </a:ext>
            </a:extLst>
          </p:cNvPr>
          <p:cNvSpPr/>
          <p:nvPr/>
        </p:nvSpPr>
        <p:spPr>
          <a:xfrm>
            <a:off x="5928127" y="2387200"/>
            <a:ext cx="1074814" cy="544168"/>
          </a:xfrm>
          <a:prstGeom prst="rect">
            <a:avLst/>
          </a:prstGeom>
          <a:solidFill>
            <a:schemeClr val="bg1">
              <a:lumMod val="75000"/>
            </a:schemeClr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</p:sp>
      <p:sp>
        <p:nvSpPr>
          <p:cNvPr id="36" name="Rechteck 35">
            <a:extLst>
              <a:ext uri="{FF2B5EF4-FFF2-40B4-BE49-F238E27FC236}">
                <a16:creationId xmlns:a16="http://schemas.microsoft.com/office/drawing/2014/main" id="{ABF8F56C-9C7F-2CC2-14AE-729067216AA9}"/>
              </a:ext>
            </a:extLst>
          </p:cNvPr>
          <p:cNvSpPr/>
          <p:nvPr/>
        </p:nvSpPr>
        <p:spPr>
          <a:xfrm>
            <a:off x="5829254" y="2387200"/>
            <a:ext cx="1272561" cy="544168"/>
          </a:xfrm>
          <a:prstGeom prst="rect">
            <a:avLst/>
          </a:prstGeom>
          <a:noFill/>
          <a:ln>
            <a:noFill/>
          </a:ln>
          <a:effectLst/>
        </p:spPr>
        <p:txBody>
          <a:bodyPr spcFirstLastPara="0" vert="horz" wrap="square" lIns="6981" tIns="6981" rIns="6981" bIns="6981" numCol="1" spcCol="1270" anchor="ctr" anchorCtr="0">
            <a:noAutofit/>
          </a:bodyPr>
          <a:lstStyle/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199" kern="0" dirty="0">
                <a:latin typeface="Arial" panose="020B0604020202020204"/>
              </a:rPr>
              <a:t>Deckel </a:t>
            </a:r>
          </a:p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199" kern="0" dirty="0">
                <a:latin typeface="Arial" panose="020B0604020202020204"/>
              </a:rPr>
              <a:t>auflegen</a:t>
            </a:r>
          </a:p>
        </p:txBody>
      </p:sp>
      <p:cxnSp>
        <p:nvCxnSpPr>
          <p:cNvPr id="37" name="Gewinkelter Verbinder 7">
            <a:extLst>
              <a:ext uri="{FF2B5EF4-FFF2-40B4-BE49-F238E27FC236}">
                <a16:creationId xmlns:a16="http://schemas.microsoft.com/office/drawing/2014/main" id="{4750E718-F415-01E1-CD69-B3521A87DF73}"/>
              </a:ext>
            </a:extLst>
          </p:cNvPr>
          <p:cNvCxnSpPr>
            <a:cxnSpLocks/>
            <a:endCxn id="32" idx="0"/>
          </p:cNvCxnSpPr>
          <p:nvPr/>
        </p:nvCxnSpPr>
        <p:spPr>
          <a:xfrm rot="16200000" flipH="1">
            <a:off x="5214064" y="642279"/>
            <a:ext cx="364596" cy="1625560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38" name="Gewinkelter Verbinder 146">
            <a:extLst>
              <a:ext uri="{FF2B5EF4-FFF2-40B4-BE49-F238E27FC236}">
                <a16:creationId xmlns:a16="http://schemas.microsoft.com/office/drawing/2014/main" id="{26C79841-204A-124E-7591-C6C55E651E8A}"/>
              </a:ext>
            </a:extLst>
          </p:cNvPr>
          <p:cNvCxnSpPr>
            <a:cxnSpLocks/>
            <a:endCxn id="14" idx="0"/>
          </p:cNvCxnSpPr>
          <p:nvPr/>
        </p:nvCxnSpPr>
        <p:spPr>
          <a:xfrm rot="5400000">
            <a:off x="3579011" y="632786"/>
            <a:ext cx="364596" cy="1644548"/>
          </a:xfrm>
          <a:prstGeom prst="bentConnector3">
            <a:avLst>
              <a:gd name="adj1" fmla="val 50000"/>
            </a:avLst>
          </a:prstGeom>
          <a:noFill/>
          <a:ln w="25400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39" name="Gewinkelter Verbinder 148">
            <a:extLst>
              <a:ext uri="{FF2B5EF4-FFF2-40B4-BE49-F238E27FC236}">
                <a16:creationId xmlns:a16="http://schemas.microsoft.com/office/drawing/2014/main" id="{2ECD0D14-8B0D-D29F-926C-FFB01A815851}"/>
              </a:ext>
            </a:extLst>
          </p:cNvPr>
          <p:cNvCxnSpPr>
            <a:cxnSpLocks/>
            <a:stCxn id="14" idx="1"/>
            <a:endCxn id="17" idx="1"/>
          </p:cNvCxnSpPr>
          <p:nvPr/>
        </p:nvCxnSpPr>
        <p:spPr>
          <a:xfrm rot="10800000" flipH="1" flipV="1">
            <a:off x="2401627" y="1909440"/>
            <a:ext cx="168104" cy="749843"/>
          </a:xfrm>
          <a:prstGeom prst="bentConnector3">
            <a:avLst>
              <a:gd name="adj1" fmla="val -135987"/>
            </a:avLst>
          </a:prstGeom>
          <a:noFill/>
          <a:ln w="25400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40" name="Gewinkelter Verbinder 149">
            <a:extLst>
              <a:ext uri="{FF2B5EF4-FFF2-40B4-BE49-F238E27FC236}">
                <a16:creationId xmlns:a16="http://schemas.microsoft.com/office/drawing/2014/main" id="{756C7E2F-8EB7-5B6A-B874-1A40C503F951}"/>
              </a:ext>
            </a:extLst>
          </p:cNvPr>
          <p:cNvCxnSpPr>
            <a:stCxn id="14" idx="1"/>
            <a:endCxn id="20" idx="1"/>
          </p:cNvCxnSpPr>
          <p:nvPr/>
        </p:nvCxnSpPr>
        <p:spPr>
          <a:xfrm rot="10800000" flipH="1" flipV="1">
            <a:off x="2401627" y="1909441"/>
            <a:ext cx="168104" cy="1361086"/>
          </a:xfrm>
          <a:prstGeom prst="bentConnector3">
            <a:avLst>
              <a:gd name="adj1" fmla="val -135987"/>
            </a:avLst>
          </a:prstGeom>
          <a:noFill/>
          <a:ln w="25400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41" name="Gewinkelter Verbinder 151">
            <a:extLst>
              <a:ext uri="{FF2B5EF4-FFF2-40B4-BE49-F238E27FC236}">
                <a16:creationId xmlns:a16="http://schemas.microsoft.com/office/drawing/2014/main" id="{68C62597-A1ED-FDF4-5DF1-1CF2ADE24A16}"/>
              </a:ext>
            </a:extLst>
          </p:cNvPr>
          <p:cNvCxnSpPr>
            <a:stCxn id="24" idx="1"/>
            <a:endCxn id="26" idx="1"/>
          </p:cNvCxnSpPr>
          <p:nvPr/>
        </p:nvCxnSpPr>
        <p:spPr>
          <a:xfrm rot="10800000" flipH="1" flipV="1">
            <a:off x="4032102" y="1909440"/>
            <a:ext cx="278410" cy="741821"/>
          </a:xfrm>
          <a:prstGeom prst="bentConnector3">
            <a:avLst>
              <a:gd name="adj1" fmla="val -82109"/>
            </a:avLst>
          </a:prstGeom>
          <a:noFill/>
          <a:ln w="25400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42" name="Gewinkelter Verbinder 152">
            <a:extLst>
              <a:ext uri="{FF2B5EF4-FFF2-40B4-BE49-F238E27FC236}">
                <a16:creationId xmlns:a16="http://schemas.microsoft.com/office/drawing/2014/main" id="{E483D122-EF8B-E9C0-0B44-3C015C806EF5}"/>
              </a:ext>
            </a:extLst>
          </p:cNvPr>
          <p:cNvCxnSpPr>
            <a:cxnSpLocks/>
            <a:stCxn id="23" idx="1"/>
            <a:endCxn id="29" idx="1"/>
          </p:cNvCxnSpPr>
          <p:nvPr/>
        </p:nvCxnSpPr>
        <p:spPr>
          <a:xfrm rot="10800000" flipH="1" flipV="1">
            <a:off x="4032101" y="1909441"/>
            <a:ext cx="274709" cy="1359870"/>
          </a:xfrm>
          <a:prstGeom prst="bentConnector3">
            <a:avLst>
              <a:gd name="adj1" fmla="val -83215"/>
            </a:avLst>
          </a:prstGeom>
          <a:noFill/>
          <a:ln w="25400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43" name="Gewinkelter Verbinder 154">
            <a:extLst>
              <a:ext uri="{FF2B5EF4-FFF2-40B4-BE49-F238E27FC236}">
                <a16:creationId xmlns:a16="http://schemas.microsoft.com/office/drawing/2014/main" id="{1B250505-FD9B-A54F-1A5C-FB100D3BF804}"/>
              </a:ext>
            </a:extLst>
          </p:cNvPr>
          <p:cNvCxnSpPr>
            <a:stCxn id="32" idx="1"/>
            <a:endCxn id="35" idx="1"/>
          </p:cNvCxnSpPr>
          <p:nvPr/>
        </p:nvCxnSpPr>
        <p:spPr>
          <a:xfrm rot="10800000" flipH="1" flipV="1">
            <a:off x="5671735" y="1909440"/>
            <a:ext cx="256391" cy="749843"/>
          </a:xfrm>
          <a:prstGeom prst="bentConnector3">
            <a:avLst>
              <a:gd name="adj1" fmla="val -32544"/>
            </a:avLst>
          </a:prstGeom>
          <a:noFill/>
          <a:ln w="25400" cap="flat" cmpd="sng" algn="ctr">
            <a:solidFill>
              <a:schemeClr val="tx1"/>
            </a:solidFill>
            <a:prstDash val="solid"/>
          </a:ln>
          <a:effectLst/>
        </p:spPr>
      </p:cxnSp>
      <p:sp>
        <p:nvSpPr>
          <p:cNvPr id="45" name="Rechteck 44">
            <a:extLst>
              <a:ext uri="{FF2B5EF4-FFF2-40B4-BE49-F238E27FC236}">
                <a16:creationId xmlns:a16="http://schemas.microsoft.com/office/drawing/2014/main" id="{E56C6832-2B5F-27EF-BD9F-398FEF723E4C}"/>
              </a:ext>
            </a:extLst>
          </p:cNvPr>
          <p:cNvSpPr/>
          <p:nvPr/>
        </p:nvSpPr>
        <p:spPr>
          <a:xfrm>
            <a:off x="2586622" y="3594057"/>
            <a:ext cx="1074814" cy="544168"/>
          </a:xfrm>
          <a:prstGeom prst="rect">
            <a:avLst/>
          </a:prstGeom>
          <a:solidFill>
            <a:schemeClr val="bg1">
              <a:lumMod val="65000"/>
            </a:schemeClr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  <p:txBody>
          <a:bodyPr/>
          <a:lstStyle/>
          <a:p>
            <a:endParaRPr lang="de-CH" dirty="0"/>
          </a:p>
        </p:txBody>
      </p:sp>
      <p:sp>
        <p:nvSpPr>
          <p:cNvPr id="46" name="Rechteck 45">
            <a:extLst>
              <a:ext uri="{FF2B5EF4-FFF2-40B4-BE49-F238E27FC236}">
                <a16:creationId xmlns:a16="http://schemas.microsoft.com/office/drawing/2014/main" id="{1DCC5A61-6C0D-084B-E7AB-594A492EDE44}"/>
              </a:ext>
            </a:extLst>
          </p:cNvPr>
          <p:cNvSpPr/>
          <p:nvPr/>
        </p:nvSpPr>
        <p:spPr>
          <a:xfrm>
            <a:off x="2586622" y="3594057"/>
            <a:ext cx="1074814" cy="54416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</p:spPr>
        <p:txBody>
          <a:bodyPr spcFirstLastPara="0" vert="horz" wrap="square" lIns="6981" tIns="6981" rIns="6981" bIns="6981" numCol="1" spcCol="1270" anchor="ctr" anchorCtr="0">
            <a:noAutofit/>
          </a:bodyPr>
          <a:lstStyle/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199" kern="0" dirty="0">
                <a:latin typeface="Arial" panose="020B0604020202020204"/>
              </a:rPr>
              <a:t>Elektronik</a:t>
            </a:r>
          </a:p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199" kern="0" dirty="0">
                <a:latin typeface="Arial" panose="020B0604020202020204"/>
              </a:rPr>
              <a:t>zuführen</a:t>
            </a:r>
          </a:p>
        </p:txBody>
      </p:sp>
      <p:cxnSp>
        <p:nvCxnSpPr>
          <p:cNvPr id="47" name="Gewinkelter Verbinder 149">
            <a:extLst>
              <a:ext uri="{FF2B5EF4-FFF2-40B4-BE49-F238E27FC236}">
                <a16:creationId xmlns:a16="http://schemas.microsoft.com/office/drawing/2014/main" id="{F27F1EE3-4966-E404-C716-186E06FF64E7}"/>
              </a:ext>
            </a:extLst>
          </p:cNvPr>
          <p:cNvCxnSpPr>
            <a:cxnSpLocks/>
            <a:stCxn id="14" idx="1"/>
            <a:endCxn id="46" idx="1"/>
          </p:cNvCxnSpPr>
          <p:nvPr/>
        </p:nvCxnSpPr>
        <p:spPr>
          <a:xfrm rot="10800000" flipH="1" flipV="1">
            <a:off x="2401626" y="1909441"/>
            <a:ext cx="184995" cy="1956700"/>
          </a:xfrm>
          <a:prstGeom prst="bentConnector3">
            <a:avLst>
              <a:gd name="adj1" fmla="val -123571"/>
            </a:avLst>
          </a:prstGeom>
          <a:noFill/>
          <a:ln w="25400" cap="flat" cmpd="sng" algn="ctr">
            <a:solidFill>
              <a:schemeClr val="tx1"/>
            </a:solidFill>
            <a:prstDash val="solid"/>
          </a:ln>
          <a:effectLst/>
        </p:spPr>
      </p:cxnSp>
      <p:sp>
        <p:nvSpPr>
          <p:cNvPr id="49" name="Rechteck 48">
            <a:extLst>
              <a:ext uri="{FF2B5EF4-FFF2-40B4-BE49-F238E27FC236}">
                <a16:creationId xmlns:a16="http://schemas.microsoft.com/office/drawing/2014/main" id="{E3439669-AA3C-D001-F122-8932832F16F0}"/>
              </a:ext>
            </a:extLst>
          </p:cNvPr>
          <p:cNvSpPr/>
          <p:nvPr/>
        </p:nvSpPr>
        <p:spPr>
          <a:xfrm>
            <a:off x="5928127" y="2976787"/>
            <a:ext cx="1074814" cy="544168"/>
          </a:xfrm>
          <a:prstGeom prst="rect">
            <a:avLst/>
          </a:prstGeom>
          <a:solidFill>
            <a:schemeClr val="bg1">
              <a:lumMod val="75000"/>
            </a:schemeClr>
          </a:solidFill>
          <a:ln w="28575" cap="flat" cmpd="sng" algn="ctr">
            <a:solidFill>
              <a:srgbClr val="FFFFFF"/>
            </a:solidFill>
            <a:prstDash val="solid"/>
          </a:ln>
          <a:effectLst/>
        </p:spPr>
      </p:sp>
      <p:sp>
        <p:nvSpPr>
          <p:cNvPr id="50" name="Rechteck 49">
            <a:extLst>
              <a:ext uri="{FF2B5EF4-FFF2-40B4-BE49-F238E27FC236}">
                <a16:creationId xmlns:a16="http://schemas.microsoft.com/office/drawing/2014/main" id="{34BAA021-D7BF-6DB8-1DFF-09BB8ADA566C}"/>
              </a:ext>
            </a:extLst>
          </p:cNvPr>
          <p:cNvSpPr/>
          <p:nvPr/>
        </p:nvSpPr>
        <p:spPr>
          <a:xfrm>
            <a:off x="5829253" y="2976787"/>
            <a:ext cx="1272561" cy="544168"/>
          </a:xfrm>
          <a:prstGeom prst="rect">
            <a:avLst/>
          </a:prstGeom>
          <a:noFill/>
          <a:ln>
            <a:noFill/>
          </a:ln>
          <a:effectLst/>
        </p:spPr>
        <p:txBody>
          <a:bodyPr spcFirstLastPara="0" vert="horz" wrap="square" lIns="6981" tIns="6981" rIns="6981" bIns="6981" numCol="1" spcCol="1270" anchor="ctr" anchorCtr="0">
            <a:noAutofit/>
          </a:bodyPr>
          <a:lstStyle/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199" kern="0" dirty="0">
                <a:latin typeface="Arial" panose="020B0604020202020204"/>
              </a:rPr>
              <a:t>Deckel </a:t>
            </a:r>
          </a:p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199" kern="0" dirty="0">
                <a:latin typeface="Arial" panose="020B0604020202020204"/>
              </a:rPr>
              <a:t>einpressen</a:t>
            </a:r>
          </a:p>
        </p:txBody>
      </p:sp>
      <p:cxnSp>
        <p:nvCxnSpPr>
          <p:cNvPr id="51" name="Gewinkelter Verbinder 154">
            <a:extLst>
              <a:ext uri="{FF2B5EF4-FFF2-40B4-BE49-F238E27FC236}">
                <a16:creationId xmlns:a16="http://schemas.microsoft.com/office/drawing/2014/main" id="{923CCF2A-2B30-29CD-B25D-02A25D55B630}"/>
              </a:ext>
            </a:extLst>
          </p:cNvPr>
          <p:cNvCxnSpPr>
            <a:cxnSpLocks/>
            <a:stCxn id="32" idx="1"/>
            <a:endCxn id="49" idx="1"/>
          </p:cNvCxnSpPr>
          <p:nvPr/>
        </p:nvCxnSpPr>
        <p:spPr>
          <a:xfrm rot="10800000" flipH="1" flipV="1">
            <a:off x="5671735" y="1909441"/>
            <a:ext cx="256391" cy="1339430"/>
          </a:xfrm>
          <a:prstGeom prst="bentConnector3">
            <a:avLst>
              <a:gd name="adj1" fmla="val -34476"/>
            </a:avLst>
          </a:prstGeom>
          <a:noFill/>
          <a:ln w="25400" cap="flat" cmpd="sng" algn="ctr">
            <a:solidFill>
              <a:schemeClr val="tx1"/>
            </a:solidFill>
            <a:prstDash val="solid"/>
          </a:ln>
          <a:effectLst/>
        </p:spPr>
      </p:cxnSp>
      <p:graphicFrame>
        <p:nvGraphicFramePr>
          <p:cNvPr id="72" name="Tabelle 72">
            <a:extLst>
              <a:ext uri="{FF2B5EF4-FFF2-40B4-BE49-F238E27FC236}">
                <a16:creationId xmlns:a16="http://schemas.microsoft.com/office/drawing/2014/main" id="{08F89D7E-8B3A-D815-3085-4ED5667CD7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144638"/>
              </p:ext>
            </p:extLst>
          </p:nvPr>
        </p:nvGraphicFramePr>
        <p:xfrm>
          <a:off x="7800655" y="1703735"/>
          <a:ext cx="8106767" cy="399618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929653">
                  <a:extLst>
                    <a:ext uri="{9D8B030D-6E8A-4147-A177-3AD203B41FA5}">
                      <a16:colId xmlns:a16="http://schemas.microsoft.com/office/drawing/2014/main" val="820302991"/>
                    </a:ext>
                  </a:extLst>
                </a:gridCol>
                <a:gridCol w="6177114">
                  <a:extLst>
                    <a:ext uri="{9D8B030D-6E8A-4147-A177-3AD203B41FA5}">
                      <a16:colId xmlns:a16="http://schemas.microsoft.com/office/drawing/2014/main" val="231831929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de-CH" dirty="0"/>
                        <a:t>Einzelaufgabe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CH" dirty="0"/>
                        <a:t>Zuordnung und Begründung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3994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6094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399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Oberschale zuführen</a:t>
                      </a:r>
                    </a:p>
                    <a:p>
                      <a:endParaRPr lang="de-CH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CH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78172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de-CH" dirty="0"/>
                        <a:t>Unterschale zuführen</a:t>
                      </a:r>
                    </a:p>
                    <a:p>
                      <a:endParaRPr lang="de-CH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CH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1331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de-CH" dirty="0"/>
                        <a:t>Elektronik zuführen</a:t>
                      </a:r>
                    </a:p>
                    <a:p>
                      <a:endParaRPr lang="de-CH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CH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1317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de-CH" dirty="0"/>
                        <a:t>Elektronik einlegen</a:t>
                      </a:r>
                    </a:p>
                    <a:p>
                      <a:endParaRPr lang="de-CH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CH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1247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de-CH" dirty="0"/>
                        <a:t>Elektronik  ausrichten</a:t>
                      </a:r>
                    </a:p>
                    <a:p>
                      <a:endParaRPr lang="de-CH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CH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602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de-CH" dirty="0"/>
                        <a:t>Deckel auflegen</a:t>
                      </a:r>
                    </a:p>
                    <a:p>
                      <a:endParaRPr lang="de-CH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CH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32671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de-CH" dirty="0"/>
                        <a:t>Deckel einpressen</a:t>
                      </a:r>
                    </a:p>
                    <a:p>
                      <a:endParaRPr lang="de-CH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CH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6897075"/>
                  </a:ext>
                </a:extLst>
              </a:tr>
            </a:tbl>
          </a:graphicData>
        </a:graphic>
      </p:graphicFrame>
      <p:sp>
        <p:nvSpPr>
          <p:cNvPr id="12" name="Rechteck 11">
            <a:extLst>
              <a:ext uri="{FF2B5EF4-FFF2-40B4-BE49-F238E27FC236}">
                <a16:creationId xmlns:a16="http://schemas.microsoft.com/office/drawing/2014/main" id="{98C760AA-B0DD-D3FE-A9EE-025AB3820CEB}"/>
              </a:ext>
            </a:extLst>
          </p:cNvPr>
          <p:cNvSpPr/>
          <p:nvPr/>
        </p:nvSpPr>
        <p:spPr>
          <a:xfrm>
            <a:off x="3345006" y="794567"/>
            <a:ext cx="2477148" cy="554391"/>
          </a:xfrm>
          <a:prstGeom prst="rect">
            <a:avLst/>
          </a:prstGeom>
          <a:solidFill>
            <a:schemeClr val="tx1">
              <a:lumMod val="90000"/>
              <a:lumOff val="10000"/>
            </a:schemeClr>
          </a:solidFill>
          <a:ln>
            <a:noFill/>
          </a:ln>
          <a:effectLst/>
        </p:spPr>
        <p:txBody>
          <a:bodyPr spcFirstLastPara="0" vert="horz" wrap="square" lIns="6981" tIns="6981" rIns="6981" bIns="6981" numCol="1" spcCol="1270" anchor="ctr" anchorCtr="0">
            <a:noAutofit/>
          </a:bodyPr>
          <a:lstStyle/>
          <a:p>
            <a:pPr algn="ctr" defTabSz="48870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de-DE" sz="1599" b="1" kern="0" dirty="0">
                <a:solidFill>
                  <a:srgbClr val="FFFFFF"/>
                </a:solidFill>
                <a:latin typeface="Arial" panose="020B0604020202020204"/>
              </a:rPr>
              <a:t>Montage des </a:t>
            </a:r>
            <a:r>
              <a:rPr lang="de-DE" sz="1599" b="1" kern="0" dirty="0" err="1">
                <a:solidFill>
                  <a:srgbClr val="FFFFFF"/>
                </a:solidFill>
                <a:latin typeface="Arial" panose="020B0604020202020204"/>
              </a:rPr>
              <a:t>wireless</a:t>
            </a:r>
            <a:r>
              <a:rPr lang="de-DE" sz="1599" b="1" kern="0" dirty="0">
                <a:solidFill>
                  <a:srgbClr val="FFFFFF"/>
                </a:solidFill>
                <a:latin typeface="Arial" panose="020B0604020202020204"/>
              </a:rPr>
              <a:t> Chargers</a:t>
            </a:r>
          </a:p>
        </p:txBody>
      </p:sp>
    </p:spTree>
    <p:extLst>
      <p:ext uri="{BB962C8B-B14F-4D97-AF65-F5344CB8AC3E}">
        <p14:creationId xmlns:p14="http://schemas.microsoft.com/office/powerpoint/2010/main" val="3100046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0E2266FA-FC80-AD09-DB98-E5D717B4C30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/>
              <a:t>Automation II</a:t>
            </a:r>
            <a:endParaRPr lang="de-CH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007B52E6-4B78-F3E1-3F06-74A6AE96C07F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268856" y="5538788"/>
            <a:ext cx="537174" cy="179387"/>
          </a:xfrm>
        </p:spPr>
        <p:txBody>
          <a:bodyPr/>
          <a:lstStyle/>
          <a:p>
            <a:fld id="{4EAC321B-7500-4259-A00F-915439A35E15}" type="slidenum">
              <a:rPr lang="de-CH" smtClean="0"/>
              <a:pPr/>
              <a:t>50</a:t>
            </a:fld>
            <a:endParaRPr lang="de-CH" dirty="0"/>
          </a:p>
        </p:txBody>
      </p:sp>
      <p:sp>
        <p:nvSpPr>
          <p:cNvPr id="39" name="Pfeil: Chevron 38">
            <a:extLst>
              <a:ext uri="{FF2B5EF4-FFF2-40B4-BE49-F238E27FC236}">
                <a16:creationId xmlns:a16="http://schemas.microsoft.com/office/drawing/2014/main" id="{3D9AF0E2-A7C3-BD66-F622-8CBC03506ED4}"/>
              </a:ext>
            </a:extLst>
          </p:cNvPr>
          <p:cNvSpPr/>
          <p:nvPr/>
        </p:nvSpPr>
        <p:spPr>
          <a:xfrm rot="5400000">
            <a:off x="1885177" y="397107"/>
            <a:ext cx="978826" cy="685178"/>
          </a:xfrm>
          <a:prstGeom prst="chevron">
            <a:avLst/>
          </a:prstGeom>
          <a:solidFill>
            <a:schemeClr val="tx1">
              <a:lumMod val="90000"/>
              <a:lumOff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40" name="Pfeil: Chevron 4">
            <a:extLst>
              <a:ext uri="{FF2B5EF4-FFF2-40B4-BE49-F238E27FC236}">
                <a16:creationId xmlns:a16="http://schemas.microsoft.com/office/drawing/2014/main" id="{663E4598-0FE1-201D-BAA3-382EFEDB2A09}"/>
              </a:ext>
            </a:extLst>
          </p:cNvPr>
          <p:cNvSpPr txBox="1"/>
          <p:nvPr/>
        </p:nvSpPr>
        <p:spPr>
          <a:xfrm>
            <a:off x="2032001" y="592872"/>
            <a:ext cx="685178" cy="293648"/>
          </a:xfrm>
          <a:prstGeom prst="rect">
            <a:avLst/>
          </a:prstGeom>
          <a:solidFill>
            <a:schemeClr val="tx1">
              <a:lumMod val="90000"/>
              <a:lumOff val="1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2700" tIns="12700" rIns="12700" bIns="12700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de-CH" sz="2000" kern="1200" dirty="0"/>
              <a:t>1</a:t>
            </a:r>
          </a:p>
        </p:txBody>
      </p:sp>
      <p:sp>
        <p:nvSpPr>
          <p:cNvPr id="37" name="Rechteck: obere Ecken abgerundet 36">
            <a:extLst>
              <a:ext uri="{FF2B5EF4-FFF2-40B4-BE49-F238E27FC236}">
                <a16:creationId xmlns:a16="http://schemas.microsoft.com/office/drawing/2014/main" id="{7B76B52F-9EA5-6B58-4319-D6028AED6DE0}"/>
              </a:ext>
            </a:extLst>
          </p:cNvPr>
          <p:cNvSpPr/>
          <p:nvPr/>
        </p:nvSpPr>
        <p:spPr>
          <a:xfrm rot="5400000">
            <a:off x="5202335" y="-2234873"/>
            <a:ext cx="636237" cy="5606551"/>
          </a:xfrm>
          <a:prstGeom prst="round2Same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38" name="Rechteck: obere Ecken abgerundet 6">
            <a:extLst>
              <a:ext uri="{FF2B5EF4-FFF2-40B4-BE49-F238E27FC236}">
                <a16:creationId xmlns:a16="http://schemas.microsoft.com/office/drawing/2014/main" id="{3F1958F2-A647-2CF3-E20E-698B714B7637}"/>
              </a:ext>
            </a:extLst>
          </p:cNvPr>
          <p:cNvSpPr txBox="1"/>
          <p:nvPr/>
        </p:nvSpPr>
        <p:spPr>
          <a:xfrm>
            <a:off x="2717179" y="281342"/>
            <a:ext cx="5583155" cy="574119"/>
          </a:xfrm>
          <a:prstGeom prst="rect">
            <a:avLst/>
          </a:prstGeom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5128" tIns="12065" rIns="12065" bIns="12065" numCol="1" spcCol="1270" anchor="ctr" anchorCtr="0">
            <a:noAutofit/>
          </a:bodyPr>
          <a:lstStyle/>
          <a:p>
            <a:pPr marL="171450" lvl="1" indent="-171450" algn="l" defTabSz="8445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de-CH" sz="1900" kern="1200"/>
          </a:p>
          <a:p>
            <a:pPr marL="171450" lvl="1" indent="-171450" algn="l" defTabSz="8445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de-CH" sz="1900" kern="1200"/>
          </a:p>
        </p:txBody>
      </p:sp>
      <p:sp>
        <p:nvSpPr>
          <p:cNvPr id="35" name="Pfeil: Chevron 34">
            <a:extLst>
              <a:ext uri="{FF2B5EF4-FFF2-40B4-BE49-F238E27FC236}">
                <a16:creationId xmlns:a16="http://schemas.microsoft.com/office/drawing/2014/main" id="{C8E9702D-4446-9E5C-1D89-7617256700AB}"/>
              </a:ext>
            </a:extLst>
          </p:cNvPr>
          <p:cNvSpPr/>
          <p:nvPr/>
        </p:nvSpPr>
        <p:spPr>
          <a:xfrm rot="5400000">
            <a:off x="1885177" y="1141142"/>
            <a:ext cx="978826" cy="685178"/>
          </a:xfrm>
          <a:prstGeom prst="chevron">
            <a:avLst/>
          </a:prstGeom>
          <a:solidFill>
            <a:schemeClr val="tx1">
              <a:lumMod val="90000"/>
              <a:lumOff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36" name="Pfeil: Chevron 8">
            <a:extLst>
              <a:ext uri="{FF2B5EF4-FFF2-40B4-BE49-F238E27FC236}">
                <a16:creationId xmlns:a16="http://schemas.microsoft.com/office/drawing/2014/main" id="{F616C46F-D059-F68A-7AAD-EB7191D32B6B}"/>
              </a:ext>
            </a:extLst>
          </p:cNvPr>
          <p:cNvSpPr txBox="1"/>
          <p:nvPr/>
        </p:nvSpPr>
        <p:spPr>
          <a:xfrm>
            <a:off x="2032001" y="1336907"/>
            <a:ext cx="685178" cy="293648"/>
          </a:xfrm>
          <a:prstGeom prst="rect">
            <a:avLst/>
          </a:prstGeom>
          <a:solidFill>
            <a:schemeClr val="tx1">
              <a:lumMod val="90000"/>
              <a:lumOff val="1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2700" tIns="12700" rIns="12700" bIns="12700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de-CH" sz="2000" kern="1200" dirty="0"/>
              <a:t>2</a:t>
            </a:r>
          </a:p>
        </p:txBody>
      </p:sp>
      <p:sp>
        <p:nvSpPr>
          <p:cNvPr id="33" name="Rechteck: obere Ecken abgerundet 32">
            <a:extLst>
              <a:ext uri="{FF2B5EF4-FFF2-40B4-BE49-F238E27FC236}">
                <a16:creationId xmlns:a16="http://schemas.microsoft.com/office/drawing/2014/main" id="{C3024CED-8386-E554-25DF-286AD8AC4356}"/>
              </a:ext>
            </a:extLst>
          </p:cNvPr>
          <p:cNvSpPr/>
          <p:nvPr/>
        </p:nvSpPr>
        <p:spPr>
          <a:xfrm rot="5400000">
            <a:off x="5202335" y="-1490838"/>
            <a:ext cx="636237" cy="5606551"/>
          </a:xfrm>
          <a:prstGeom prst="round2Same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34" name="Rechteck: obere Ecken abgerundet 10">
            <a:extLst>
              <a:ext uri="{FF2B5EF4-FFF2-40B4-BE49-F238E27FC236}">
                <a16:creationId xmlns:a16="http://schemas.microsoft.com/office/drawing/2014/main" id="{956D5F2B-F838-96F5-F0D3-8DA2C514F04D}"/>
              </a:ext>
            </a:extLst>
          </p:cNvPr>
          <p:cNvSpPr txBox="1"/>
          <p:nvPr/>
        </p:nvSpPr>
        <p:spPr>
          <a:xfrm>
            <a:off x="2717179" y="1025377"/>
            <a:ext cx="5583155" cy="574119"/>
          </a:xfrm>
          <a:prstGeom prst="rect">
            <a:avLst/>
          </a:prstGeom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5128" tIns="12065" rIns="12065" bIns="12065" numCol="1" spcCol="1270" anchor="ctr" anchorCtr="0">
            <a:noAutofit/>
          </a:bodyPr>
          <a:lstStyle/>
          <a:p>
            <a:pPr marL="171450" lvl="1" indent="-171450" algn="l" defTabSz="8445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de-CH" sz="1900" kern="1200"/>
          </a:p>
          <a:p>
            <a:pPr marL="171450" lvl="1" indent="-171450" algn="l" defTabSz="8445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de-CH" sz="1900" kern="1200"/>
          </a:p>
        </p:txBody>
      </p:sp>
      <p:sp>
        <p:nvSpPr>
          <p:cNvPr id="31" name="Pfeil: Chevron 30">
            <a:extLst>
              <a:ext uri="{FF2B5EF4-FFF2-40B4-BE49-F238E27FC236}">
                <a16:creationId xmlns:a16="http://schemas.microsoft.com/office/drawing/2014/main" id="{83A2A002-35C5-5D96-6806-005E197EF3E8}"/>
              </a:ext>
            </a:extLst>
          </p:cNvPr>
          <p:cNvSpPr/>
          <p:nvPr/>
        </p:nvSpPr>
        <p:spPr>
          <a:xfrm rot="5400000">
            <a:off x="1885177" y="1885176"/>
            <a:ext cx="978826" cy="685178"/>
          </a:xfrm>
          <a:prstGeom prst="chevron">
            <a:avLst/>
          </a:prstGeom>
          <a:solidFill>
            <a:schemeClr val="tx1">
              <a:lumMod val="90000"/>
              <a:lumOff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32" name="Pfeil: Chevron 12">
            <a:extLst>
              <a:ext uri="{FF2B5EF4-FFF2-40B4-BE49-F238E27FC236}">
                <a16:creationId xmlns:a16="http://schemas.microsoft.com/office/drawing/2014/main" id="{B56B6999-4BE4-BDF5-E7BB-0C9D83BF9131}"/>
              </a:ext>
            </a:extLst>
          </p:cNvPr>
          <p:cNvSpPr txBox="1"/>
          <p:nvPr/>
        </p:nvSpPr>
        <p:spPr>
          <a:xfrm>
            <a:off x="2032001" y="2080941"/>
            <a:ext cx="685178" cy="293648"/>
          </a:xfrm>
          <a:prstGeom prst="rect">
            <a:avLst/>
          </a:prstGeom>
          <a:solidFill>
            <a:schemeClr val="tx1">
              <a:lumMod val="90000"/>
              <a:lumOff val="1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2700" tIns="12700" rIns="12700" bIns="12700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de-CH" sz="2000" kern="1200" dirty="0"/>
              <a:t>3</a:t>
            </a:r>
          </a:p>
        </p:txBody>
      </p:sp>
      <p:sp>
        <p:nvSpPr>
          <p:cNvPr id="12" name="Rechteck: obere Ecken abgerundet 11">
            <a:extLst>
              <a:ext uri="{FF2B5EF4-FFF2-40B4-BE49-F238E27FC236}">
                <a16:creationId xmlns:a16="http://schemas.microsoft.com/office/drawing/2014/main" id="{84FD0808-2683-6E89-3D6A-04C8611A408F}"/>
              </a:ext>
            </a:extLst>
          </p:cNvPr>
          <p:cNvSpPr/>
          <p:nvPr/>
        </p:nvSpPr>
        <p:spPr>
          <a:xfrm rot="5400000">
            <a:off x="5202334" y="-746803"/>
            <a:ext cx="636237" cy="5606550"/>
          </a:xfrm>
          <a:prstGeom prst="round2Same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9" name="Pfeil: Chevron 28">
            <a:extLst>
              <a:ext uri="{FF2B5EF4-FFF2-40B4-BE49-F238E27FC236}">
                <a16:creationId xmlns:a16="http://schemas.microsoft.com/office/drawing/2014/main" id="{2B2C18D0-3C9D-E750-EEE4-C3279BF004BC}"/>
              </a:ext>
            </a:extLst>
          </p:cNvPr>
          <p:cNvSpPr/>
          <p:nvPr/>
        </p:nvSpPr>
        <p:spPr>
          <a:xfrm rot="5400000">
            <a:off x="1885177" y="2629211"/>
            <a:ext cx="978826" cy="685178"/>
          </a:xfrm>
          <a:prstGeom prst="chevron">
            <a:avLst/>
          </a:prstGeom>
          <a:solidFill>
            <a:schemeClr val="tx1">
              <a:lumMod val="90000"/>
              <a:lumOff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30" name="Pfeil: Chevron 15">
            <a:extLst>
              <a:ext uri="{FF2B5EF4-FFF2-40B4-BE49-F238E27FC236}">
                <a16:creationId xmlns:a16="http://schemas.microsoft.com/office/drawing/2014/main" id="{87318056-72AD-FD05-DB89-B3AB8B9EF067}"/>
              </a:ext>
            </a:extLst>
          </p:cNvPr>
          <p:cNvSpPr txBox="1"/>
          <p:nvPr/>
        </p:nvSpPr>
        <p:spPr>
          <a:xfrm>
            <a:off x="2032001" y="2824976"/>
            <a:ext cx="685178" cy="293648"/>
          </a:xfrm>
          <a:prstGeom prst="rect">
            <a:avLst/>
          </a:prstGeom>
          <a:solidFill>
            <a:schemeClr val="tx1">
              <a:lumMod val="90000"/>
              <a:lumOff val="1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2700" tIns="12700" rIns="12700" bIns="12700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de-CH" sz="2000" kern="1200" dirty="0"/>
              <a:t>4</a:t>
            </a:r>
          </a:p>
        </p:txBody>
      </p:sp>
      <p:sp>
        <p:nvSpPr>
          <p:cNvPr id="14" name="Rechteck: obere Ecken abgerundet 13">
            <a:extLst>
              <a:ext uri="{FF2B5EF4-FFF2-40B4-BE49-F238E27FC236}">
                <a16:creationId xmlns:a16="http://schemas.microsoft.com/office/drawing/2014/main" id="{08A88603-D365-5CEF-C2BD-0E19CEA034A6}"/>
              </a:ext>
            </a:extLst>
          </p:cNvPr>
          <p:cNvSpPr/>
          <p:nvPr/>
        </p:nvSpPr>
        <p:spPr>
          <a:xfrm rot="5400000">
            <a:off x="5190637" y="8929"/>
            <a:ext cx="636237" cy="5583156"/>
          </a:xfrm>
          <a:prstGeom prst="round2Same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7" name="Pfeil: Chevron 26">
            <a:extLst>
              <a:ext uri="{FF2B5EF4-FFF2-40B4-BE49-F238E27FC236}">
                <a16:creationId xmlns:a16="http://schemas.microsoft.com/office/drawing/2014/main" id="{4F85334D-8BC0-214D-05E0-ECC7A98B34A7}"/>
              </a:ext>
            </a:extLst>
          </p:cNvPr>
          <p:cNvSpPr/>
          <p:nvPr/>
        </p:nvSpPr>
        <p:spPr>
          <a:xfrm rot="5400000">
            <a:off x="1885177" y="3373245"/>
            <a:ext cx="978826" cy="685178"/>
          </a:xfrm>
          <a:prstGeom prst="chevron">
            <a:avLst/>
          </a:prstGeom>
          <a:solidFill>
            <a:schemeClr val="tx1">
              <a:lumMod val="90000"/>
              <a:lumOff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8" name="Pfeil: Chevron 18">
            <a:extLst>
              <a:ext uri="{FF2B5EF4-FFF2-40B4-BE49-F238E27FC236}">
                <a16:creationId xmlns:a16="http://schemas.microsoft.com/office/drawing/2014/main" id="{9586D64F-D7BE-9D90-BB03-98FE38202264}"/>
              </a:ext>
            </a:extLst>
          </p:cNvPr>
          <p:cNvSpPr txBox="1"/>
          <p:nvPr/>
        </p:nvSpPr>
        <p:spPr>
          <a:xfrm>
            <a:off x="2032001" y="3569010"/>
            <a:ext cx="685178" cy="293648"/>
          </a:xfrm>
          <a:prstGeom prst="rect">
            <a:avLst/>
          </a:prstGeom>
          <a:solidFill>
            <a:schemeClr val="tx1">
              <a:lumMod val="90000"/>
              <a:lumOff val="1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2700" tIns="12700" rIns="12700" bIns="12700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de-CH" sz="2000" kern="1200" dirty="0"/>
              <a:t>5</a:t>
            </a:r>
          </a:p>
        </p:txBody>
      </p:sp>
      <p:sp>
        <p:nvSpPr>
          <p:cNvPr id="16" name="Rechteck: obere Ecken abgerundet 15">
            <a:extLst>
              <a:ext uri="{FF2B5EF4-FFF2-40B4-BE49-F238E27FC236}">
                <a16:creationId xmlns:a16="http://schemas.microsoft.com/office/drawing/2014/main" id="{7555E0F0-2093-5020-1992-03E6E6A84643}"/>
              </a:ext>
            </a:extLst>
          </p:cNvPr>
          <p:cNvSpPr/>
          <p:nvPr/>
        </p:nvSpPr>
        <p:spPr>
          <a:xfrm rot="5400000">
            <a:off x="5202334" y="741265"/>
            <a:ext cx="636237" cy="5606550"/>
          </a:xfrm>
          <a:prstGeom prst="round2Same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5" name="Pfeil: Chevron 24">
            <a:extLst>
              <a:ext uri="{FF2B5EF4-FFF2-40B4-BE49-F238E27FC236}">
                <a16:creationId xmlns:a16="http://schemas.microsoft.com/office/drawing/2014/main" id="{6FB92CF8-C45E-DF4D-144B-27C57713A26B}"/>
              </a:ext>
            </a:extLst>
          </p:cNvPr>
          <p:cNvSpPr/>
          <p:nvPr/>
        </p:nvSpPr>
        <p:spPr>
          <a:xfrm rot="5400000">
            <a:off x="1885177" y="4117280"/>
            <a:ext cx="978826" cy="685178"/>
          </a:xfrm>
          <a:prstGeom prst="chevron">
            <a:avLst/>
          </a:prstGeom>
          <a:solidFill>
            <a:schemeClr val="tx1">
              <a:lumMod val="90000"/>
              <a:lumOff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6" name="Pfeil: Chevron 21">
            <a:extLst>
              <a:ext uri="{FF2B5EF4-FFF2-40B4-BE49-F238E27FC236}">
                <a16:creationId xmlns:a16="http://schemas.microsoft.com/office/drawing/2014/main" id="{324C5B44-769C-045D-629E-EC5FEB971CC1}"/>
              </a:ext>
            </a:extLst>
          </p:cNvPr>
          <p:cNvSpPr txBox="1"/>
          <p:nvPr/>
        </p:nvSpPr>
        <p:spPr>
          <a:xfrm>
            <a:off x="2032001" y="4313045"/>
            <a:ext cx="685178" cy="293648"/>
          </a:xfrm>
          <a:prstGeom prst="rect">
            <a:avLst/>
          </a:prstGeom>
          <a:solidFill>
            <a:schemeClr val="tx1">
              <a:lumMod val="90000"/>
              <a:lumOff val="1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2700" tIns="12700" rIns="12700" bIns="12700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de-CH" sz="2000" kern="1200" dirty="0"/>
              <a:t>6</a:t>
            </a:r>
          </a:p>
        </p:txBody>
      </p:sp>
      <p:sp>
        <p:nvSpPr>
          <p:cNvPr id="18" name="Rechteck: obere Ecken abgerundet 17">
            <a:extLst>
              <a:ext uri="{FF2B5EF4-FFF2-40B4-BE49-F238E27FC236}">
                <a16:creationId xmlns:a16="http://schemas.microsoft.com/office/drawing/2014/main" id="{B3EA0EF4-DA57-9E62-9219-06768A66B422}"/>
              </a:ext>
            </a:extLst>
          </p:cNvPr>
          <p:cNvSpPr/>
          <p:nvPr/>
        </p:nvSpPr>
        <p:spPr>
          <a:xfrm rot="5400000">
            <a:off x="5202334" y="1485300"/>
            <a:ext cx="636237" cy="5606550"/>
          </a:xfrm>
          <a:prstGeom prst="round2Same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3" name="Pfeil: Chevron 22">
            <a:extLst>
              <a:ext uri="{FF2B5EF4-FFF2-40B4-BE49-F238E27FC236}">
                <a16:creationId xmlns:a16="http://schemas.microsoft.com/office/drawing/2014/main" id="{6B76DFDB-3B7E-721E-F357-CCF4B04E4F93}"/>
              </a:ext>
            </a:extLst>
          </p:cNvPr>
          <p:cNvSpPr/>
          <p:nvPr/>
        </p:nvSpPr>
        <p:spPr>
          <a:xfrm rot="5400000">
            <a:off x="1885177" y="4861314"/>
            <a:ext cx="978826" cy="685178"/>
          </a:xfrm>
          <a:prstGeom prst="chevron">
            <a:avLst/>
          </a:prstGeom>
          <a:solidFill>
            <a:schemeClr val="tx1">
              <a:lumMod val="90000"/>
              <a:lumOff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4" name="Pfeil: Chevron 24">
            <a:extLst>
              <a:ext uri="{FF2B5EF4-FFF2-40B4-BE49-F238E27FC236}">
                <a16:creationId xmlns:a16="http://schemas.microsoft.com/office/drawing/2014/main" id="{85316B46-4046-CA99-C232-30FA1B69EDC5}"/>
              </a:ext>
            </a:extLst>
          </p:cNvPr>
          <p:cNvSpPr txBox="1"/>
          <p:nvPr/>
        </p:nvSpPr>
        <p:spPr>
          <a:xfrm>
            <a:off x="2032001" y="5057079"/>
            <a:ext cx="685178" cy="293648"/>
          </a:xfrm>
          <a:prstGeom prst="rect">
            <a:avLst/>
          </a:prstGeom>
          <a:solidFill>
            <a:schemeClr val="tx1">
              <a:lumMod val="90000"/>
              <a:lumOff val="1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2700" tIns="12700" rIns="12700" bIns="12700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de-CH" sz="2000" kern="1200" dirty="0"/>
              <a:t>7</a:t>
            </a:r>
          </a:p>
        </p:txBody>
      </p:sp>
      <p:sp>
        <p:nvSpPr>
          <p:cNvPr id="21" name="Rechteck: obere Ecken abgerundet 20">
            <a:extLst>
              <a:ext uri="{FF2B5EF4-FFF2-40B4-BE49-F238E27FC236}">
                <a16:creationId xmlns:a16="http://schemas.microsoft.com/office/drawing/2014/main" id="{CE2FA7C9-C975-8C6D-E661-2FF3CA5D5489}"/>
              </a:ext>
            </a:extLst>
          </p:cNvPr>
          <p:cNvSpPr/>
          <p:nvPr/>
        </p:nvSpPr>
        <p:spPr>
          <a:xfrm rot="5400000">
            <a:off x="5202336" y="2229334"/>
            <a:ext cx="636237" cy="5606550"/>
          </a:xfrm>
          <a:prstGeom prst="round2Same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2" name="Rechteck: obere Ecken abgerundet 26">
            <a:extLst>
              <a:ext uri="{FF2B5EF4-FFF2-40B4-BE49-F238E27FC236}">
                <a16:creationId xmlns:a16="http://schemas.microsoft.com/office/drawing/2014/main" id="{94DB93C5-E272-72D4-3C67-122DA4719CE4}"/>
              </a:ext>
            </a:extLst>
          </p:cNvPr>
          <p:cNvSpPr txBox="1"/>
          <p:nvPr/>
        </p:nvSpPr>
        <p:spPr>
          <a:xfrm>
            <a:off x="2717180" y="4745549"/>
            <a:ext cx="5583154" cy="574119"/>
          </a:xfrm>
          <a:prstGeom prst="rect">
            <a:avLst/>
          </a:prstGeom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5128" tIns="12065" rIns="12065" bIns="12065" numCol="1" spcCol="1270" anchor="ctr" anchorCtr="0">
            <a:noAutofit/>
          </a:bodyPr>
          <a:lstStyle/>
          <a:p>
            <a:pPr marL="171450" lvl="1" indent="-171450" algn="l" defTabSz="8445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de-CH" sz="1900" kern="1200"/>
          </a:p>
          <a:p>
            <a:pPr marL="171450" lvl="1" indent="-171450" algn="l" defTabSz="8445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de-CH" sz="1900" kern="1200" dirty="0"/>
          </a:p>
        </p:txBody>
      </p:sp>
    </p:spTree>
    <p:extLst>
      <p:ext uri="{BB962C8B-B14F-4D97-AF65-F5344CB8AC3E}">
        <p14:creationId xmlns:p14="http://schemas.microsoft.com/office/powerpoint/2010/main" val="342094199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UNDODONOTDELETE" val="7"/>
  <p:tag name="EE4P_AGENDAWIZARDSTYLE" val="WZL"/>
  <p:tag name="EE4P_STYLE" val="ZeMA"/>
  <p:tag name="EE4P_STYLE_ID" val="6cd991bf-f022-4378-96e7-2c338aeb3f5a"/>
  <p:tag name="EE4P_AGENDAWIZARD" val="&lt;ee4p&gt;&lt;layouts&gt;&lt;layout name=&quot;Box 1&quot; id=&quot;47_1&quot;&gt;&lt;standard&gt;&lt;textframe horizontalAnchor=&quot;1&quot; marginBottom=&quot;6&quot; marginLeft=&quot;0&quot; marginRight=&quot;0&quot; marginTop=&quot;6&quot; orientation=&quot;1&quot; verticalAnchor=&quot;1&quot; /&gt;&lt;font name=&quot;Arial&quot; bold=&quot;0&quot; italic=&quot;0&quot; color=&quot;13&quot; /&gt;&lt;paragraphformat firstLineIndent=&quot;0&quot; leftIndent=&quot;0&quot; rightIndent=&quot;0&quot; lineRuleBefore=&quot;&quot; lineRuleWithin=&quot;&quot; lineRuleAfter=&quot;&quot; spaceBefore=&quot;&quot; spaceWithin=&quot;&quot; spaceAfter=&quot;&quot; /&gt;&lt;fill visible=&quot;0&quot; /&gt;&lt;line visible=&quot;0&quot; /&gt;&lt;bulletformat visible=&quot;0&quot; /&gt;&lt;/standard&gt;&lt;agenda name=&quot;New Agenda&quot; title=&quot;Agenda&quot; subtitle=&quot;&quot; sizingModeId=&quot;2&quot; fontSize=&quot;16&quot; startTime=&quot;540&quot; timeFormatId=&quot;1&quot; startItemNo=&quot;1&quot; createSingleAgendaSlide=&quot;1&quot; createSeparatingSlides=&quot;1&quot; createBackupSlide=&quot;1&quot; /&gt;&lt;columns&gt;&lt;column field=&quot;itemno&quot; label=&quot;No.&quot; checked=&quot;1&quot; leftSpacing=&quot;0&quot; rightSpacing=&quot;0&quot; dock=&quot;1&quot; fixedWidth=&quot;31.50472&quot; /&gt;&lt;column field=&quot;topic&quot; label=&quot;Topic&quot; leftSpacing=&quot;5&quot; rightDistribute=&quot;1&quot; dock=&quot;1&quot; /&gt;&lt;column field=&quot;responsible&quot; label=&quot;Responsible&quot; visible=&quot;1&quot; checked=&quot;1&quot; leftSpacing=&quot;0&quot; rightDistribute=&quot;1&quot; dock=&quot;1&quot; /&gt;&lt;column field=&quot;freecolumn&quot; label=&quot;&quot; visible=&quot;1&quot; checked=&quot;0&quot; leftSpacing=&quot;0&quot; rightDistribute=&quot;1&quot; dock=&quot;1&quot; /&gt;&lt;column field=&quot;timeslot&quot; label=&quot;Time Slot&quot; visible=&quot;1&quot; checked=&quot;1&quot; leftSpacing=&quot;0&quot; rightSpacing=&quot;6&quot; dock=&quot;2&quot; /&gt;&lt;column field=&quot;pageno&quot; label=&quot;Page No.&quot; visible=&quot;1&quot; checked=&quot;0&quot; leftSpacing=&quot;0&quot; rightSpacing=&quot;6&quot; dock=&quot;2&quot; /&gt;&lt;/columns&gt;&lt;position left=&quot;17&quot; top=&quot;68&quot; width=&quot;745.5&quot; height=&quot;392&quot; /&gt;&lt;!--&#10;      &lt;subtitle&gt;&#10;        &lt;position left=&quot;31.25&quot; top=&quot;92.00031&quot; width=&quot;657.75&quot; height=&quot;19.25&quot;/&gt;&#10;        &lt;font size=&quot;16&quot;/&gt;&#10;        &lt;textframe marginBottom=&quot;0&quot; marginTop=&quot;0&quot;/&gt;&#10;        &lt;paragraphformat alignment=&quot;1&quot;/&gt;&#10;      &lt;/subtitle&gt;&#10;   --&gt;&lt;settings allowedSizingModeIds=&quot;1|2&quot; allowedFontSizes=&quot;8|9|10.5|11|12|14|16|18&quot; allowedTimeFormatIds=&quot;1|2|3&quot; slideLayout=&quot;11&quot; customLayoutName=&quot;&quot; customLayoutIndex=&quot;&quot; showBreak=&quot;1&quot; singleAgendaSlideSelected=&quot;0&quot; backupSlideTitle=&quot;Backup: %agendaName%&quot; topMargin=&quot;0&quot; leftMargin=&quot;0&quot; /&gt;&lt;!-- Agenda item formats --&gt;&lt;cases&gt;&lt;case level=&quot;1&quot; selected=&quot;0&quot; break=&quot;0&quot; topMinSpacing=&quot;5&quot; topMaxSpacing=&quot;5&quot; bottomMinSpacing=&quot;0&quot; bottomMaxSpacing=&quot;0&quot;&gt;&lt;element field=&quot;itemno&quot; type=&quot;autoshape&quot; autoShapeType=&quot;1&quot;&gt;&lt;textframe marginLeft=&quot;6&quot; marginRight=&quot;6&quot; verticalAnchor=&quot;3&quot; /&gt;&lt;paragraphformat alignment=&quot;2&quot; /&gt;&lt;fill foreColor=&quot;5&quot; visible=&quot;1&quot; /&gt;&lt;font bold=&quot;1&quot; /&gt;&lt;/element&gt;&lt;element field=&quot;topic&quot; type=&quot;autoshape&quot; autoShapeType=&quot;1&quot;&gt;&lt;paragraphformat alignment=&quot;1&quot; /&gt;&lt;textframe marginLeft=&quot;6&quot; /&gt;&lt;font bold=&quot;1&quot; /&gt;&lt;/element&gt;&lt;element field=&quot;responsible&quot; type=&quot;autoshape&quot; autoShapeType=&quot;1&quot;&gt;&lt;paragraphformat alignment=&quot;1&quot; /&gt;&lt;/element&gt;&lt;element field=&quot;freecolumn&quot; type=&quot;autoshape&quot; autoShapeType=&quot;1&quot;&gt;&lt;paragraphformat alignment=&quot;1&quot; /&gt;&lt;/element&gt;&lt;element field=&quot;timeslot&quot; type=&quot;autoshape&quot; autoShapeType=&quot;1&quot;&gt;&lt;paragraphformat alignment=&quot;1&quot; /&gt;&lt;/element&gt;&lt;element field=&quot;pageno&quot; type=&quot;autoshape&quot; autoShapeType=&quot;1&quot;&gt;&lt;paragraphformat alignment=&quot;3&quot; /&gt;&lt;/element&gt;&lt;/case&gt;&lt;case level=&quot;1&quot; selected=&quot;1&quot; break=&quot;0&quot; topMinSpacing=&quot;5&quot; topMaxSpacing=&quot;5&quot; bottomMinSpacing=&quot;0&quot; bottomMaxSpacing=&quot;0&quot;&gt;&lt;element type=&quot;autoshape&quot; autoShapeType=&quot;1&quot; value=&quot;&quot;&gt;&lt;position left=&quot;36.50472*scale*fontScale&quot; top=&quot;0&quot; width=&quot;agendaWidth-topicLeftSpacing-itemNoWidth&quot; height=&quot;itemHeight&quot; /&gt;&lt;fill foreColor=&quot;5&quot; visible=&quot;1&quot; /&gt;&lt;/element&gt;&lt;element field=&quot;itemno&quot; type=&quot;autoshape&quot; autoShapeType=&quot;1&quot;&gt;&lt;textframe marginLeft=&quot;6&quot; marginRight=&quot;6&quot; verticalAnchor=&quot;3&quot; /&gt;&lt;paragraphformat alignment=&quot;2&quot; /&gt;&lt;fill foreColor=&quot;6&quot; visible=&quot;1&quot; /&gt;&lt;font bold=&quot;1&quot; color=&quot;14&quot; /&gt;&lt;/element&gt;&lt;element field=&quot;topic&quot; type=&quot;autoshape&quot; autoShapeType=&quot;1&quot;&gt;&lt;paragraphformat alignment=&quot;1&quot; /&gt;&lt;font bold=&quot;1&quot; /&gt;&lt;textframe marginLeft=&quot;6&quot; /&gt;&lt;/element&gt;&lt;element field=&quot;responsible&quot; type=&quot;autoshape&quot; autoShapeType=&quot;1&quot;&gt;&lt;paragraphformat alignment=&quot;1&quot; /&gt;&lt;/element&gt;&lt;element field=&quot;freecolumn&quot; type=&quot;autoshape&quot; autoShapeType=&quot;1&quot;&gt;&lt;paragraphformat alignment=&quot;1&quot; /&gt;&lt;/element&gt;&lt;element field=&quot;timeslot&quot; type=&quot;autoshape&quot; autoShapeType=&quot;1&quot;&gt;&lt;paragraphformat alignment=&quot;1&quot; /&gt;&lt;/element&gt;&lt;element field=&quot;pageno&quot; type=&quot;autoshape&quot; autoShapeType=&quot;1&quot;&gt;&lt;paragraphformat alignment=&quot;3&quot; /&gt;&lt;/element&gt;&lt;/case&gt;&lt;case level=&quot;2&quot; selected=&quot;0&quot; break=&quot;0&quot; topMinSpacing=&quot;5&quot; topMaxSpacing=&quot;5&quot; bottomMinSpacing=&quot;0&quot; bottomMaxSpacing=&quot;0&quot;&gt;&lt;element field=&quot;itemno&quot; type=&quot;autoshape&quot; autoShapeType=&quot;1&quot; indent=&quot;36.50472&quot; indentType=&quot;1&quot;&gt;&lt;textframe marginLeft=&quot;6&quot; marginRight=&quot;6&quot; verticalAnchor=&quot;3&quot; /&gt;&lt;paragraphformat alignment=&quot;2&quot; /&gt;&lt;fill foreColor=&quot;5&quot; visible=&quot;1&quot; /&gt;&lt;font bold=&quot;1&quot; /&gt;&lt;/element&gt;&lt;element field=&quot;topic&quot; type=&quot;autoshape&quot; autoShapeType=&quot;1&quot; indent=&quot;36.50472&quot; indentType=&quot;2&quot;&gt;&lt;paragraphformat alignment=&quot;1&quot; /&gt;&lt;textframe marginLeft=&quot;6&quot; /&gt;&lt;font bold=&quot;1&quot; /&gt;&lt;/element&gt;&lt;element field=&quot;responsible&quot; type=&quot;autoshape&quot; autoShapeType=&quot;1&quot; indent=&quot;36.50472&quot; indentType=&quot;1&quot;&gt;&lt;paragraphformat alignment=&quot;1&quot; /&gt;&lt;/element&gt;&lt;element field=&quot;freecolumn&quot; type=&quot;autoshape&quot; autoShapeType=&quot;1&quot; indent=&quot;36.50472&quot; indentType=&quot;1&quot;&gt;&lt;paragraphformat alignment=&quot;1&quot; /&gt;&lt;/element&gt;&lt;element field=&quot;timeslot&quot; type=&quot;autoshape&quot; autoShapeType=&quot;1&quot;&gt;&lt;paragraphformat alignment=&quot;1&quot; /&gt;&lt;/element&gt;&lt;element field=&quot;pageno&quot; type=&quot;autoshape&quot; autoShapeType=&quot;1&quot;&gt;&lt;paragraphformat alignment=&quot;3&quot; /&gt;&lt;/element&gt;&lt;/case&gt;&lt;case level=&quot;2&quot; selected=&quot;1&quot; break=&quot;0&quot; topMinSpacing=&quot;5&quot; topMaxSpacing=&quot;5&quot; bottomMinSpacing=&quot;0&quot; bottomMaxSpacing=&quot;0&quot;&gt;&lt;element type=&quot;autoshape&quot; autoShapeType=&quot;1&quot; value=&quot;&quot;&gt;&lt;position left=&quot;36.50472*2*scale*fontScale&quot; top=&quot;0&quot; width=&quot;agendaWidth-topicLeftSpacing-itemNoWidth-36.50472*scale*fontScale&quot; height=&quot;itemHeight&quot; /&gt;&lt;fill foreColor=&quot;5&quot; visible=&quot;1&quot; /&gt;&lt;/element&gt;&lt;element field=&quot;itemno&quot; type=&quot;autoshape&quot; autoShapeType=&quot;1&quot; indent=&quot;36.50472&quot; indentType=&quot;1&quot;&gt;&lt;textframe marginLeft=&quot;6&quot; marginRight=&quot;6&quot; verticalAnchor=&quot;3&quot; /&gt;&lt;paragraphformat alignment=&quot;2&quot; /&gt;&lt;fill foreColor=&quot;6&quot; visible=&quot;1&quot; /&gt;&lt;font bold=&quot;1&quot; color=&quot;14&quot; /&gt;&lt;/element&gt;&lt;element field=&quot;topic&quot; type=&quot;autoshape&quot; autoShapeType=&quot;1&quot; indent=&quot;36.50472&quot; indentType=&quot;2&quot;&gt;&lt;paragraphformat alignment=&quot;1&quot; /&gt;&lt;font bold=&quot;1&quot; /&gt;&lt;textframe marginLeft=&quot;6&quot; /&gt;&lt;/element&gt;&lt;element field=&quot;responsible&quot; type=&quot;autoshape&quot; autoShapeType=&quot;1&quot; indent=&quot;36.50472&quot; indentType=&quot;1&quot;&gt;&lt;paragraphformat alignment=&quot;1&quot; /&gt;&lt;/element&gt;&lt;element field=&quot;freecolumn&quot; type=&quot;autoshape&quot; autoShapeType=&quot;1&quot; indent=&quot;36.50472&quot; indentType=&quot;1&quot;&gt;&lt;paragraphformat alignment=&quot;1&quot; /&gt;&lt;/element&gt;&lt;element field=&quot;timeslot&quot; type=&quot;autoshape&quot; autoShapeType=&quot;1&quot;&gt;&lt;paragraphformat alignment=&quot;1&quot; /&gt;&lt;/element&gt;&lt;element field=&quot;pageno&quot; type=&quot;autoshape&quot; autoShapeType=&quot;1&quot;&gt;&lt;paragraphformat alignment=&quot;3&quot; /&gt;&lt;/element&gt;&lt;/case&gt;&lt;case level=&quot;1&quot; selected=&quot;0&quot; break=&quot;1&quot; topMinSpacing=&quot;5&quot; topMaxSpacing=&quot;5&quot; bottomMinSpacing=&quot;0&quot; bottomMaxSpacing=&quot;0&quot;&gt;&lt;element field=&quot;topic&quot; type=&quot;autoshape&quot; autoShapeType=&quot;1&quot;&gt;&lt;paragraphformat alignment=&quot;1&quot; /&gt;&lt;textframe marginLeft=&quot;6&quot; /&gt;&lt;font bold=&quot;1&quot; italic=&quot;1&quot; /&gt;&lt;/element&gt;&lt;element field=&quot;responsible&quot; type=&quot;autoshape&quot; autoShapeType=&quot;1&quot;&gt;&lt;paragraphformat alignment=&quot;1&quot; /&gt;&lt;font italic=&quot;1&quot; /&gt;&lt;/element&gt;&lt;element field=&quot;freecolumn&quot; type=&quot;autoshape&quot; autoShapeType=&quot;1&quot;&gt;&lt;paragraphformat alignment=&quot;1&quot; /&gt;&lt;font italic=&quot;1&quot; /&gt;&lt;/element&gt;&lt;element field=&quot;timeslot&quot; type=&quot;autoshape&quot; autoShapeType=&quot;1&quot;&gt;&lt;paragraphformat alignment=&quot;1&quot; /&gt;&lt;font italic=&quot;1&quot; /&gt;&lt;/element&gt;&lt;element field=&quot;pageno&quot; type=&quot;autoshape&quot; autoShapeType=&quot;1&quot;&gt;&lt;paragraphformat alignment=&quot;3&quot; /&gt;&lt;font italic=&quot;1&quot; /&gt;&lt;/element&gt;&lt;/case&gt;&lt;case level=&quot;1&quot; selected=&quot;1&quot; break=&quot;1&quot; topMinSpacing=&quot;5&quot; topMaxSpacing=&quot;5&quot; bottomMinSpacing=&quot;0&quot; bottomMaxSpacing=&quot;0&quot;&gt;&lt;element type=&quot;autoshape&quot; autoShapeType=&quot;1&quot; value=&quot;&quot;&gt;&lt;position left=&quot;36.50472*scale*fontScale&quot; top=&quot;0&quot; width=&quot;agendaWidth-topicLeftSpacing-itemNoWidth&quot; height=&quot;itemHeight&quot; /&gt;&lt;fill foreColor=&quot;5&quot; visible=&quot;1&quot; /&gt;&lt;/element&gt;&lt;element field=&quot;topic&quot; type=&quot;autoshape&quot; autoShapeType=&quot;1&quot;&gt;&lt;paragraphformat alignment=&quot;1&quot; /&gt;&lt;font bold=&quot;1&quot; italic=&quot;1&quot; /&gt;&lt;textframe marginLeft=&quot;6&quot; /&gt;&lt;/element&gt;&lt;element field=&quot;responsible&quot; type=&quot;autoshape&quot; autoShapeType=&quot;1&quot;&gt;&lt;paragraphformat alignment=&quot;1&quot; /&gt;&lt;font italic=&quot;1&quot; /&gt;&lt;/element&gt;&lt;element field=&quot;freecolumn&quot; type=&quot;autoshape&quot; autoShapeType=&quot;1&quot;&gt;&lt;paragraphformat alignment=&quot;1&quot; /&gt;&lt;font italic=&quot;1&quot; /&gt;&lt;/element&gt;&lt;element field=&quot;timeslot&quot; type=&quot;autoshape&quot; autoShapeType=&quot;1&quot;&gt;&lt;paragraphformat alignment=&quot;1&quot; /&gt;&lt;font italic=&quot;1&quot; /&gt;&lt;/element&gt;&lt;element field=&quot;pageno&quot; type=&quot;autoshape&quot; autoShapeType=&quot;1&quot;&gt;&lt;paragraphformat alignment=&quot;3&quot; /&gt;&lt;font italic=&quot;1&quot; /&gt;&lt;/element&gt;&lt;/case&gt;&lt;case level=&quot;2&quot; selected=&quot;0&quot; break=&quot;1&quot; topMinSpacing=&quot;5&quot; topMaxSpacing=&quot;5&quot; bottomMinSpacing=&quot;0&quot; bottomMaxSpacing=&quot;0&quot;&gt;&lt;element field=&quot;topic&quot; type=&quot;autoshape&quot; autoShapeType=&quot;1&quot;&gt;&lt;paragraphformat alignment=&quot;1&quot; /&gt;&lt;textframe marginLeft=&quot;6&quot; /&gt;&lt;font bold=&quot;1&quot; italic=&quot;1&quot; /&gt;&lt;/element&gt;&lt;element field=&quot;responsible&quot; type=&quot;autoshape&quot; autoShapeType=&quot;1&quot;&gt;&lt;paragraphformat alignment=&quot;1&quot; /&gt;&lt;font italic=&quot;1&quot; /&gt;&lt;/element&gt;&lt;element field=&quot;freecolumn&quot; type=&quot;autoshape&quot; autoShapeType=&quot;1&quot;&gt;&lt;paragraphformat alignment=&quot;1&quot; /&gt;&lt;font italic=&quot;1&quot; /&gt;&lt;/element&gt;&lt;element field=&quot;timeslot&quot; type=&quot;autoshape&quot; autoShapeType=&quot;1&quot;&gt;&lt;paragraphformat alignment=&quot;1&quot; /&gt;&lt;font italic=&quot;1&quot; /&gt;&lt;/element&gt;&lt;element field=&quot;pageno&quot; type=&quot;autoshape&quot; autoShapeType=&quot;1&quot;&gt;&lt;paragraphformat alignment=&quot;3&quot; /&gt;&lt;font italic=&quot;1&quot; /&gt;&lt;/element&gt;&lt;/case&gt;&lt;case level=&quot;2&quot; selected=&quot;1&quot; break=&quot;1&quot; topMinSpacing=&quot;5&quot; topMaxSpacing=&quot;5&quot; bottomMinSpacing=&quot;0&quot; bottomMaxSpacing=&quot;0&quot;&gt;&lt;element type=&quot;autoshape&quot; autoShapeType=&quot;1&quot; value=&quot;&quot;&gt;&lt;position left=&quot;36.50472*scale*fontScale&quot; top=&quot;0&quot; width=&quot;agendaWidth-topicLeftSpacing-itemNoWidth&quot; height=&quot;itemHeight&quot; /&gt;&lt;fill foreColor=&quot;5&quot; visible=&quot;1&quot; /&gt;&lt;/element&gt;&lt;element field=&quot;topic&quot; type=&quot;autoshape&quot; autoShapeType=&quot;1&quot;&gt;&lt;paragraphformat alignment=&quot;1&quot; /&gt;&lt;font bold=&quot;1&quot; italic=&quot;1&quot; /&gt;&lt;textframe marginLeft=&quot;6&quot; /&gt;&lt;/element&gt;&lt;element field=&quot;responsible&quot; type=&quot;autoshape&quot; autoShapeType=&quot;1&quot;&gt;&lt;paragraphformat alignment=&quot;1&quot; /&gt;&lt;font italic=&quot;1&quot; /&gt;&lt;/element&gt;&lt;element field=&quot;freecolumn&quot; type=&quot;autoshape&quot; autoShapeType=&quot;1&quot;&gt;&lt;paragraphformat alignment=&quot;1&quot; /&gt;&lt;font italic=&quot;1&quot; /&gt;&lt;/element&gt;&lt;element field=&quot;timeslot&quot; type=&quot;autoshape&quot; autoShapeType=&quot;1&quot;&gt;&lt;paragraphformat alignment=&quot;1&quot; /&gt;&lt;font italic=&quot;1&quot; /&gt;&lt;/element&gt;&lt;element field=&quot;pageno&quot; type=&quot;autoshape&quot; autoShapeType=&quot;1&quot;&gt;&lt;paragraphformat alignment=&quot;3&quot; /&gt;&lt;font italic=&quot;1&quot; /&gt;&lt;/element&gt;&lt;/case&gt;&lt;/cases&gt;&lt;!-- Elements on slide independent of items --&gt;&lt;elements&gt;&lt;!--&#10;        &lt;element type=&quot;textbox&quot; zOrder=&quot;1&quot; value=&quot;test&quot;&gt;&#10;          &lt;position left=&quot;0&quot; top=&quot;0&quot; width=&quot;30&quot; height=&quot;30&quot;/&gt;&#10;        &lt;/element&gt;&#10;      --&gt;&lt;/elements&gt;&lt;/layout&gt;&lt;/layouts&gt;&lt;contents&gt;&lt;agenda name=&quot;New Agenda&quot; title=&quot;Agenda&quot; subtitle=&quot;&quot; sizingModeId=&quot;2&quot; fontSize=&quot;16&quot; startTime=&quot;540&quot; timeFormatId=&quot;1&quot; startItemNo=&quot;1&quot; createSingleAgendaSlide=&quot;1&quot; createSeparatingSlides=&quot;1&quot; createBackupSlide=&quot;1&quot; layoutId=&quot;47_1&quot; fontSizeAuto=&quot;0&quot; createSections=&quot;0&quot; singleSlideId=&quot;6036f79d-8842-4d74-9630-889964df4c44&quot; backupSlideId=&quot;ab01168c-ae52-47a6-bda8-a984dd411c23&quot; hideSeparatingSlides=&quot;0&quot;&gt;&lt;columns leftSpacing=&quot;0&quot; rightSpacing=&quot;0&quot;&gt;&lt;column field=&quot;itemno&quot; label=&quot;No.&quot; checked=&quot;1&quot; leftSpacing=&quot;0&quot; rightSpacing=&quot;0&quot; dock=&quot;1&quot; fixedWidth=&quot;31.50472&quot; /&gt;&lt;column field=&quot;topic&quot; label=&quot;Topic&quot; leftSpacing=&quot;5&quot; rightDistribute=&quot;1&quot; dock=&quot;1&quot; rightSpacing=&quot;154.877&quot; /&gt;&lt;column field=&quot;responsible&quot; label=&quot;Responsible&quot; visible=&quot;1&quot; checked=&quot;1&quot; leftSpacing=&quot;0&quot; rightDistribute=&quot;1&quot; dock=&quot;1&quot; rightSpacing=&quot;154.877&quot; /&gt;&lt;column field=&quot;freecolumn&quot; label=&quot;&quot; visible=&quot;1&quot; checked=&quot;0&quot; leftSpacing=&quot;0&quot; rightDistribute=&quot;1&quot; dock=&quot;1&quot; /&gt;&lt;column field=&quot;timeslot&quot; label=&quot;Time Slot&quot; visible=&quot;1&quot; checked=&quot;0&quot; leftSpacing=&quot;0&quot; rightSpacing=&quot;6&quot; dock=&quot;2&quot; /&gt;&lt;column field=&quot;pageno&quot; label=&quot;Page No.&quot; visible=&quot;1&quot; checked=&quot;0&quot; leftSpacing=&quot;0&quot; rightSpacing=&quot;6&quot; dock=&quot;2&quot; /&gt;&lt;/columns&gt;&lt;items&gt;&lt;item duration=&quot;30&quot; id=&quot;649fd134-dbe6-4267-a1ea-696083cae59d&quot; parentId=&quot;&quot; level=&quot;1&quot; generateAgendaSlide=&quot;1&quot; showAgendaItem=&quot;1&quot; isBreak=&quot;0&quot; itemNo=&quot;1&quot; subItemNo=&quot;0&quot; topic=&quot;Automatisierte Steuerung von Fertigungssystemen&quot; agendaSlideId=&quot;8688daf9-4328-4aa8-b5ca-7d2203b85160&quot; /&gt;&lt;item duration=&quot;30&quot; id=&quot;bc83c9c2-7ed8-4c99-98ed-84308d18acf3&quot; parentId=&quot;&quot; level=&quot;1&quot; generateAgendaSlide=&quot;1&quot; showAgendaItem=&quot;1&quot; isBreak=&quot;0&quot; itemNo=&quot;2&quot; subItemNo=&quot;0&quot; topic=&quot;Hierarchien und Steuerungsarchitektur&quot; agendaSlideId=&quot;f9009249-400c-443b-bfd7-2d1134130dcc&quot; /&gt;&lt;item duration=&quot;30&quot; id=&quot;3cf6e7b1-cef0-4fac-a339-ac94a5b873e4&quot; parentId=&quot;&quot; level=&quot;1&quot; generateAgendaSlide=&quot;1&quot; showAgendaItem=&quot;1&quot; isBreak=&quot;0&quot; itemNo=&quot;3&quot; subItemNo=&quot;0&quot; topic=&quot;Vernetzung und Bussysteme&quot; agendaSlideId=&quot;e04dc700-fd0e-4c54-a650-27af844df41c&quot; /&gt;&lt;/items&gt;&lt;/agenda&gt;&lt;/contents&gt;&lt;/ee4p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cP5GxnzG0Oc4IK0lRtTiQ"/>
  <p:tag name="EE4P_TEMPLATESTYLE" val="1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cP5GxnzG0Oc4IK0lRtTiQ"/>
  <p:tag name="EE4P_TEMPLATESTYLE" val="1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cP5GxnzG0Oc4IK0lRtTiQ"/>
  <p:tag name="EE4P_TEMPLATESTYLE" val="1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BAeAftoCeEWgKsRn47IUlA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ba1gP9f8K0KmtIrNjU7sdQ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ba1gP9f8K0KmtIrNjU7sdQ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gt6eHwr.Uig2IlPElhVjw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kLzAeyxS80a506W_73rnsA"/>
</p:tagLst>
</file>

<file path=ppt/theme/theme1.xml><?xml version="1.0" encoding="utf-8"?>
<a:theme xmlns:a="http://schemas.openxmlformats.org/drawingml/2006/main" name="Design1">
  <a:themeElements>
    <a:clrScheme name="Benutzerdefiniert 19">
      <a:dk1>
        <a:srgbClr val="191919"/>
      </a:dk1>
      <a:lt1>
        <a:srgbClr val="FFFFFF"/>
      </a:lt1>
      <a:dk2>
        <a:srgbClr val="8C195F"/>
      </a:dk2>
      <a:lt2>
        <a:srgbClr val="C6C6C6"/>
      </a:lt2>
      <a:accent1>
        <a:srgbClr val="6B3881"/>
      </a:accent1>
      <a:accent2>
        <a:srgbClr val="D0A9D0"/>
      </a:accent2>
      <a:accent3>
        <a:srgbClr val="007E6B"/>
      </a:accent3>
      <a:accent4>
        <a:srgbClr val="A7D5C2"/>
      </a:accent4>
      <a:accent5>
        <a:srgbClr val="C32E15"/>
      </a:accent5>
      <a:accent6>
        <a:srgbClr val="F39A8B"/>
      </a:accent6>
      <a:hlink>
        <a:srgbClr val="D72864"/>
      </a:hlink>
      <a:folHlink>
        <a:srgbClr val="8C195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ln w="28575"/>
        <a:effectLst/>
      </a:spPr>
      <a:bodyPr rtlCol="0" anchor="t"/>
      <a:lstStyle>
        <a:defPPr algn="l">
          <a:defRPr sz="1400" dirty="0">
            <a:solidFill>
              <a:schemeClr val="tx1"/>
            </a:solidFill>
          </a:defRPr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108000" tIns="36000" rIns="108000" bIns="108000" rtlCol="0">
        <a:normAutofit/>
      </a:bodyPr>
      <a:lstStyle>
        <a:defPPr marL="252000" indent="-252000" algn="l">
          <a:spcAft>
            <a:spcPts val="600"/>
          </a:spcAft>
          <a:buClr>
            <a:schemeClr val="tx2"/>
          </a:buClr>
          <a:buFont typeface="Arial" panose="020B0604020202020204" pitchFamily="34" charset="0"/>
          <a:buChar char="•"/>
          <a:defRPr sz="2000" dirty="0" err="1" smtClean="0">
            <a:ea typeface="Roboto Medium" panose="02000000000000000000" pitchFamily="2" charset="0"/>
          </a:defRPr>
        </a:defPPr>
      </a:lstStyle>
    </a:txDef>
  </a:objectDefaults>
  <a:extraClrSchemeLst>
    <a:extraClrScheme>
      <a:clrScheme name="OST - Farben">
        <a:dk1>
          <a:srgbClr val="191919"/>
        </a:dk1>
        <a:lt1>
          <a:srgbClr val="FFFFFF"/>
        </a:lt1>
        <a:dk2>
          <a:srgbClr val="8C195F"/>
        </a:dk2>
        <a:lt2>
          <a:srgbClr val="D72864"/>
        </a:lt2>
        <a:accent1>
          <a:srgbClr val="56276D"/>
        </a:accent1>
        <a:accent2>
          <a:srgbClr val="C397C4"/>
        </a:accent2>
        <a:accent3>
          <a:srgbClr val="146C58"/>
        </a:accent3>
        <a:accent4>
          <a:srgbClr val="99CCB5"/>
        </a:accent4>
        <a:accent5>
          <a:srgbClr val="B21D19"/>
        </a:accent5>
        <a:accent6>
          <a:srgbClr val="EC867B"/>
        </a:accent6>
        <a:hlink>
          <a:srgbClr val="191919"/>
        </a:hlink>
        <a:folHlink>
          <a:srgbClr val="19191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custClrLst>
    <a:custClr name="OST Violett">
      <a:srgbClr val="9560A4"/>
    </a:custClr>
    <a:custClr name="OST Grün">
      <a:srgbClr val="1DAF8E"/>
    </a:custClr>
    <a:custClr name="OST Rot">
      <a:srgbClr val="E84E0F"/>
    </a:custClr>
    <a:custClr name="OST Blau">
      <a:srgbClr val="0086CD"/>
    </a:custClr>
    <a:custClr name="OST Orange">
      <a:srgbClr val="FBBA00"/>
    </a:custClr>
    <a:custClr name="Weiss">
      <a:srgbClr val="FFFFFF"/>
    </a:custClr>
    <a:custClr name="Weiss">
      <a:srgbClr val="FFFFFF"/>
    </a:custClr>
    <a:custClr name="OST Schwarz">
      <a:srgbClr val="191919"/>
    </a:custClr>
    <a:custClr name="OST Brombeer">
      <a:srgbClr val="8C195F"/>
    </a:custClr>
    <a:custClr name="OST Himbeer">
      <a:srgbClr val="D72864"/>
    </a:custClr>
    <a:custClr name="OST Dunkelviolett">
      <a:srgbClr val="6B3881"/>
    </a:custClr>
    <a:custClr name="OST Dunkelgrün">
      <a:srgbClr val="007E6B"/>
    </a:custClr>
    <a:custClr name="OST Dunkelrot">
      <a:srgbClr val="C32E15"/>
    </a:custClr>
    <a:custClr name="OST Dunkelblau">
      <a:srgbClr val="0073B0"/>
    </a:custClr>
    <a:custClr name="OST Dunkelorange">
      <a:srgbClr val="D18F00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OST Hellviolett">
      <a:srgbClr val="D0A9D0"/>
    </a:custClr>
    <a:custClr name="OST Hellgrün">
      <a:srgbClr val="A7D5C2"/>
    </a:custClr>
    <a:custClr name="OST Hellrot">
      <a:srgbClr val="F39A8B"/>
    </a:custClr>
    <a:custClr name="OST Hellblau">
      <a:srgbClr val="5FBFED"/>
    </a:custClr>
    <a:custClr name="OST Hellorange">
      <a:srgbClr val="FDD6A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</a:custClrLst>
  <a:extLst>
    <a:ext uri="{05A4C25C-085E-4340-85A3-A5531E510DB2}">
      <thm15:themeFamily xmlns:thm15="http://schemas.microsoft.com/office/thememl/2012/main" name="Design1" id="{8962C7E2-3848-48F8-8CC2-E07FC9A48A74}" vid="{90E79971-BAD1-4717-A8A3-3BD5CE99CB75}"/>
    </a:ext>
  </a:extLst>
</a:theme>
</file>

<file path=ppt/theme/theme2.xml><?xml version="1.0" encoding="utf-8"?>
<a:theme xmlns:a="http://schemas.openxmlformats.org/drawingml/2006/main" name="Benutzerdefiniertes Design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ST-Vorlage">
  <a:themeElements>
    <a:clrScheme name="Benutzerdefiniert 19">
      <a:dk1>
        <a:srgbClr val="191919"/>
      </a:dk1>
      <a:lt1>
        <a:srgbClr val="FFFFFF"/>
      </a:lt1>
      <a:dk2>
        <a:srgbClr val="8C195F"/>
      </a:dk2>
      <a:lt2>
        <a:srgbClr val="C6C6C6"/>
      </a:lt2>
      <a:accent1>
        <a:srgbClr val="6B3881"/>
      </a:accent1>
      <a:accent2>
        <a:srgbClr val="D0A9D0"/>
      </a:accent2>
      <a:accent3>
        <a:srgbClr val="007E6B"/>
      </a:accent3>
      <a:accent4>
        <a:srgbClr val="A7D5C2"/>
      </a:accent4>
      <a:accent5>
        <a:srgbClr val="C32E15"/>
      </a:accent5>
      <a:accent6>
        <a:srgbClr val="F39A8B"/>
      </a:accent6>
      <a:hlink>
        <a:srgbClr val="D72864"/>
      </a:hlink>
      <a:folHlink>
        <a:srgbClr val="8C195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/>
        </a:solidFill>
        <a:ln w="25400">
          <a:solidFill>
            <a:schemeClr val="accent1"/>
          </a:solidFill>
        </a:ln>
        <a:effectLst/>
      </a:spPr>
      <a:bodyPr rot="0" spcFirstLastPara="0" vertOverflow="overflow" horzOverflow="overflow" vert="horz" wrap="square" lIns="108000" tIns="36000" rIns="108000" bIns="36000" numCol="1" spcCol="0" rtlCol="0" fromWordArt="0" anchor="ctr" anchorCtr="0" forceAA="0" compatLnSpc="1">
        <a:prstTxWarp prst="textNoShape">
          <a:avLst/>
        </a:prstTxWarp>
        <a:normAutofit/>
      </a:bodyPr>
      <a:lstStyle>
        <a:defPPr algn="ctr">
          <a:lnSpc>
            <a:spcPct val="110000"/>
          </a:lnSpc>
          <a:spcAft>
            <a:spcPts val="600"/>
          </a:spcAft>
          <a:defRPr dirty="0" smtClean="0"/>
        </a:defPPr>
      </a:lstStyle>
      <a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a:style>
    </a:spDef>
    <a:lnDef>
      <a:spPr>
        <a:ln w="25400">
          <a:miter lim="800000"/>
        </a:ln>
        <a:effectLst/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solidFill>
          <a:schemeClr val="bg1"/>
        </a:solidFill>
        <a:ln w="28575">
          <a:noFill/>
          <a:miter lim="800000"/>
        </a:ln>
      </a:spPr>
      <a:bodyPr wrap="square" lIns="108000" tIns="36000" rIns="108000" bIns="72000" rtlCol="0">
        <a:spAutoFit/>
      </a:bodyPr>
      <a:lstStyle>
        <a:defPPr>
          <a:spcAft>
            <a:spcPts val="600"/>
          </a:spcAft>
          <a:buClr>
            <a:schemeClr val="tx2"/>
          </a:buClr>
          <a:defRPr sz="1800" dirty="0" smtClean="0">
            <a:ea typeface="Roboto Medium" panose="02000000000000000000" pitchFamily="2" charset="0"/>
          </a:defRPr>
        </a:defPPr>
      </a:lstStyle>
    </a:txDef>
  </a:objectDefaults>
  <a:extraClrSchemeLst>
    <a:extraClrScheme>
      <a:clrScheme name="OST - Farben">
        <a:dk1>
          <a:srgbClr val="191919"/>
        </a:dk1>
        <a:lt1>
          <a:srgbClr val="FFFFFF"/>
        </a:lt1>
        <a:dk2>
          <a:srgbClr val="8C195F"/>
        </a:dk2>
        <a:lt2>
          <a:srgbClr val="D72864"/>
        </a:lt2>
        <a:accent1>
          <a:srgbClr val="56276D"/>
        </a:accent1>
        <a:accent2>
          <a:srgbClr val="C397C4"/>
        </a:accent2>
        <a:accent3>
          <a:srgbClr val="146C58"/>
        </a:accent3>
        <a:accent4>
          <a:srgbClr val="99CCB5"/>
        </a:accent4>
        <a:accent5>
          <a:srgbClr val="B21D19"/>
        </a:accent5>
        <a:accent6>
          <a:srgbClr val="EC867B"/>
        </a:accent6>
        <a:hlink>
          <a:srgbClr val="191919"/>
        </a:hlink>
        <a:folHlink>
          <a:srgbClr val="19191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custClrLst>
    <a:custClr name="OST Violett">
      <a:srgbClr val="9560A4"/>
    </a:custClr>
    <a:custClr name="OST Grün">
      <a:srgbClr val="1DAF8E"/>
    </a:custClr>
    <a:custClr name="OST Rot">
      <a:srgbClr val="E84E0F"/>
    </a:custClr>
    <a:custClr name="OST Blau">
      <a:srgbClr val="0086CD"/>
    </a:custClr>
    <a:custClr name="OST Orange">
      <a:srgbClr val="FBBA00"/>
    </a:custClr>
    <a:custClr name="Weiss">
      <a:srgbClr val="FFFFFF"/>
    </a:custClr>
    <a:custClr name="Weiss">
      <a:srgbClr val="FFFFFF"/>
    </a:custClr>
    <a:custClr name="OST Schwarz">
      <a:srgbClr val="191919"/>
    </a:custClr>
    <a:custClr name="OST Brombeer">
      <a:srgbClr val="8C195F"/>
    </a:custClr>
    <a:custClr name="OST Himbeer">
      <a:srgbClr val="D72864"/>
    </a:custClr>
    <a:custClr name="OST Dunkelviolett">
      <a:srgbClr val="6B3881"/>
    </a:custClr>
    <a:custClr name="OST Dunkelgrün">
      <a:srgbClr val="007E6B"/>
    </a:custClr>
    <a:custClr name="OST Dunkelrot">
      <a:srgbClr val="C32E15"/>
    </a:custClr>
    <a:custClr name="OST Dunkelblau">
      <a:srgbClr val="0073B0"/>
    </a:custClr>
    <a:custClr name="OST Dunkelorange">
      <a:srgbClr val="D18F00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OST Hellviolett">
      <a:srgbClr val="D0A9D0"/>
    </a:custClr>
    <a:custClr name="OST Hellgrün">
      <a:srgbClr val="A7D5C2"/>
    </a:custClr>
    <a:custClr name="OST Hellrot">
      <a:srgbClr val="F39A8B"/>
    </a:custClr>
    <a:custClr name="OST Hellblau">
      <a:srgbClr val="5FBFED"/>
    </a:custClr>
    <a:custClr name="OST Hellorange">
      <a:srgbClr val="FDD6A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</a:custClrLst>
  <a:extLst>
    <a:ext uri="{05A4C25C-085E-4340-85A3-A5531E510DB2}">
      <thm15:themeFamily xmlns:thm15="http://schemas.microsoft.com/office/thememl/2012/main" name="OST_Vorlage_DE_16zu9.potx" id="{03CAA6A4-4F7C-4B54-A13E-70427D41AC30}" vid="{42E3ECE4-3C4E-4AA3-9DC7-6E4A52FA72C2}"/>
    </a:ext>
  </a:extLst>
</a:theme>
</file>

<file path=ppt/theme/theme4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Hochschule Esslingen 1">
    <a:dk1>
      <a:srgbClr val="002D58"/>
    </a:dk1>
    <a:lt1>
      <a:sysClr val="window" lastClr="FFFFFF"/>
    </a:lt1>
    <a:dk2>
      <a:srgbClr val="D70F3C"/>
    </a:dk2>
    <a:lt2>
      <a:srgbClr val="FFFFFF"/>
    </a:lt2>
    <a:accent1>
      <a:srgbClr val="00AADC"/>
    </a:accent1>
    <a:accent2>
      <a:srgbClr val="D6EAF8"/>
    </a:accent2>
    <a:accent3>
      <a:srgbClr val="DCDCDC"/>
    </a:accent3>
    <a:accent4>
      <a:srgbClr val="D7193C"/>
    </a:accent4>
    <a:accent5>
      <a:srgbClr val="002D58"/>
    </a:accent5>
    <a:accent6>
      <a:srgbClr val="FFFFFF"/>
    </a:accent6>
    <a:hlink>
      <a:srgbClr val="002D58"/>
    </a:hlink>
    <a:folHlink>
      <a:srgbClr val="002D58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1F4FBF0A431384B81F2F7DD92FF695A" ma:contentTypeVersion="12" ma:contentTypeDescription="Ein neues Dokument erstellen." ma:contentTypeScope="" ma:versionID="e8e49469d60b29ba5be2486d061b9029">
  <xsd:schema xmlns:xsd="http://www.w3.org/2001/XMLSchema" xmlns:xs="http://www.w3.org/2001/XMLSchema" xmlns:p="http://schemas.microsoft.com/office/2006/metadata/properties" xmlns:ns2="3af7d5e3-e6f4-4e0d-8002-ac52c1ae60c2" xmlns:ns3="6c6604e2-fda1-4811-85dd-1d7485a98f9b" targetNamespace="http://schemas.microsoft.com/office/2006/metadata/properties" ma:root="true" ma:fieldsID="1d3094bc6200898f0ce7106882f1e6a3" ns2:_="" ns3:_="">
    <xsd:import namespace="3af7d5e3-e6f4-4e0d-8002-ac52c1ae60c2"/>
    <xsd:import namespace="6c6604e2-fda1-4811-85dd-1d7485a98f9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f7d5e3-e6f4-4e0d-8002-ac52c1ae60c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Bildmarkierungen" ma:readOnly="false" ma:fieldId="{5cf76f15-5ced-4ddc-b409-7134ff3c332f}" ma:taxonomyMulti="true" ma:sspId="f212c26d-ba8a-401b-a725-3045b2045bc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6604e2-fda1-4811-85dd-1d7485a98f9b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9371620-cf0b-4d3b-8c20-5994487f6e0c}" ma:internalName="TaxCatchAll" ma:showField="CatchAllData" ma:web="6c6604e2-fda1-4811-85dd-1d7485a98f9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0F43B1F-67EA-453B-BC42-6BAD51E59EAE}"/>
</file>

<file path=customXml/itemProps2.xml><?xml version="1.0" encoding="utf-8"?>
<ds:datastoreItem xmlns:ds="http://schemas.openxmlformats.org/officeDocument/2006/customXml" ds:itemID="{06FB944F-71D4-4A16-99E0-36A393C2A2E2}"/>
</file>

<file path=docProps/app.xml><?xml version="1.0" encoding="utf-8"?>
<Properties xmlns="http://schemas.openxmlformats.org/officeDocument/2006/extended-properties" xmlns:vt="http://schemas.openxmlformats.org/officeDocument/2006/docPropsVTypes">
  <Template>Design1</Template>
  <TotalTime>0</TotalTime>
  <Words>2837</Words>
  <Application>Microsoft Office PowerPoint</Application>
  <PresentationFormat>Breitbild</PresentationFormat>
  <Paragraphs>743</Paragraphs>
  <Slides>50</Slides>
  <Notes>2</Notes>
  <HiddenSlides>2</HiddenSlides>
  <MMClips>10</MMClips>
  <ScaleCrop>false</ScaleCrop>
  <HeadingPairs>
    <vt:vector size="6" baseType="variant">
      <vt:variant>
        <vt:lpstr>Verwendete Schriftarten</vt:lpstr>
      </vt:variant>
      <vt:variant>
        <vt:i4>6</vt:i4>
      </vt:variant>
      <vt:variant>
        <vt:lpstr>Design</vt:lpstr>
      </vt:variant>
      <vt:variant>
        <vt:i4>3</vt:i4>
      </vt:variant>
      <vt:variant>
        <vt:lpstr>Folientitel</vt:lpstr>
      </vt:variant>
      <vt:variant>
        <vt:i4>50</vt:i4>
      </vt:variant>
    </vt:vector>
  </HeadingPairs>
  <TitlesOfParts>
    <vt:vector size="59" baseType="lpstr">
      <vt:lpstr>Arial</vt:lpstr>
      <vt:lpstr>Calibri</vt:lpstr>
      <vt:lpstr>Lucida Grande</vt:lpstr>
      <vt:lpstr>Symbol</vt:lpstr>
      <vt:lpstr>Times New Roman</vt:lpstr>
      <vt:lpstr>Wingdings</vt:lpstr>
      <vt:lpstr>Design1</vt:lpstr>
      <vt:lpstr>Benutzerdefiniertes Design</vt:lpstr>
      <vt:lpstr>OST-Vorlage</vt:lpstr>
      <vt:lpstr>LERNEINHEIT 3:</vt:lpstr>
      <vt:lpstr>Planung und Themen der Vorlesung</vt:lpstr>
      <vt:lpstr>Umsetzung einer Mensch-Roboter Kooperation </vt:lpstr>
      <vt:lpstr>Herausforderungen für Unternehmen und Ihre Manuellen Produktionsprozesse</vt:lpstr>
      <vt:lpstr>Vollautomation und Überautomatisierung als Sackgasse früherer Ansätze</vt:lpstr>
      <vt:lpstr>Die Entwicklung vom Industrieroboter zum MRK-fähigen Robotersystem ist ein Teil der neuen Ära der Automatisierung</vt:lpstr>
      <vt:lpstr>Einhergehend mit den sich verändernden Marktbedingungen steigt auch der Automatisierungsgrad</vt:lpstr>
      <vt:lpstr>Netzwerktechnologien, intelligente Sensoren und Aktoren bieten neue Möglichkeiten in der Produktion</vt:lpstr>
      <vt:lpstr>Wirtschaftliche Einsatzbereiche von verschiedenen Produktionsparadigmen </vt:lpstr>
      <vt:lpstr>Wirtschaftliche Einsatzbereiche von verschiedenen Produktionsparadigmen </vt:lpstr>
      <vt:lpstr>Die Motivation für eine Mensch-Roboter-Kooperation liegt  in der effizienten Kombination beider Elemente</vt:lpstr>
      <vt:lpstr>Wirtschaftliche Einsatzbereiche von verschiedenen Produktionsparadigmen </vt:lpstr>
      <vt:lpstr>Der Mensch und der Roboter arbeiten fähigkeitsbasiert zusammen</vt:lpstr>
      <vt:lpstr>Kombination der individuellen Fähigkeiten von Mensch und Roboter</vt:lpstr>
      <vt:lpstr>Umsetzung einer Mensch-Roboter Kooperation </vt:lpstr>
      <vt:lpstr>Illusion Internet: So arbeiten Mensch und Roboter zusammen</vt:lpstr>
      <vt:lpstr>Menschliche Fähigkeiten im Vergleich zum Roboter</vt:lpstr>
      <vt:lpstr>Spektren der Zusammenarbeit zwischen Mensch und Roboter</vt:lpstr>
      <vt:lpstr>Spektren der Zusammenarbeit mit Definitionen / Mensch und Roboter ist nicht gleich Mensch-Roboter-Kooperation </vt:lpstr>
      <vt:lpstr>Weitere Prozessbeispiele einer sicheren  Mensch-Roboter-Kooperation</vt:lpstr>
      <vt:lpstr>Zusammenarbeitsformen von Mensch und Roboter – Teil I</vt:lpstr>
      <vt:lpstr>Zusammenarbeitsformen von Mensch und Roboter – Teil II</vt:lpstr>
      <vt:lpstr>Zusammenarbeitsformen von Mensch und Roboter – Teil III</vt:lpstr>
      <vt:lpstr>Umsetzung einer Mensch-Roboter Kooperation </vt:lpstr>
      <vt:lpstr>Kriterien zur Bestimmung des Automatisierungspotenzials </vt:lpstr>
      <vt:lpstr>Skill-Rules-Knowledge Model</vt:lpstr>
      <vt:lpstr>MABA-MABA Prinzip (Men Are Better At-Machines Are Better At)</vt:lpstr>
      <vt:lpstr>Zusammenfassung der Kriterien zur Aufgabenzuteilung</vt:lpstr>
      <vt:lpstr>Flowchart zur Vorgehensweise bei der Aufgabenteilung</vt:lpstr>
      <vt:lpstr>Umsetzung einer Mensch-Roboter Kooperation </vt:lpstr>
      <vt:lpstr>Aufgabenzuteilung am Beispiel der MRK in der Fahrzeug Unterbodenmontage: Status Quo</vt:lpstr>
      <vt:lpstr>Aufgabenzuteilung am Beispiel der MRK in der Fahrzeug Unterbodenmontage: Produktanalyse</vt:lpstr>
      <vt:lpstr>Aufgabenzuteilung am Beispiel der MRK in der Fahrzeug Unterbodenmontage: Produktanalyse</vt:lpstr>
      <vt:lpstr>Aufgabenzuteilung am Beispiel der MRK in der Fahrzeug Unterbodenmontage: Lösungsneutrale Aufgabenbeschreibung</vt:lpstr>
      <vt:lpstr>Aufgabenzuteilung am Beispiel der MRK in der Fahrzeug Unterbodenmontage: Aufgabenzuteilung</vt:lpstr>
      <vt:lpstr>Aufgabenzuteilung am Beispiel der MRK in der Fahrzeug Unterbodenmontage: Konfiguration der Produktionsanlage</vt:lpstr>
      <vt:lpstr>Aufgabenzuteilung am Beispiel der MRK in der Fahrzeug Unterbodenmontage: Gesamtprozess</vt:lpstr>
      <vt:lpstr>Umsetzung einer Mensch-Roboter Kooperation </vt:lpstr>
      <vt:lpstr>Aufgabenstellung: Planung und Umsetzung eines Montageprozesses in Mensch-Roboter Kooperation </vt:lpstr>
      <vt:lpstr>Analyse des Montageprozesses eines wireless Chargers Produktstruktur</vt:lpstr>
      <vt:lpstr>Analyse des Montageprozesses eines wireless Chargers Prozess</vt:lpstr>
      <vt:lpstr>Analysieren Sie das Automatisierungspotenzial der manuellen Montage des wireless Chargers</vt:lpstr>
      <vt:lpstr>PowerPoint-Präsentation</vt:lpstr>
      <vt:lpstr>Automatisierungspotenzial der manuellen Montage des wireless Chargers</vt:lpstr>
      <vt:lpstr>Zusammenfassung</vt:lpstr>
      <vt:lpstr>Die Motivation für eine Mensch-Roboter-Kooperation liegt  in der effizienten Kombination beider Elemente</vt:lpstr>
      <vt:lpstr>Beispiele am Markt verfügbarer MRK Robotersysteme</vt:lpstr>
      <vt:lpstr>Beispiele für marktreife MRK-fähige Robotersysteme im industriellen Einsatz</vt:lpstr>
      <vt:lpstr>PowerPoint-Präsentation</vt:lpstr>
      <vt:lpstr>PowerPoint-Präsentation</vt:lpstr>
    </vt:vector>
  </TitlesOfParts>
  <Company>ZeMA – Zentrum für Mechatronik und Automatisierungstechnik gGmbH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matthias scholer</dc:creator>
  <cp:lastModifiedBy>Matthias Scholer</cp:lastModifiedBy>
  <cp:revision>140</cp:revision>
  <cp:lastPrinted>2012-09-28T14:12:23Z</cp:lastPrinted>
  <dcterms:created xsi:type="dcterms:W3CDTF">2020-01-24T09:39:19Z</dcterms:created>
  <dcterms:modified xsi:type="dcterms:W3CDTF">2024-05-15T08:27:56Z</dcterms:modified>
</cp:coreProperties>
</file>