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5" r:id="rId2"/>
  </p:sldMasterIdLst>
  <p:notesMasterIdLst>
    <p:notesMasterId r:id="rId9"/>
  </p:notesMasterIdLst>
  <p:sldIdLst>
    <p:sldId id="405" r:id="rId3"/>
    <p:sldId id="537" r:id="rId4"/>
    <p:sldId id="536" r:id="rId5"/>
    <p:sldId id="538" r:id="rId6"/>
    <p:sldId id="407" r:id="rId7"/>
    <p:sldId id="539" r:id="rId8"/>
  </p:sldIdLst>
  <p:sldSz cx="12192000" cy="6858000"/>
  <p:notesSz cx="6789738" cy="9929813"/>
  <p:custDataLst>
    <p:tags r:id="rId1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4" userDrawn="1">
          <p15:clr>
            <a:srgbClr val="A4A3A4"/>
          </p15:clr>
        </p15:guide>
        <p15:guide id="2" orient="horz" pos="2160" userDrawn="1">
          <p15:clr>
            <a:srgbClr val="A4A3A4"/>
          </p15:clr>
        </p15:guide>
        <p15:guide id="3" orient="horz" pos="704" userDrawn="1">
          <p15:clr>
            <a:srgbClr val="A4A3A4"/>
          </p15:clr>
        </p15:guide>
        <p15:guide id="4" orient="horz" pos="548" userDrawn="1">
          <p15:clr>
            <a:srgbClr val="A4A3A4"/>
          </p15:clr>
        </p15:guide>
        <p15:guide id="5" pos="172" userDrawn="1">
          <p15:clr>
            <a:srgbClr val="A4A3A4"/>
          </p15:clr>
        </p15:guide>
        <p15:guide id="6" pos="7525" userDrawn="1">
          <p15:clr>
            <a:srgbClr val="A4A3A4"/>
          </p15:clr>
        </p15:guide>
        <p15:guide id="7"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893"/>
    <a:srgbClr val="1388DF"/>
    <a:srgbClr val="474749"/>
    <a:srgbClr val="D8EDFC"/>
    <a:srgbClr val="9CCFF6"/>
    <a:srgbClr val="52ACF0"/>
    <a:srgbClr val="10DAF4"/>
    <a:srgbClr val="00E9F4"/>
    <a:srgbClr val="00688F"/>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6F2C0-AF89-44C8-97F4-56DE43534876}" v="11" dt="2024-01-26T08:14:51.35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3325" autoAdjust="0"/>
  </p:normalViewPr>
  <p:slideViewPr>
    <p:cSldViewPr snapToGrid="0" showGuides="1">
      <p:cViewPr varScale="1">
        <p:scale>
          <a:sx n="88" d="100"/>
          <a:sy n="88" d="100"/>
        </p:scale>
        <p:origin x="931" y="72"/>
      </p:cViewPr>
      <p:guideLst>
        <p:guide orient="horz" pos="3604"/>
        <p:guide orient="horz" pos="2160"/>
        <p:guide orient="horz" pos="704"/>
        <p:guide orient="horz" pos="548"/>
        <p:guide pos="172"/>
        <p:guide pos="7525"/>
        <p:guide pos="3840"/>
      </p:guideLst>
    </p:cSldViewPr>
  </p:slideViewPr>
  <p:notesTextViewPr>
    <p:cViewPr>
      <p:scale>
        <a:sx n="1" d="1"/>
        <a:sy n="1" d="1"/>
      </p:scale>
      <p:origin x="0" y="0"/>
    </p:cViewPr>
  </p:notesTextViewPr>
  <p:notesViewPr>
    <p:cSldViewPr snapToGrid="0">
      <p:cViewPr varScale="1">
        <p:scale>
          <a:sx n="90" d="100"/>
          <a:sy n="90" d="100"/>
        </p:scale>
        <p:origin x="32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tags" Target="tags/tag1.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Scholer" userId="daad25a6-aca0-4d73-8528-03a468fe8ab9" providerId="ADAL" clId="{6786F2C0-AF89-44C8-97F4-56DE43534876}"/>
    <pc:docChg chg="undo redo custSel addSld delSld modSld sldOrd">
      <pc:chgData name="Matthias Scholer" userId="daad25a6-aca0-4d73-8528-03a468fe8ab9" providerId="ADAL" clId="{6786F2C0-AF89-44C8-97F4-56DE43534876}" dt="2024-01-26T08:14:59.169" v="1227" actId="1076"/>
      <pc:docMkLst>
        <pc:docMk/>
      </pc:docMkLst>
      <pc:sldChg chg="del">
        <pc:chgData name="Matthias Scholer" userId="daad25a6-aca0-4d73-8528-03a468fe8ab9" providerId="ADAL" clId="{6786F2C0-AF89-44C8-97F4-56DE43534876}" dt="2024-01-25T10:23:23.102" v="0" actId="47"/>
        <pc:sldMkLst>
          <pc:docMk/>
          <pc:sldMk cId="280241574" sldId="279"/>
        </pc:sldMkLst>
      </pc:sldChg>
      <pc:sldChg chg="del">
        <pc:chgData name="Matthias Scholer" userId="daad25a6-aca0-4d73-8528-03a468fe8ab9" providerId="ADAL" clId="{6786F2C0-AF89-44C8-97F4-56DE43534876}" dt="2024-01-25T10:23:23.102" v="0" actId="47"/>
        <pc:sldMkLst>
          <pc:docMk/>
          <pc:sldMk cId="2232666900" sldId="280"/>
        </pc:sldMkLst>
      </pc:sldChg>
      <pc:sldChg chg="del">
        <pc:chgData name="Matthias Scholer" userId="daad25a6-aca0-4d73-8528-03a468fe8ab9" providerId="ADAL" clId="{6786F2C0-AF89-44C8-97F4-56DE43534876}" dt="2024-01-25T10:23:23.102" v="0" actId="47"/>
        <pc:sldMkLst>
          <pc:docMk/>
          <pc:sldMk cId="61290402" sldId="281"/>
        </pc:sldMkLst>
      </pc:sldChg>
      <pc:sldChg chg="del">
        <pc:chgData name="Matthias Scholer" userId="daad25a6-aca0-4d73-8528-03a468fe8ab9" providerId="ADAL" clId="{6786F2C0-AF89-44C8-97F4-56DE43534876}" dt="2024-01-25T10:25:04.960" v="79" actId="47"/>
        <pc:sldMkLst>
          <pc:docMk/>
          <pc:sldMk cId="2224992765" sldId="285"/>
        </pc:sldMkLst>
      </pc:sldChg>
      <pc:sldChg chg="del">
        <pc:chgData name="Matthias Scholer" userId="daad25a6-aca0-4d73-8528-03a468fe8ab9" providerId="ADAL" clId="{6786F2C0-AF89-44C8-97F4-56DE43534876}" dt="2024-01-25T10:23:23.102" v="0" actId="47"/>
        <pc:sldMkLst>
          <pc:docMk/>
          <pc:sldMk cId="858671749" sldId="286"/>
        </pc:sldMkLst>
      </pc:sldChg>
      <pc:sldChg chg="del">
        <pc:chgData name="Matthias Scholer" userId="daad25a6-aca0-4d73-8528-03a468fe8ab9" providerId="ADAL" clId="{6786F2C0-AF89-44C8-97F4-56DE43534876}" dt="2024-01-25T10:23:23.102" v="0" actId="47"/>
        <pc:sldMkLst>
          <pc:docMk/>
          <pc:sldMk cId="2546644163" sldId="287"/>
        </pc:sldMkLst>
      </pc:sldChg>
      <pc:sldChg chg="del">
        <pc:chgData name="Matthias Scholer" userId="daad25a6-aca0-4d73-8528-03a468fe8ab9" providerId="ADAL" clId="{6786F2C0-AF89-44C8-97F4-56DE43534876}" dt="2024-01-25T10:23:23.102" v="0" actId="47"/>
        <pc:sldMkLst>
          <pc:docMk/>
          <pc:sldMk cId="335322805" sldId="288"/>
        </pc:sldMkLst>
      </pc:sldChg>
      <pc:sldChg chg="del">
        <pc:chgData name="Matthias Scholer" userId="daad25a6-aca0-4d73-8528-03a468fe8ab9" providerId="ADAL" clId="{6786F2C0-AF89-44C8-97F4-56DE43534876}" dt="2024-01-25T10:23:23.102" v="0" actId="47"/>
        <pc:sldMkLst>
          <pc:docMk/>
          <pc:sldMk cId="284848673" sldId="289"/>
        </pc:sldMkLst>
      </pc:sldChg>
      <pc:sldChg chg="del">
        <pc:chgData name="Matthias Scholer" userId="daad25a6-aca0-4d73-8528-03a468fe8ab9" providerId="ADAL" clId="{6786F2C0-AF89-44C8-97F4-56DE43534876}" dt="2024-01-25T10:23:23.102" v="0" actId="47"/>
        <pc:sldMkLst>
          <pc:docMk/>
          <pc:sldMk cId="913267055" sldId="290"/>
        </pc:sldMkLst>
      </pc:sldChg>
      <pc:sldChg chg="del">
        <pc:chgData name="Matthias Scholer" userId="daad25a6-aca0-4d73-8528-03a468fe8ab9" providerId="ADAL" clId="{6786F2C0-AF89-44C8-97F4-56DE43534876}" dt="2024-01-25T10:23:23.102" v="0" actId="47"/>
        <pc:sldMkLst>
          <pc:docMk/>
          <pc:sldMk cId="254584738" sldId="291"/>
        </pc:sldMkLst>
      </pc:sldChg>
      <pc:sldChg chg="del">
        <pc:chgData name="Matthias Scholer" userId="daad25a6-aca0-4d73-8528-03a468fe8ab9" providerId="ADAL" clId="{6786F2C0-AF89-44C8-97F4-56DE43534876}" dt="2024-01-25T10:23:23.102" v="0" actId="47"/>
        <pc:sldMkLst>
          <pc:docMk/>
          <pc:sldMk cId="1280531595" sldId="292"/>
        </pc:sldMkLst>
      </pc:sldChg>
      <pc:sldChg chg="del">
        <pc:chgData name="Matthias Scholer" userId="daad25a6-aca0-4d73-8528-03a468fe8ab9" providerId="ADAL" clId="{6786F2C0-AF89-44C8-97F4-56DE43534876}" dt="2024-01-25T10:23:23.102" v="0" actId="47"/>
        <pc:sldMkLst>
          <pc:docMk/>
          <pc:sldMk cId="1099889444" sldId="293"/>
        </pc:sldMkLst>
      </pc:sldChg>
      <pc:sldChg chg="del">
        <pc:chgData name="Matthias Scholer" userId="daad25a6-aca0-4d73-8528-03a468fe8ab9" providerId="ADAL" clId="{6786F2C0-AF89-44C8-97F4-56DE43534876}" dt="2024-01-25T10:23:23.102" v="0" actId="47"/>
        <pc:sldMkLst>
          <pc:docMk/>
          <pc:sldMk cId="16227051" sldId="294"/>
        </pc:sldMkLst>
      </pc:sldChg>
      <pc:sldChg chg="del">
        <pc:chgData name="Matthias Scholer" userId="daad25a6-aca0-4d73-8528-03a468fe8ab9" providerId="ADAL" clId="{6786F2C0-AF89-44C8-97F4-56DE43534876}" dt="2024-01-25T10:23:23.102" v="0" actId="47"/>
        <pc:sldMkLst>
          <pc:docMk/>
          <pc:sldMk cId="3063120448" sldId="295"/>
        </pc:sldMkLst>
      </pc:sldChg>
      <pc:sldChg chg="del">
        <pc:chgData name="Matthias Scholer" userId="daad25a6-aca0-4d73-8528-03a468fe8ab9" providerId="ADAL" clId="{6786F2C0-AF89-44C8-97F4-56DE43534876}" dt="2024-01-25T10:23:23.102" v="0" actId="47"/>
        <pc:sldMkLst>
          <pc:docMk/>
          <pc:sldMk cId="4239470158" sldId="296"/>
        </pc:sldMkLst>
      </pc:sldChg>
      <pc:sldChg chg="del">
        <pc:chgData name="Matthias Scholer" userId="daad25a6-aca0-4d73-8528-03a468fe8ab9" providerId="ADAL" clId="{6786F2C0-AF89-44C8-97F4-56DE43534876}" dt="2024-01-25T10:23:23.102" v="0" actId="47"/>
        <pc:sldMkLst>
          <pc:docMk/>
          <pc:sldMk cId="505524648" sldId="297"/>
        </pc:sldMkLst>
      </pc:sldChg>
      <pc:sldChg chg="del">
        <pc:chgData name="Matthias Scholer" userId="daad25a6-aca0-4d73-8528-03a468fe8ab9" providerId="ADAL" clId="{6786F2C0-AF89-44C8-97F4-56DE43534876}" dt="2024-01-25T10:23:23.102" v="0" actId="47"/>
        <pc:sldMkLst>
          <pc:docMk/>
          <pc:sldMk cId="2710175402" sldId="298"/>
        </pc:sldMkLst>
      </pc:sldChg>
      <pc:sldChg chg="del">
        <pc:chgData name="Matthias Scholer" userId="daad25a6-aca0-4d73-8528-03a468fe8ab9" providerId="ADAL" clId="{6786F2C0-AF89-44C8-97F4-56DE43534876}" dt="2024-01-25T10:23:23.102" v="0" actId="47"/>
        <pc:sldMkLst>
          <pc:docMk/>
          <pc:sldMk cId="4073584727" sldId="299"/>
        </pc:sldMkLst>
      </pc:sldChg>
      <pc:sldChg chg="del">
        <pc:chgData name="Matthias Scholer" userId="daad25a6-aca0-4d73-8528-03a468fe8ab9" providerId="ADAL" clId="{6786F2C0-AF89-44C8-97F4-56DE43534876}" dt="2024-01-25T10:23:23.102" v="0" actId="47"/>
        <pc:sldMkLst>
          <pc:docMk/>
          <pc:sldMk cId="172149247" sldId="325"/>
        </pc:sldMkLst>
      </pc:sldChg>
      <pc:sldChg chg="del">
        <pc:chgData name="Matthias Scholer" userId="daad25a6-aca0-4d73-8528-03a468fe8ab9" providerId="ADAL" clId="{6786F2C0-AF89-44C8-97F4-56DE43534876}" dt="2024-01-25T10:23:23.102" v="0" actId="47"/>
        <pc:sldMkLst>
          <pc:docMk/>
          <pc:sldMk cId="1270776796" sldId="327"/>
        </pc:sldMkLst>
      </pc:sldChg>
      <pc:sldChg chg="del">
        <pc:chgData name="Matthias Scholer" userId="daad25a6-aca0-4d73-8528-03a468fe8ab9" providerId="ADAL" clId="{6786F2C0-AF89-44C8-97F4-56DE43534876}" dt="2024-01-25T10:23:23.102" v="0" actId="47"/>
        <pc:sldMkLst>
          <pc:docMk/>
          <pc:sldMk cId="2261975250" sldId="340"/>
        </pc:sldMkLst>
      </pc:sldChg>
      <pc:sldChg chg="del">
        <pc:chgData name="Matthias Scholer" userId="daad25a6-aca0-4d73-8528-03a468fe8ab9" providerId="ADAL" clId="{6786F2C0-AF89-44C8-97F4-56DE43534876}" dt="2024-01-25T10:23:23.102" v="0" actId="47"/>
        <pc:sldMkLst>
          <pc:docMk/>
          <pc:sldMk cId="271783072" sldId="368"/>
        </pc:sldMkLst>
      </pc:sldChg>
      <pc:sldChg chg="del">
        <pc:chgData name="Matthias Scholer" userId="daad25a6-aca0-4d73-8528-03a468fe8ab9" providerId="ADAL" clId="{6786F2C0-AF89-44C8-97F4-56DE43534876}" dt="2024-01-25T10:23:23.102" v="0" actId="47"/>
        <pc:sldMkLst>
          <pc:docMk/>
          <pc:sldMk cId="2045862200" sldId="369"/>
        </pc:sldMkLst>
      </pc:sldChg>
      <pc:sldChg chg="del">
        <pc:chgData name="Matthias Scholer" userId="daad25a6-aca0-4d73-8528-03a468fe8ab9" providerId="ADAL" clId="{6786F2C0-AF89-44C8-97F4-56DE43534876}" dt="2024-01-25T14:53:53.249" v="1208" actId="47"/>
        <pc:sldMkLst>
          <pc:docMk/>
          <pc:sldMk cId="1349345707" sldId="382"/>
        </pc:sldMkLst>
      </pc:sldChg>
      <pc:sldChg chg="delSp modSp mod">
        <pc:chgData name="Matthias Scholer" userId="daad25a6-aca0-4d73-8528-03a468fe8ab9" providerId="ADAL" clId="{6786F2C0-AF89-44C8-97F4-56DE43534876}" dt="2024-01-25T10:23:51.191" v="77" actId="20577"/>
        <pc:sldMkLst>
          <pc:docMk/>
          <pc:sldMk cId="625374514" sldId="405"/>
        </pc:sldMkLst>
        <pc:spChg chg="mod">
          <ac:chgData name="Matthias Scholer" userId="daad25a6-aca0-4d73-8528-03a468fe8ab9" providerId="ADAL" clId="{6786F2C0-AF89-44C8-97F4-56DE43534876}" dt="2024-01-25T10:23:35.574" v="29" actId="20577"/>
          <ac:spMkLst>
            <pc:docMk/>
            <pc:sldMk cId="625374514" sldId="405"/>
            <ac:spMk id="2" creationId="{AEBDEA89-7970-39B5-FB7D-E8A78DC83D4C}"/>
          </ac:spMkLst>
        </pc:spChg>
        <pc:spChg chg="mod">
          <ac:chgData name="Matthias Scholer" userId="daad25a6-aca0-4d73-8528-03a468fe8ab9" providerId="ADAL" clId="{6786F2C0-AF89-44C8-97F4-56DE43534876}" dt="2024-01-25T10:23:51.191" v="77" actId="20577"/>
          <ac:spMkLst>
            <pc:docMk/>
            <pc:sldMk cId="625374514" sldId="405"/>
            <ac:spMk id="4" creationId="{501DC283-ED45-EC2B-F441-094DFC027205}"/>
          </ac:spMkLst>
        </pc:spChg>
        <pc:spChg chg="del mod">
          <ac:chgData name="Matthias Scholer" userId="daad25a6-aca0-4d73-8528-03a468fe8ab9" providerId="ADAL" clId="{6786F2C0-AF89-44C8-97F4-56DE43534876}" dt="2024-01-25T10:23:26.983" v="2" actId="478"/>
          <ac:spMkLst>
            <pc:docMk/>
            <pc:sldMk cId="625374514" sldId="405"/>
            <ac:spMk id="6" creationId="{B3F17F36-4D6C-201A-5492-5CBCC7ECCE81}"/>
          </ac:spMkLst>
        </pc:spChg>
      </pc:sldChg>
      <pc:sldChg chg="modSp new del mod">
        <pc:chgData name="Matthias Scholer" userId="daad25a6-aca0-4d73-8528-03a468fe8ab9" providerId="ADAL" clId="{6786F2C0-AF89-44C8-97F4-56DE43534876}" dt="2024-01-25T14:38:21.156" v="483" actId="47"/>
        <pc:sldMkLst>
          <pc:docMk/>
          <pc:sldMk cId="2584467166" sldId="406"/>
        </pc:sldMkLst>
        <pc:spChg chg="mod">
          <ac:chgData name="Matthias Scholer" userId="daad25a6-aca0-4d73-8528-03a468fe8ab9" providerId="ADAL" clId="{6786F2C0-AF89-44C8-97F4-56DE43534876}" dt="2024-01-25T10:25:09.617" v="83" actId="27636"/>
          <ac:spMkLst>
            <pc:docMk/>
            <pc:sldMk cId="2584467166" sldId="406"/>
            <ac:spMk id="3" creationId="{0D7575FB-74C7-202E-62BE-D6C637CE4D0E}"/>
          </ac:spMkLst>
        </pc:spChg>
      </pc:sldChg>
      <pc:sldChg chg="modSp new mod ord setBg">
        <pc:chgData name="Matthias Scholer" userId="daad25a6-aca0-4d73-8528-03a468fe8ab9" providerId="ADAL" clId="{6786F2C0-AF89-44C8-97F4-56DE43534876}" dt="2024-01-25T14:51:41.211" v="1205" actId="255"/>
        <pc:sldMkLst>
          <pc:docMk/>
          <pc:sldMk cId="3503773723" sldId="407"/>
        </pc:sldMkLst>
        <pc:spChg chg="mod">
          <ac:chgData name="Matthias Scholer" userId="daad25a6-aca0-4d73-8528-03a468fe8ab9" providerId="ADAL" clId="{6786F2C0-AF89-44C8-97F4-56DE43534876}" dt="2024-01-25T14:51:41.211" v="1205" actId="255"/>
          <ac:spMkLst>
            <pc:docMk/>
            <pc:sldMk cId="3503773723" sldId="407"/>
            <ac:spMk id="2" creationId="{500943D7-4F36-FC56-D36B-0906B35A5FBB}"/>
          </ac:spMkLst>
        </pc:spChg>
        <pc:spChg chg="mod">
          <ac:chgData name="Matthias Scholer" userId="daad25a6-aca0-4d73-8528-03a468fe8ab9" providerId="ADAL" clId="{6786F2C0-AF89-44C8-97F4-56DE43534876}" dt="2024-01-25T14:47:15.817" v="782" actId="20577"/>
          <ac:spMkLst>
            <pc:docMk/>
            <pc:sldMk cId="3503773723" sldId="407"/>
            <ac:spMk id="3" creationId="{37C5C69D-B6CD-269C-5244-7B1742BF4C0C}"/>
          </ac:spMkLst>
        </pc:spChg>
        <pc:spChg chg="mod">
          <ac:chgData name="Matthias Scholer" userId="daad25a6-aca0-4d73-8528-03a468fe8ab9" providerId="ADAL" clId="{6786F2C0-AF89-44C8-97F4-56DE43534876}" dt="2024-01-25T14:47:06.092" v="773"/>
          <ac:spMkLst>
            <pc:docMk/>
            <pc:sldMk cId="3503773723" sldId="407"/>
            <ac:spMk id="4" creationId="{0ECFEE73-D5FB-1691-2116-80C894B89D13}"/>
          </ac:spMkLst>
        </pc:spChg>
        <pc:spChg chg="mod">
          <ac:chgData name="Matthias Scholer" userId="daad25a6-aca0-4d73-8528-03a468fe8ab9" providerId="ADAL" clId="{6786F2C0-AF89-44C8-97F4-56DE43534876}" dt="2024-01-25T14:47:06.092" v="773"/>
          <ac:spMkLst>
            <pc:docMk/>
            <pc:sldMk cId="3503773723" sldId="407"/>
            <ac:spMk id="5" creationId="{6BD9946F-071A-6BB3-D82B-EEC2B1FC9D31}"/>
          </ac:spMkLst>
        </pc:spChg>
      </pc:sldChg>
      <pc:sldChg chg="del">
        <pc:chgData name="Matthias Scholer" userId="daad25a6-aca0-4d73-8528-03a468fe8ab9" providerId="ADAL" clId="{6786F2C0-AF89-44C8-97F4-56DE43534876}" dt="2024-01-25T10:23:23.102" v="0" actId="47"/>
        <pc:sldMkLst>
          <pc:docMk/>
          <pc:sldMk cId="986503028" sldId="434"/>
        </pc:sldMkLst>
      </pc:sldChg>
      <pc:sldChg chg="del">
        <pc:chgData name="Matthias Scholer" userId="daad25a6-aca0-4d73-8528-03a468fe8ab9" providerId="ADAL" clId="{6786F2C0-AF89-44C8-97F4-56DE43534876}" dt="2024-01-25T10:23:23.102" v="0" actId="47"/>
        <pc:sldMkLst>
          <pc:docMk/>
          <pc:sldMk cId="1019510722" sldId="435"/>
        </pc:sldMkLst>
      </pc:sldChg>
      <pc:sldChg chg="modSp add del mod">
        <pc:chgData name="Matthias Scholer" userId="daad25a6-aca0-4d73-8528-03a468fe8ab9" providerId="ADAL" clId="{6786F2C0-AF89-44C8-97F4-56DE43534876}" dt="2024-01-25T14:38:20.524" v="482" actId="47"/>
        <pc:sldMkLst>
          <pc:docMk/>
          <pc:sldMk cId="154520921" sldId="455"/>
        </pc:sldMkLst>
        <pc:spChg chg="mod">
          <ac:chgData name="Matthias Scholer" userId="daad25a6-aca0-4d73-8528-03a468fe8ab9" providerId="ADAL" clId="{6786F2C0-AF89-44C8-97F4-56DE43534876}" dt="2024-01-25T14:38:12.543" v="468" actId="21"/>
          <ac:spMkLst>
            <pc:docMk/>
            <pc:sldMk cId="154520921" sldId="455"/>
            <ac:spMk id="2" creationId="{00000000-0000-0000-0000-000000000000}"/>
          </ac:spMkLst>
        </pc:spChg>
        <pc:spChg chg="mod">
          <ac:chgData name="Matthias Scholer" userId="daad25a6-aca0-4d73-8528-03a468fe8ab9" providerId="ADAL" clId="{6786F2C0-AF89-44C8-97F4-56DE43534876}" dt="2024-01-25T14:32:41.790" v="171" actId="20577"/>
          <ac:spMkLst>
            <pc:docMk/>
            <pc:sldMk cId="154520921" sldId="455"/>
            <ac:spMk id="3" creationId="{00000000-0000-0000-0000-000000000000}"/>
          </ac:spMkLst>
        </pc:spChg>
      </pc:sldChg>
      <pc:sldChg chg="del">
        <pc:chgData name="Matthias Scholer" userId="daad25a6-aca0-4d73-8528-03a468fe8ab9" providerId="ADAL" clId="{6786F2C0-AF89-44C8-97F4-56DE43534876}" dt="2024-01-25T10:23:23.102" v="0" actId="47"/>
        <pc:sldMkLst>
          <pc:docMk/>
          <pc:sldMk cId="1964286271" sldId="476"/>
        </pc:sldMkLst>
      </pc:sldChg>
      <pc:sldChg chg="del">
        <pc:chgData name="Matthias Scholer" userId="daad25a6-aca0-4d73-8528-03a468fe8ab9" providerId="ADAL" clId="{6786F2C0-AF89-44C8-97F4-56DE43534876}" dt="2024-01-25T10:23:23.102" v="0" actId="47"/>
        <pc:sldMkLst>
          <pc:docMk/>
          <pc:sldMk cId="4047992194" sldId="477"/>
        </pc:sldMkLst>
      </pc:sldChg>
      <pc:sldChg chg="modSp add del mod">
        <pc:chgData name="Matthias Scholer" userId="daad25a6-aca0-4d73-8528-03a468fe8ab9" providerId="ADAL" clId="{6786F2C0-AF89-44C8-97F4-56DE43534876}" dt="2024-01-25T14:51:48.397" v="1207" actId="47"/>
        <pc:sldMkLst>
          <pc:docMk/>
          <pc:sldMk cId="592742427" sldId="535"/>
        </pc:sldMkLst>
        <pc:spChg chg="mod">
          <ac:chgData name="Matthias Scholer" userId="daad25a6-aca0-4d73-8528-03a468fe8ab9" providerId="ADAL" clId="{6786F2C0-AF89-44C8-97F4-56DE43534876}" dt="2024-01-25T14:31:07.328" v="86" actId="27636"/>
          <ac:spMkLst>
            <pc:docMk/>
            <pc:sldMk cId="592742427" sldId="535"/>
            <ac:spMk id="7" creationId="{1346685E-B518-47B3-AB04-26BE366CC78C}"/>
          </ac:spMkLst>
        </pc:spChg>
      </pc:sldChg>
      <pc:sldChg chg="modSp new add del mod">
        <pc:chgData name="Matthias Scholer" userId="daad25a6-aca0-4d73-8528-03a468fe8ab9" providerId="ADAL" clId="{6786F2C0-AF89-44C8-97F4-56DE43534876}" dt="2024-01-25T14:51:28.994" v="1202" actId="404"/>
        <pc:sldMkLst>
          <pc:docMk/>
          <pc:sldMk cId="2650957662" sldId="536"/>
        </pc:sldMkLst>
        <pc:spChg chg="mod">
          <ac:chgData name="Matthias Scholer" userId="daad25a6-aca0-4d73-8528-03a468fe8ab9" providerId="ADAL" clId="{6786F2C0-AF89-44C8-97F4-56DE43534876}" dt="2024-01-25T14:51:28.994" v="1202" actId="404"/>
          <ac:spMkLst>
            <pc:docMk/>
            <pc:sldMk cId="2650957662" sldId="536"/>
            <ac:spMk id="2" creationId="{A116DFDF-7D55-0A58-7E76-962AC4952478}"/>
          </ac:spMkLst>
        </pc:spChg>
        <pc:spChg chg="mod">
          <ac:chgData name="Matthias Scholer" userId="daad25a6-aca0-4d73-8528-03a468fe8ab9" providerId="ADAL" clId="{6786F2C0-AF89-44C8-97F4-56DE43534876}" dt="2024-01-25T14:37:11.187" v="456" actId="14100"/>
          <ac:spMkLst>
            <pc:docMk/>
            <pc:sldMk cId="2650957662" sldId="536"/>
            <ac:spMk id="3" creationId="{C3C5041E-8E5E-CED0-E11F-683805104C3C}"/>
          </ac:spMkLst>
        </pc:spChg>
      </pc:sldChg>
      <pc:sldChg chg="addSp delSp modSp new mod">
        <pc:chgData name="Matthias Scholer" userId="daad25a6-aca0-4d73-8528-03a468fe8ab9" providerId="ADAL" clId="{6786F2C0-AF89-44C8-97F4-56DE43534876}" dt="2024-01-26T08:14:59.169" v="1227" actId="1076"/>
        <pc:sldMkLst>
          <pc:docMk/>
          <pc:sldMk cId="3172942323" sldId="537"/>
        </pc:sldMkLst>
        <pc:spChg chg="mod">
          <ac:chgData name="Matthias Scholer" userId="daad25a6-aca0-4d73-8528-03a468fe8ab9" providerId="ADAL" clId="{6786F2C0-AF89-44C8-97F4-56DE43534876}" dt="2024-01-26T08:13:53.718" v="1213" actId="14100"/>
          <ac:spMkLst>
            <pc:docMk/>
            <pc:sldMk cId="3172942323" sldId="537"/>
            <ac:spMk id="2" creationId="{10EFFF04-6A6D-9691-03D5-55727D5E2F4F}"/>
          </ac:spMkLst>
        </pc:spChg>
        <pc:spChg chg="mod">
          <ac:chgData name="Matthias Scholer" userId="daad25a6-aca0-4d73-8528-03a468fe8ab9" providerId="ADAL" clId="{6786F2C0-AF89-44C8-97F4-56DE43534876}" dt="2024-01-25T14:38:18.035" v="481" actId="20577"/>
          <ac:spMkLst>
            <pc:docMk/>
            <pc:sldMk cId="3172942323" sldId="537"/>
            <ac:spMk id="3" creationId="{7E68209C-0FD8-7B8E-E390-65B329233870}"/>
          </ac:spMkLst>
        </pc:spChg>
        <pc:spChg chg="add del">
          <ac:chgData name="Matthias Scholer" userId="daad25a6-aca0-4d73-8528-03a468fe8ab9" providerId="ADAL" clId="{6786F2C0-AF89-44C8-97F4-56DE43534876}" dt="2024-01-26T08:13:57.545" v="1217"/>
          <ac:spMkLst>
            <pc:docMk/>
            <pc:sldMk cId="3172942323" sldId="537"/>
            <ac:spMk id="6" creationId="{8DF04BA8-8614-5F8F-8EA0-15B895BAB345}"/>
          </ac:spMkLst>
        </pc:spChg>
        <pc:spChg chg="add del">
          <ac:chgData name="Matthias Scholer" userId="daad25a6-aca0-4d73-8528-03a468fe8ab9" providerId="ADAL" clId="{6786F2C0-AF89-44C8-97F4-56DE43534876}" dt="2024-01-26T08:14:51.346" v="1223"/>
          <ac:spMkLst>
            <pc:docMk/>
            <pc:sldMk cId="3172942323" sldId="537"/>
            <ac:spMk id="8" creationId="{E1A64B3F-1C01-77AD-F59E-3A2A54D02D23}"/>
          </ac:spMkLst>
        </pc:spChg>
        <pc:picChg chg="add del mod">
          <ac:chgData name="Matthias Scholer" userId="daad25a6-aca0-4d73-8528-03a468fe8ab9" providerId="ADAL" clId="{6786F2C0-AF89-44C8-97F4-56DE43534876}" dt="2024-01-26T08:14:48.738" v="1221" actId="478"/>
          <ac:picMkLst>
            <pc:docMk/>
            <pc:sldMk cId="3172942323" sldId="537"/>
            <ac:picMk id="7" creationId="{2419E09D-BE69-19CD-CE03-C97186D0A73B}"/>
          </ac:picMkLst>
        </pc:picChg>
        <pc:picChg chg="add mod">
          <ac:chgData name="Matthias Scholer" userId="daad25a6-aca0-4d73-8528-03a468fe8ab9" providerId="ADAL" clId="{6786F2C0-AF89-44C8-97F4-56DE43534876}" dt="2024-01-26T08:14:59.169" v="1227" actId="1076"/>
          <ac:picMkLst>
            <pc:docMk/>
            <pc:sldMk cId="3172942323" sldId="537"/>
            <ac:picMk id="9" creationId="{C3EB4251-73F7-D3B7-847B-B77CEF0249F1}"/>
          </ac:picMkLst>
        </pc:picChg>
      </pc:sldChg>
      <pc:sldChg chg="modSp new mod">
        <pc:chgData name="Matthias Scholer" userId="daad25a6-aca0-4d73-8528-03a468fe8ab9" providerId="ADAL" clId="{6786F2C0-AF89-44C8-97F4-56DE43534876}" dt="2024-01-25T14:51:36.530" v="1204" actId="255"/>
        <pc:sldMkLst>
          <pc:docMk/>
          <pc:sldMk cId="817380947" sldId="538"/>
        </pc:sldMkLst>
        <pc:spChg chg="mod">
          <ac:chgData name="Matthias Scholer" userId="daad25a6-aca0-4d73-8528-03a468fe8ab9" providerId="ADAL" clId="{6786F2C0-AF89-44C8-97F4-56DE43534876}" dt="2024-01-25T14:51:36.530" v="1204" actId="255"/>
          <ac:spMkLst>
            <pc:docMk/>
            <pc:sldMk cId="817380947" sldId="538"/>
            <ac:spMk id="2" creationId="{9BA669D2-A409-C50E-5060-6C0A11CD8F23}"/>
          </ac:spMkLst>
        </pc:spChg>
        <pc:spChg chg="mod">
          <ac:chgData name="Matthias Scholer" userId="daad25a6-aca0-4d73-8528-03a468fe8ab9" providerId="ADAL" clId="{6786F2C0-AF89-44C8-97F4-56DE43534876}" dt="2024-01-25T14:41:21.057" v="677" actId="14100"/>
          <ac:spMkLst>
            <pc:docMk/>
            <pc:sldMk cId="817380947" sldId="538"/>
            <ac:spMk id="3" creationId="{90730914-02AA-9E61-BA51-E0B84CEBDBA3}"/>
          </ac:spMkLst>
        </pc:spChg>
      </pc:sldChg>
      <pc:sldChg chg="modSp new mod">
        <pc:chgData name="Matthias Scholer" userId="daad25a6-aca0-4d73-8528-03a468fe8ab9" providerId="ADAL" clId="{6786F2C0-AF89-44C8-97F4-56DE43534876}" dt="2024-01-25T14:51:45.255" v="1206" actId="255"/>
        <pc:sldMkLst>
          <pc:docMk/>
          <pc:sldMk cId="3916918045" sldId="539"/>
        </pc:sldMkLst>
        <pc:spChg chg="mod">
          <ac:chgData name="Matthias Scholer" userId="daad25a6-aca0-4d73-8528-03a468fe8ab9" providerId="ADAL" clId="{6786F2C0-AF89-44C8-97F4-56DE43534876}" dt="2024-01-25T14:51:45.255" v="1206" actId="255"/>
          <ac:spMkLst>
            <pc:docMk/>
            <pc:sldMk cId="3916918045" sldId="539"/>
            <ac:spMk id="2" creationId="{5BD58B7C-0806-11C0-ACAC-3BA15FBA6201}"/>
          </ac:spMkLst>
        </pc:spChg>
        <pc:spChg chg="mod">
          <ac:chgData name="Matthias Scholer" userId="daad25a6-aca0-4d73-8528-03a468fe8ab9" providerId="ADAL" clId="{6786F2C0-AF89-44C8-97F4-56DE43534876}" dt="2024-01-25T14:47:41.658" v="833" actId="20577"/>
          <ac:spMkLst>
            <pc:docMk/>
            <pc:sldMk cId="3916918045" sldId="539"/>
            <ac:spMk id="3" creationId="{08617ED7-0954-DC28-DC88-511C8A3D1B01}"/>
          </ac:spMkLst>
        </pc:spChg>
      </pc:sldChg>
      <pc:sldChg chg="del">
        <pc:chgData name="Matthias Scholer" userId="daad25a6-aca0-4d73-8528-03a468fe8ab9" providerId="ADAL" clId="{6786F2C0-AF89-44C8-97F4-56DE43534876}" dt="2024-01-25T10:23:23.102" v="0" actId="47"/>
        <pc:sldMkLst>
          <pc:docMk/>
          <pc:sldMk cId="1532680111" sldId="624"/>
        </pc:sldMkLst>
      </pc:sldChg>
      <pc:sldChg chg="del">
        <pc:chgData name="Matthias Scholer" userId="daad25a6-aca0-4d73-8528-03a468fe8ab9" providerId="ADAL" clId="{6786F2C0-AF89-44C8-97F4-56DE43534876}" dt="2024-01-25T10:23:23.102" v="0" actId="47"/>
        <pc:sldMkLst>
          <pc:docMk/>
          <pc:sldMk cId="316967146" sldId="628"/>
        </pc:sldMkLst>
      </pc:sldChg>
      <pc:sldChg chg="del">
        <pc:chgData name="Matthias Scholer" userId="daad25a6-aca0-4d73-8528-03a468fe8ab9" providerId="ADAL" clId="{6786F2C0-AF89-44C8-97F4-56DE43534876}" dt="2024-01-25T10:23:23.102" v="0" actId="47"/>
        <pc:sldMkLst>
          <pc:docMk/>
          <pc:sldMk cId="1083007877" sldId="629"/>
        </pc:sldMkLst>
      </pc:sldChg>
      <pc:sldChg chg="del">
        <pc:chgData name="Matthias Scholer" userId="daad25a6-aca0-4d73-8528-03a468fe8ab9" providerId="ADAL" clId="{6786F2C0-AF89-44C8-97F4-56DE43534876}" dt="2024-01-25T10:23:23.102" v="0" actId="47"/>
        <pc:sldMkLst>
          <pc:docMk/>
          <pc:sldMk cId="3587955313" sldId="631"/>
        </pc:sldMkLst>
      </pc:sldChg>
      <pc:sldChg chg="del">
        <pc:chgData name="Matthias Scholer" userId="daad25a6-aca0-4d73-8528-03a468fe8ab9" providerId="ADAL" clId="{6786F2C0-AF89-44C8-97F4-56DE43534876}" dt="2024-01-25T10:23:23.102" v="0" actId="47"/>
        <pc:sldMkLst>
          <pc:docMk/>
          <pc:sldMk cId="3034372868" sldId="632"/>
        </pc:sldMkLst>
      </pc:sldChg>
      <pc:sldChg chg="del">
        <pc:chgData name="Matthias Scholer" userId="daad25a6-aca0-4d73-8528-03a468fe8ab9" providerId="ADAL" clId="{6786F2C0-AF89-44C8-97F4-56DE43534876}" dt="2024-01-25T10:23:23.102" v="0" actId="47"/>
        <pc:sldMkLst>
          <pc:docMk/>
          <pc:sldMk cId="595133283" sldId="633"/>
        </pc:sldMkLst>
      </pc:sldChg>
      <pc:sldChg chg="del">
        <pc:chgData name="Matthias Scholer" userId="daad25a6-aca0-4d73-8528-03a468fe8ab9" providerId="ADAL" clId="{6786F2C0-AF89-44C8-97F4-56DE43534876}" dt="2024-01-25T10:23:23.102" v="0" actId="47"/>
        <pc:sldMkLst>
          <pc:docMk/>
          <pc:sldMk cId="3670972321" sldId="636"/>
        </pc:sldMkLst>
      </pc:sldChg>
      <pc:sldChg chg="del">
        <pc:chgData name="Matthias Scholer" userId="daad25a6-aca0-4d73-8528-03a468fe8ab9" providerId="ADAL" clId="{6786F2C0-AF89-44C8-97F4-56DE43534876}" dt="2024-01-25T10:23:23.102" v="0" actId="47"/>
        <pc:sldMkLst>
          <pc:docMk/>
          <pc:sldMk cId="1404969378" sldId="637"/>
        </pc:sldMkLst>
      </pc:sldChg>
      <pc:sldChg chg="del">
        <pc:chgData name="Matthias Scholer" userId="daad25a6-aca0-4d73-8528-03a468fe8ab9" providerId="ADAL" clId="{6786F2C0-AF89-44C8-97F4-56DE43534876}" dt="2024-01-25T10:23:23.102" v="0" actId="47"/>
        <pc:sldMkLst>
          <pc:docMk/>
          <pc:sldMk cId="3058812279" sldId="638"/>
        </pc:sldMkLst>
      </pc:sldChg>
      <pc:sldChg chg="del">
        <pc:chgData name="Matthias Scholer" userId="daad25a6-aca0-4d73-8528-03a468fe8ab9" providerId="ADAL" clId="{6786F2C0-AF89-44C8-97F4-56DE43534876}" dt="2024-01-25T10:23:23.102" v="0" actId="47"/>
        <pc:sldMkLst>
          <pc:docMk/>
          <pc:sldMk cId="1995586082" sldId="639"/>
        </pc:sldMkLst>
      </pc:sldChg>
      <pc:sldChg chg="del">
        <pc:chgData name="Matthias Scholer" userId="daad25a6-aca0-4d73-8528-03a468fe8ab9" providerId="ADAL" clId="{6786F2C0-AF89-44C8-97F4-56DE43534876}" dt="2024-01-25T10:23:23.102" v="0" actId="47"/>
        <pc:sldMkLst>
          <pc:docMk/>
          <pc:sldMk cId="3261865136" sldId="640"/>
        </pc:sldMkLst>
      </pc:sldChg>
      <pc:sldChg chg="del">
        <pc:chgData name="Matthias Scholer" userId="daad25a6-aca0-4d73-8528-03a468fe8ab9" providerId="ADAL" clId="{6786F2C0-AF89-44C8-97F4-56DE43534876}" dt="2024-01-25T10:23:23.102" v="0" actId="47"/>
        <pc:sldMkLst>
          <pc:docMk/>
          <pc:sldMk cId="964128020" sldId="641"/>
        </pc:sldMkLst>
      </pc:sldChg>
      <pc:sldChg chg="del">
        <pc:chgData name="Matthias Scholer" userId="daad25a6-aca0-4d73-8528-03a468fe8ab9" providerId="ADAL" clId="{6786F2C0-AF89-44C8-97F4-56DE43534876}" dt="2024-01-25T10:23:23.102" v="0" actId="47"/>
        <pc:sldMkLst>
          <pc:docMk/>
          <pc:sldMk cId="595260096" sldId="642"/>
        </pc:sldMkLst>
      </pc:sldChg>
      <pc:sldChg chg="del">
        <pc:chgData name="Matthias Scholer" userId="daad25a6-aca0-4d73-8528-03a468fe8ab9" providerId="ADAL" clId="{6786F2C0-AF89-44C8-97F4-56DE43534876}" dt="2024-01-25T10:23:23.102" v="0" actId="47"/>
        <pc:sldMkLst>
          <pc:docMk/>
          <pc:sldMk cId="1790796046" sldId="643"/>
        </pc:sldMkLst>
      </pc:sldChg>
      <pc:sldMasterChg chg="delSldLayout">
        <pc:chgData name="Matthias Scholer" userId="daad25a6-aca0-4d73-8528-03a468fe8ab9" providerId="ADAL" clId="{6786F2C0-AF89-44C8-97F4-56DE43534876}" dt="2024-01-25T10:23:23.102" v="0" actId="47"/>
        <pc:sldMasterMkLst>
          <pc:docMk/>
          <pc:sldMasterMk cId="4006175236" sldId="2147483708"/>
        </pc:sldMasterMkLst>
        <pc:sldLayoutChg chg="del">
          <pc:chgData name="Matthias Scholer" userId="daad25a6-aca0-4d73-8528-03a468fe8ab9" providerId="ADAL" clId="{6786F2C0-AF89-44C8-97F4-56DE43534876}" dt="2024-01-25T10:23:23.102" v="0" actId="47"/>
          <pc:sldLayoutMkLst>
            <pc:docMk/>
            <pc:sldMasterMk cId="4006175236" sldId="2147483708"/>
            <pc:sldLayoutMk cId="3241617160" sldId="2147483738"/>
          </pc:sldLayoutMkLst>
        </pc:sldLayoutChg>
        <pc:sldLayoutChg chg="del">
          <pc:chgData name="Matthias Scholer" userId="daad25a6-aca0-4d73-8528-03a468fe8ab9" providerId="ADAL" clId="{6786F2C0-AF89-44C8-97F4-56DE43534876}" dt="2024-01-25T10:23:23.102" v="0" actId="47"/>
          <pc:sldLayoutMkLst>
            <pc:docMk/>
            <pc:sldMasterMk cId="4006175236" sldId="2147483708"/>
            <pc:sldLayoutMk cId="2446056444" sldId="2147483739"/>
          </pc:sldLayoutMkLst>
        </pc:sldLayoutChg>
        <pc:sldLayoutChg chg="del">
          <pc:chgData name="Matthias Scholer" userId="daad25a6-aca0-4d73-8528-03a468fe8ab9" providerId="ADAL" clId="{6786F2C0-AF89-44C8-97F4-56DE43534876}" dt="2024-01-25T10:23:23.102" v="0" actId="47"/>
          <pc:sldLayoutMkLst>
            <pc:docMk/>
            <pc:sldMasterMk cId="4006175236" sldId="2147483708"/>
            <pc:sldLayoutMk cId="3976858790" sldId="2147483740"/>
          </pc:sldLayoutMkLst>
        </pc:sldLayoutChg>
        <pc:sldLayoutChg chg="del">
          <pc:chgData name="Matthias Scholer" userId="daad25a6-aca0-4d73-8528-03a468fe8ab9" providerId="ADAL" clId="{6786F2C0-AF89-44C8-97F4-56DE43534876}" dt="2024-01-25T10:23:23.102" v="0" actId="47"/>
          <pc:sldLayoutMkLst>
            <pc:docMk/>
            <pc:sldMasterMk cId="4006175236" sldId="2147483708"/>
            <pc:sldLayoutMk cId="493195169" sldId="2147483741"/>
          </pc:sldLayoutMkLst>
        </pc:sldLayoutChg>
        <pc:sldLayoutChg chg="del">
          <pc:chgData name="Matthias Scholer" userId="daad25a6-aca0-4d73-8528-03a468fe8ab9" providerId="ADAL" clId="{6786F2C0-AF89-44C8-97F4-56DE43534876}" dt="2024-01-25T10:23:23.102" v="0" actId="47"/>
          <pc:sldLayoutMkLst>
            <pc:docMk/>
            <pc:sldMasterMk cId="4006175236" sldId="2147483708"/>
            <pc:sldLayoutMk cId="49844419" sldId="2147483742"/>
          </pc:sldLayoutMkLst>
        </pc:sldLayoutChg>
        <pc:sldLayoutChg chg="del">
          <pc:chgData name="Matthias Scholer" userId="daad25a6-aca0-4d73-8528-03a468fe8ab9" providerId="ADAL" clId="{6786F2C0-AF89-44C8-97F4-56DE43534876}" dt="2024-01-25T10:23:23.102" v="0" actId="47"/>
          <pc:sldLayoutMkLst>
            <pc:docMk/>
            <pc:sldMasterMk cId="4006175236" sldId="2147483708"/>
            <pc:sldLayoutMk cId="541585620" sldId="214748374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3E1B8F0C-9838-430E-97D2-E5487A2FE125}" type="datetimeFigureOut">
              <a:rPr lang="de-DE" smtClean="0"/>
              <a:t>26.01.2024</a:t>
            </a:fld>
            <a:endParaRPr lang="de-DE"/>
          </a:p>
        </p:txBody>
      </p:sp>
      <p:sp>
        <p:nvSpPr>
          <p:cNvPr id="4" name="Folienbildplatzhalt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A1E9FB91-55F4-46ED-9C57-D9BAE92FFF18}" type="slidenum">
              <a:rPr lang="de-DE" smtClean="0"/>
              <a:t>‹Nr.›</a:t>
            </a:fld>
            <a:endParaRPr lang="de-DE"/>
          </a:p>
        </p:txBody>
      </p:sp>
    </p:spTree>
    <p:extLst>
      <p:ext uri="{BB962C8B-B14F-4D97-AF65-F5344CB8AC3E}">
        <p14:creationId xmlns:p14="http://schemas.microsoft.com/office/powerpoint/2010/main" val="28418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p:nvSpPr>
        <p:spPr>
          <a:xfrm>
            <a:off x="1" y="0"/>
            <a:ext cx="1219200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24436533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endParaRPr lang="de-CH" dirty="0"/>
          </a:p>
        </p:txBody>
      </p:sp>
      <p:sp>
        <p:nvSpPr>
          <p:cNvPr id="7" name="Fußzeilenplatzhalter 6"/>
          <p:cNvSpPr>
            <a:spLocks noGrp="1"/>
          </p:cNvSpPr>
          <p:nvPr>
            <p:ph type="ftr" sz="quarter" idx="17"/>
          </p:nvPr>
        </p:nvSpPr>
        <p:spPr/>
        <p:txBody>
          <a:bodyPr/>
          <a:lstStyle/>
          <a:p>
            <a:pPr defTabSz="354707"/>
            <a:r>
              <a:rPr lang="de-DE"/>
              <a:t>Automation II</a:t>
            </a:r>
            <a:endParaRPr lang="de-DE" altLang="de-DE" dirty="0">
              <a:solidFill>
                <a:srgbClr val="D40032"/>
              </a:solidFill>
            </a:endParaRPr>
          </a:p>
        </p:txBody>
      </p:sp>
      <p:sp>
        <p:nvSpPr>
          <p:cNvPr id="8" name="Foliennummernplatzhalter 7"/>
          <p:cNvSpPr>
            <a:spLocks noGrp="1"/>
          </p:cNvSpPr>
          <p:nvPr>
            <p:ph type="sldNum" sz="quarter" idx="18"/>
          </p:nvPr>
        </p:nvSpPr>
        <p:spPr/>
        <p:txBody>
          <a:bodyPr/>
          <a:lstStyle/>
          <a:p>
            <a:fld id="{61F2C2C2-1EE4-4D60-B09F-2141F977BFAA}" type="slidenum">
              <a:rPr lang="de-DE" altLang="de-DE" smtClean="0"/>
              <a:pPr/>
              <a:t>‹Nr.›</a:t>
            </a:fld>
            <a:endParaRPr lang="de-DE" altLang="de-DE"/>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dirty="0"/>
              <a:t>Thema</a:t>
            </a:r>
          </a:p>
        </p:txBody>
      </p:sp>
    </p:spTree>
    <p:extLst>
      <p:ext uri="{BB962C8B-B14F-4D97-AF65-F5344CB8AC3E}">
        <p14:creationId xmlns:p14="http://schemas.microsoft.com/office/powerpoint/2010/main" val="24686060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r>
              <a:rPr lang="de-CH"/>
              <a:t>Automation II</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6190324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pPr defTabSz="354707"/>
            <a:r>
              <a:rPr lang="de-DE"/>
              <a:t>Automation II</a:t>
            </a:r>
            <a:endParaRPr lang="de-DE" altLang="de-DE" dirty="0">
              <a:solidFill>
                <a:srgbClr val="D40032"/>
              </a:solidFill>
            </a:endParaRPr>
          </a:p>
        </p:txBody>
      </p:sp>
      <p:sp>
        <p:nvSpPr>
          <p:cNvPr id="4" name="Foliennummernplatzhalter 3"/>
          <p:cNvSpPr>
            <a:spLocks noGrp="1"/>
          </p:cNvSpPr>
          <p:nvPr>
            <p:ph type="sldNum" sz="quarter" idx="12"/>
          </p:nvPr>
        </p:nvSpPr>
        <p:spPr/>
        <p:txBody>
          <a:bodyPr/>
          <a:lstStyle/>
          <a:p>
            <a:fld id="{61F2C2C2-1EE4-4D60-B09F-2141F977BFAA}" type="slidenum">
              <a:rPr lang="de-DE" altLang="de-DE" smtClean="0"/>
              <a:pPr/>
              <a:t>‹Nr.›</a:t>
            </a:fld>
            <a:endParaRPr lang="de-DE" altLang="de-DE"/>
          </a:p>
        </p:txBody>
      </p:sp>
      <p:sp>
        <p:nvSpPr>
          <p:cNvPr id="7" name="Bildplatzhalter 7"/>
          <p:cNvSpPr>
            <a:spLocks noGrp="1"/>
          </p:cNvSpPr>
          <p:nvPr>
            <p:ph type="pic" sz="quarter" idx="20" hasCustomPrompt="1"/>
          </p:nvPr>
        </p:nvSpPr>
        <p:spPr>
          <a:xfrm>
            <a:off x="0" y="-1"/>
            <a:ext cx="12192000" cy="6200775"/>
          </a:xfrm>
          <a:prstGeom prst="rect">
            <a:avLst/>
          </a:prstGeom>
          <a:solidFill>
            <a:schemeClr val="bg2"/>
          </a:solidFill>
        </p:spPr>
        <p:txBody>
          <a:bodyPr lIns="216000" tIns="108000">
            <a:normAutofit/>
          </a:bodyPr>
          <a:lstStyle>
            <a:lvl1pPr marL="0" indent="0">
              <a:buNone/>
              <a:defRPr sz="1999" baseline="0"/>
            </a:lvl1pPr>
          </a:lstStyle>
          <a:p>
            <a:r>
              <a:rPr lang="de-CH" dirty="0"/>
              <a:t>Bild über das Bild-Icon einfügen</a:t>
            </a:r>
          </a:p>
        </p:txBody>
      </p:sp>
    </p:spTree>
    <p:extLst>
      <p:ext uri="{BB962C8B-B14F-4D97-AF65-F5344CB8AC3E}">
        <p14:creationId xmlns:p14="http://schemas.microsoft.com/office/powerpoint/2010/main" val="8052116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_Textseite">
    <p:spTree>
      <p:nvGrpSpPr>
        <p:cNvPr id="1" name=""/>
        <p:cNvGrpSpPr/>
        <p:nvPr/>
      </p:nvGrpSpPr>
      <p:grpSpPr>
        <a:xfrm>
          <a:off x="0" y="0"/>
          <a:ext cx="0" cy="0"/>
          <a:chOff x="0" y="0"/>
          <a:chExt cx="0" cy="0"/>
        </a:xfrm>
      </p:grpSpPr>
      <p:sp>
        <p:nvSpPr>
          <p:cNvPr id="11" name="Textplatzhalter 2"/>
          <p:cNvSpPr>
            <a:spLocks noGrp="1"/>
          </p:cNvSpPr>
          <p:nvPr>
            <p:ph idx="1"/>
          </p:nvPr>
        </p:nvSpPr>
        <p:spPr>
          <a:xfrm>
            <a:off x="624418" y="1477433"/>
            <a:ext cx="8593668" cy="4832352"/>
          </a:xfrm>
          <a:prstGeom prst="rect">
            <a:avLst/>
          </a:prstGeom>
        </p:spPr>
        <p:txBody>
          <a:bodyPr vert="horz" lIns="0" tIns="45720" rIns="91440" bIns="45720" rtlCol="0">
            <a:noAutofit/>
          </a:bodyPr>
          <a:lstStyle>
            <a:lvl1pPr marL="0" indent="0">
              <a:buNone/>
              <a:defRPr sz="1788" baseline="0"/>
            </a:lvl1pPr>
            <a:lvl2pPr>
              <a:defRPr lang="de-DE" sz="1788" kern="1200" baseline="0" dirty="0" smtClean="0">
                <a:solidFill>
                  <a:srgbClr val="002D58"/>
                </a:solidFill>
                <a:latin typeface="+mn-lt"/>
                <a:ea typeface="+mn-ea"/>
                <a:cs typeface="+mn-cs"/>
              </a:defRPr>
            </a:lvl2pPr>
            <a:lvl3pPr>
              <a:defRPr sz="1788" baseline="0"/>
            </a:lvl3pPr>
            <a:lvl4pPr>
              <a:defRPr sz="1788" baseline="0"/>
            </a:lvl4pPr>
            <a:lvl5pPr>
              <a:defRPr sz="1788" baseline="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itel 13"/>
          <p:cNvSpPr>
            <a:spLocks noGrp="1"/>
          </p:cNvSpPr>
          <p:nvPr>
            <p:ph type="title"/>
          </p:nvPr>
        </p:nvSpPr>
        <p:spPr>
          <a:xfrm>
            <a:off x="624419" y="452967"/>
            <a:ext cx="9023349" cy="483296"/>
          </a:xfrm>
        </p:spPr>
        <p:txBody>
          <a:bodyPr/>
          <a:lstStyle/>
          <a:p>
            <a:r>
              <a:rPr lang="de-DE"/>
              <a:t>Mastertitelformat bearbeiten</a:t>
            </a:r>
            <a:endParaRPr lang="de-DE" dirty="0"/>
          </a:p>
        </p:txBody>
      </p:sp>
      <p:sp>
        <p:nvSpPr>
          <p:cNvPr id="20" name="Fußzeilenplatzhalter 19"/>
          <p:cNvSpPr>
            <a:spLocks noGrp="1"/>
          </p:cNvSpPr>
          <p:nvPr>
            <p:ph type="ftr" sz="quarter" idx="15"/>
          </p:nvPr>
        </p:nvSpPr>
        <p:spPr>
          <a:xfrm>
            <a:off x="839260" y="6461313"/>
            <a:ext cx="8593666" cy="211045"/>
          </a:xfrm>
          <a:prstGeom prst="rect">
            <a:avLst/>
          </a:prstGeom>
        </p:spPr>
        <p:txBody>
          <a:bodyPr/>
          <a:lstStyle>
            <a:lvl1pPr>
              <a:defRPr/>
            </a:lvl1pPr>
          </a:lstStyle>
          <a:p>
            <a:pPr defTabSz="354707"/>
            <a:r>
              <a:rPr lang="de-DE"/>
              <a:t>Automation II</a:t>
            </a:r>
            <a:endParaRPr lang="de-DE" altLang="de-DE" dirty="0">
              <a:solidFill>
                <a:srgbClr val="D40032"/>
              </a:solidFill>
            </a:endParaRPr>
          </a:p>
        </p:txBody>
      </p:sp>
      <p:sp>
        <p:nvSpPr>
          <p:cNvPr id="21" name="Foliennummernplatzhalter 20"/>
          <p:cNvSpPr>
            <a:spLocks noGrp="1"/>
          </p:cNvSpPr>
          <p:nvPr>
            <p:ph type="sldNum" sz="quarter" idx="16"/>
          </p:nvPr>
        </p:nvSpPr>
        <p:spPr>
          <a:xfrm>
            <a:off x="0" y="6461313"/>
            <a:ext cx="767049" cy="211045"/>
          </a:xfrm>
        </p:spPr>
        <p:txBody>
          <a:bodyPr/>
          <a:lstStyle/>
          <a:p>
            <a:fld id="{61F2C2C2-1EE4-4D60-B09F-2141F977BFAA}" type="slidenum">
              <a:rPr lang="de-DE" altLang="de-DE" smtClean="0"/>
              <a:pPr/>
              <a:t>‹Nr.›</a:t>
            </a:fld>
            <a:endParaRPr lang="de-DE" altLang="de-DE"/>
          </a:p>
        </p:txBody>
      </p:sp>
    </p:spTree>
    <p:extLst>
      <p:ext uri="{BB962C8B-B14F-4D97-AF65-F5344CB8AC3E}">
        <p14:creationId xmlns:p14="http://schemas.microsoft.com/office/powerpoint/2010/main" val="338467181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de-CH"/>
              <a:t>Automation II</a:t>
            </a:r>
          </a:p>
        </p:txBody>
      </p:sp>
      <p:sp>
        <p:nvSpPr>
          <p:cNvPr id="6" name="Foliennummernplatzhalter 5"/>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191182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de-CH"/>
              <a:t>Automation II</a:t>
            </a:r>
          </a:p>
        </p:txBody>
      </p:sp>
      <p:sp>
        <p:nvSpPr>
          <p:cNvPr id="6" name="Foliennummernplatzhalter 5"/>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195693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de-CH"/>
              <a:t>Automation II</a:t>
            </a:r>
          </a:p>
        </p:txBody>
      </p:sp>
      <p:sp>
        <p:nvSpPr>
          <p:cNvPr id="6" name="Foliennummernplatzhalter 5"/>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59216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r>
              <a:rPr lang="de-CH"/>
              <a:t>Automation II</a:t>
            </a:r>
          </a:p>
        </p:txBody>
      </p:sp>
      <p:sp>
        <p:nvSpPr>
          <p:cNvPr id="7" name="Foliennummernplatzhalter 6"/>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258570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r>
              <a:rPr lang="de-CH"/>
              <a:t>Automation II</a:t>
            </a:r>
          </a:p>
        </p:txBody>
      </p:sp>
      <p:sp>
        <p:nvSpPr>
          <p:cNvPr id="9" name="Foliennummernplatzhalter 8"/>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53027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r>
              <a:rPr lang="de-CH"/>
              <a:t>Automation II</a:t>
            </a:r>
          </a:p>
        </p:txBody>
      </p:sp>
      <p:sp>
        <p:nvSpPr>
          <p:cNvPr id="5" name="Foliennummernplatzhalter 4"/>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33550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031" y="5949950"/>
            <a:ext cx="4529722" cy="647700"/>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Tree>
    <p:extLst>
      <p:ext uri="{BB962C8B-B14F-4D97-AF65-F5344CB8AC3E}">
        <p14:creationId xmlns:p14="http://schemas.microsoft.com/office/powerpoint/2010/main" val="553960034"/>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r>
              <a:rPr lang="de-CH"/>
              <a:t>Automation II</a:t>
            </a:r>
          </a:p>
        </p:txBody>
      </p:sp>
      <p:sp>
        <p:nvSpPr>
          <p:cNvPr id="4" name="Foliennummernplatzhalter 3"/>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258376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r>
              <a:rPr lang="de-CH"/>
              <a:t>Automation II</a:t>
            </a:r>
          </a:p>
        </p:txBody>
      </p:sp>
      <p:sp>
        <p:nvSpPr>
          <p:cNvPr id="7" name="Foliennummernplatzhalter 6"/>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326796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r>
              <a:rPr lang="de-CH"/>
              <a:t>Automation II</a:t>
            </a:r>
          </a:p>
        </p:txBody>
      </p:sp>
      <p:sp>
        <p:nvSpPr>
          <p:cNvPr id="7" name="Foliennummernplatzhalter 6"/>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360719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de-CH"/>
              <a:t>Automation II</a:t>
            </a:r>
          </a:p>
        </p:txBody>
      </p:sp>
      <p:sp>
        <p:nvSpPr>
          <p:cNvPr id="6" name="Foliennummernplatzhalter 5"/>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81876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de-CH"/>
              <a:t>Automation II</a:t>
            </a:r>
          </a:p>
        </p:txBody>
      </p:sp>
      <p:sp>
        <p:nvSpPr>
          <p:cNvPr id="6" name="Foliennummernplatzhalter 5"/>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286588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r>
              <a:rPr lang="de-CH"/>
              <a:t>Automation II</a:t>
            </a:r>
          </a:p>
        </p:txBody>
      </p:sp>
      <p:sp>
        <p:nvSpPr>
          <p:cNvPr id="5" name="Foliennummernplatzhalter 4"/>
          <p:cNvSpPr>
            <a:spLocks noGrp="1"/>
          </p:cNvSpPr>
          <p:nvPr>
            <p:ph type="sldNum" sz="quarter" idx="12"/>
          </p:nvPr>
        </p:nvSpPr>
        <p:spPr/>
        <p:txBody>
          <a:bodyPr/>
          <a:lstStyle/>
          <a:p>
            <a:fld id="{EFA065C8-95A9-46CE-8462-4ACAF4D5C6E3}" type="slidenum">
              <a:rPr lang="de-CH" smtClean="0"/>
              <a:t>‹Nr.›</a:t>
            </a:fld>
            <a:endParaRPr lang="de-CH"/>
          </a:p>
        </p:txBody>
      </p:sp>
    </p:spTree>
    <p:extLst>
      <p:ext uri="{BB962C8B-B14F-4D97-AF65-F5344CB8AC3E}">
        <p14:creationId xmlns:p14="http://schemas.microsoft.com/office/powerpoint/2010/main" val="402931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pPr defTabSz="354707"/>
            <a:r>
              <a:rPr lang="de-DE"/>
              <a:t>Automation II</a:t>
            </a:r>
            <a:endParaRPr lang="de-DE" altLang="de-DE" dirty="0">
              <a:solidFill>
                <a:srgbClr val="D40032"/>
              </a:solidFill>
            </a:endParaRPr>
          </a:p>
        </p:txBody>
      </p:sp>
      <p:sp>
        <p:nvSpPr>
          <p:cNvPr id="5" name="Foliennummernplatzhalter 4"/>
          <p:cNvSpPr>
            <a:spLocks noGrp="1"/>
          </p:cNvSpPr>
          <p:nvPr>
            <p:ph type="sldNum" sz="quarter" idx="12"/>
          </p:nvPr>
        </p:nvSpPr>
        <p:spPr/>
        <p:txBody>
          <a:bodyPr/>
          <a:lstStyle/>
          <a:p>
            <a:fld id="{61F2C2C2-1EE4-4D60-B09F-2141F977BFAA}" type="slidenum">
              <a:rPr lang="de-DE" altLang="de-DE" smtClean="0"/>
              <a:pPr/>
              <a:t>‹Nr.›</a:t>
            </a:fld>
            <a:endParaRPr lang="de-DE" altLang="de-DE"/>
          </a:p>
        </p:txBody>
      </p:sp>
      <p:sp>
        <p:nvSpPr>
          <p:cNvPr id="8" name="Bildplatzhalter 7"/>
          <p:cNvSpPr>
            <a:spLocks noGrp="1"/>
          </p:cNvSpPr>
          <p:nvPr>
            <p:ph type="pic" sz="quarter" idx="20" hasCustomPrompt="1"/>
          </p:nvPr>
        </p:nvSpPr>
        <p:spPr>
          <a:xfrm>
            <a:off x="6491082" y="333375"/>
            <a:ext cx="5362958" cy="5867400"/>
          </a:xfrm>
          <a:prstGeom prst="rect">
            <a:avLst/>
          </a:prstGeom>
          <a:solidFill>
            <a:schemeClr val="bg2"/>
          </a:solidFill>
        </p:spPr>
        <p:txBody>
          <a:bodyPr lIns="216000" tIns="108000">
            <a:normAutofit/>
          </a:bodyPr>
          <a:lstStyle>
            <a:lvl1pPr marL="0" indent="0">
              <a:buNone/>
              <a:defRPr sz="1999"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029" y="2213150"/>
            <a:ext cx="5361372" cy="1917733"/>
          </a:xfrm>
          <a:prstGeom prst="rect">
            <a:avLst/>
          </a:prstGeom>
        </p:spPr>
        <p:txBody>
          <a:bodyPr lIns="0" tIns="36000" rIns="0" bIns="0">
            <a:noAutofit/>
          </a:bodyPr>
          <a:lstStyle>
            <a:lvl1pPr marL="0" indent="0">
              <a:buNone/>
              <a:defRPr sz="1999" b="1"/>
            </a:lvl1pPr>
            <a:lvl2pPr marL="456971" indent="0">
              <a:buNone/>
              <a:defRPr/>
            </a:lvl2pPr>
          </a:lstStyle>
          <a:p>
            <a:pPr lvl="0"/>
            <a:r>
              <a:rPr lang="de-DE" dirty="0"/>
              <a:t>Untertitel</a:t>
            </a:r>
          </a:p>
        </p:txBody>
      </p:sp>
      <p:sp>
        <p:nvSpPr>
          <p:cNvPr id="11" name="Titel 1"/>
          <p:cNvSpPr>
            <a:spLocks noGrp="1"/>
          </p:cNvSpPr>
          <p:nvPr>
            <p:ph type="title" hasCustomPrompt="1"/>
          </p:nvPr>
        </p:nvSpPr>
        <p:spPr>
          <a:xfrm>
            <a:off x="806031" y="333375"/>
            <a:ext cx="5361371" cy="1835150"/>
          </a:xfrm>
        </p:spPr>
        <p:txBody>
          <a:bodyPr anchor="b" anchorCtr="0">
            <a:noAutofit/>
          </a:bodyPr>
          <a:lstStyle>
            <a:lvl1pPr>
              <a:lnSpc>
                <a:spcPct val="100000"/>
              </a:lnSpc>
              <a:defRPr sz="3198" baseline="0"/>
            </a:lvl1pPr>
          </a:lstStyle>
          <a:p>
            <a:r>
              <a:rPr lang="de-DE" dirty="0"/>
              <a:t>Titel Abschnittsfolie</a:t>
            </a:r>
            <a:endParaRPr lang="de-CH" dirty="0"/>
          </a:p>
        </p:txBody>
      </p:sp>
    </p:spTree>
    <p:extLst>
      <p:ext uri="{BB962C8B-B14F-4D97-AF65-F5344CB8AC3E}">
        <p14:creationId xmlns:p14="http://schemas.microsoft.com/office/powerpoint/2010/main" val="2870027910"/>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2000" cy="2349992"/>
          </a:xfrm>
          <a:prstGeom prst="rect">
            <a:avLst/>
          </a:prstGeom>
          <a:solidFill>
            <a:schemeClr val="bg2"/>
          </a:solidFill>
        </p:spPr>
        <p:txBody>
          <a:bodyPr lIns="216000" tIns="108000">
            <a:normAutofit/>
          </a:bodyPr>
          <a:lstStyle>
            <a:lvl1pPr marL="0" indent="0">
              <a:buNone/>
              <a:defRPr sz="1999" baseline="0"/>
            </a:lvl1pPr>
          </a:lstStyle>
          <a:p>
            <a:r>
              <a:rPr lang="de-CH" dirty="0"/>
              <a:t>Bild über das Bild-Icon einfügen</a:t>
            </a:r>
          </a:p>
        </p:txBody>
      </p:sp>
      <p:sp>
        <p:nvSpPr>
          <p:cNvPr id="2" name="Titel 1"/>
          <p:cNvSpPr>
            <a:spLocks noGrp="1"/>
          </p:cNvSpPr>
          <p:nvPr>
            <p:ph type="title" hasCustomPrompt="1"/>
          </p:nvPr>
        </p:nvSpPr>
        <p:spPr>
          <a:xfrm>
            <a:off x="806031" y="333375"/>
            <a:ext cx="11048009" cy="1835150"/>
          </a:xfrm>
        </p:spPr>
        <p:txBody>
          <a:bodyPr anchor="b" anchorCtr="0">
            <a:noAutofit/>
          </a:bodyPr>
          <a:lstStyle>
            <a:lvl1pPr>
              <a:lnSpc>
                <a:spcPct val="100000"/>
              </a:lnSpc>
              <a:defRPr sz="3198"/>
            </a:lvl1pPr>
          </a:lstStyle>
          <a:p>
            <a:r>
              <a:rPr lang="de-DE" dirty="0"/>
              <a:t>Titel Abschnittsfolie</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pPr defTabSz="354707"/>
            <a:r>
              <a:rPr lang="de-DE"/>
              <a:t>Automation II</a:t>
            </a:r>
            <a:endParaRPr lang="de-DE" altLang="de-DE" dirty="0">
              <a:solidFill>
                <a:srgbClr val="D40032"/>
              </a:solidFill>
            </a:endParaRPr>
          </a:p>
        </p:txBody>
      </p:sp>
      <p:sp>
        <p:nvSpPr>
          <p:cNvPr id="5" name="Foliennummernplatzhalter 4"/>
          <p:cNvSpPr>
            <a:spLocks noGrp="1"/>
          </p:cNvSpPr>
          <p:nvPr>
            <p:ph type="sldNum" sz="quarter" idx="12"/>
          </p:nvPr>
        </p:nvSpPr>
        <p:spPr/>
        <p:txBody>
          <a:bodyPr/>
          <a:lstStyle/>
          <a:p>
            <a:fld id="{61F2C2C2-1EE4-4D60-B09F-2141F977BFAA}" type="slidenum">
              <a:rPr lang="de-DE" altLang="de-DE" smtClean="0"/>
              <a:pPr/>
              <a:t>‹Nr.›</a:t>
            </a:fld>
            <a:endParaRPr lang="de-DE" altLang="de-DE"/>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030" y="2213150"/>
            <a:ext cx="7367796" cy="1398501"/>
          </a:xfrm>
          <a:prstGeom prst="rect">
            <a:avLst/>
          </a:prstGeom>
        </p:spPr>
        <p:txBody>
          <a:bodyPr lIns="0" tIns="36000" rIns="0" bIns="0">
            <a:noAutofit/>
          </a:bodyPr>
          <a:lstStyle>
            <a:lvl1pPr marL="0" indent="0">
              <a:buNone/>
              <a:defRPr sz="1999" b="1"/>
            </a:lvl1pPr>
            <a:lvl2pPr marL="456971" indent="0">
              <a:buNone/>
              <a:defRPr/>
            </a:lvl2pPr>
          </a:lstStyle>
          <a:p>
            <a:pPr lvl="0"/>
            <a:r>
              <a:rPr lang="de-DE" dirty="0"/>
              <a:t>Untertitel</a:t>
            </a:r>
          </a:p>
        </p:txBody>
      </p:sp>
    </p:spTree>
    <p:extLst>
      <p:ext uri="{BB962C8B-B14F-4D97-AF65-F5344CB8AC3E}">
        <p14:creationId xmlns:p14="http://schemas.microsoft.com/office/powerpoint/2010/main" val="3961464926"/>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031" y="1449387"/>
            <a:ext cx="11048009" cy="4751387"/>
          </a:xfrm>
          <a:prstGeom prst="rect">
            <a:avLst/>
          </a:prstGeom>
        </p:spPr>
        <p:txBody>
          <a:bodyPr numCol="2" spcCol="288000">
            <a:normAutofit/>
          </a:bodyPr>
          <a:lstStyle>
            <a:lvl1pPr marL="342729" marR="0" indent="-342729" algn="l" defTabSz="609463" rtl="0" eaLnBrk="1" fontAlgn="auto" latinLnBrk="0" hangingPunct="1">
              <a:lnSpc>
                <a:spcPct val="120000"/>
              </a:lnSpc>
              <a:spcBef>
                <a:spcPts val="1199"/>
              </a:spcBef>
              <a:spcAft>
                <a:spcPts val="600"/>
              </a:spcAft>
              <a:buClr>
                <a:schemeClr val="tx2"/>
              </a:buClr>
              <a:buSzPct val="120000"/>
              <a:buFont typeface="Arial" panose="020B0604020202020204" pitchFamily="34" charset="0"/>
              <a:buChar char="•"/>
              <a:tabLst/>
              <a:defRPr sz="1999" baseline="0"/>
            </a:lvl1pPr>
            <a:lvl2pPr marL="360183" indent="-360183">
              <a:lnSpc>
                <a:spcPct val="120000"/>
              </a:lnSpc>
              <a:spcBef>
                <a:spcPts val="1199"/>
              </a:spcBef>
              <a:spcAft>
                <a:spcPts val="600"/>
              </a:spcAft>
              <a:buSzPct val="120000"/>
              <a:buFontTx/>
              <a:buBlip>
                <a:blip r:embed="rId2"/>
              </a:buBlip>
              <a:defRPr sz="1999" b="1" baseline="0"/>
            </a:lvl2pPr>
            <a:lvl3pPr marL="628336" indent="-268154">
              <a:lnSpc>
                <a:spcPct val="120000"/>
              </a:lnSpc>
              <a:spcBef>
                <a:spcPts val="0"/>
              </a:spcBef>
              <a:spcAft>
                <a:spcPts val="0"/>
              </a:spcAft>
              <a:buFont typeface="Arial" panose="020B0604020202020204" pitchFamily="34" charset="0"/>
              <a:buChar char="•"/>
              <a:defRPr sz="1599" baseline="0"/>
            </a:lvl3pPr>
            <a:lvl4pPr marL="894902" indent="-206272">
              <a:spcBef>
                <a:spcPts val="400"/>
              </a:spcBef>
              <a:spcAft>
                <a:spcPts val="0"/>
              </a:spcAft>
              <a:defRPr/>
            </a:lvl4pPr>
            <a:lvl5pPr marL="1163056" indent="-230073">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729" marR="0" lvl="0" indent="-342729" algn="l" defTabSz="609463" rtl="0" eaLnBrk="1" fontAlgn="auto" latinLnBrk="0" hangingPunct="1">
              <a:lnSpc>
                <a:spcPct val="120000"/>
              </a:lnSpc>
              <a:spcBef>
                <a:spcPts val="1199"/>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sp>
        <p:nvSpPr>
          <p:cNvPr id="2" name="Datumsplatzhalter 1"/>
          <p:cNvSpPr>
            <a:spLocks noGrp="1"/>
          </p:cNvSpPr>
          <p:nvPr>
            <p:ph type="dt" sz="half" idx="21"/>
          </p:nvPr>
        </p:nvSpPr>
        <p:spPr/>
        <p:txBody>
          <a:bodyPr/>
          <a:lstStyle>
            <a:lvl1pPr>
              <a:defRPr>
                <a:solidFill>
                  <a:schemeClr val="bg1"/>
                </a:solidFill>
              </a:defRPr>
            </a:lvl1pPr>
          </a:lstStyle>
          <a:p>
            <a:endParaRPr lang="de-CH" dirty="0"/>
          </a:p>
        </p:txBody>
      </p:sp>
      <p:sp>
        <p:nvSpPr>
          <p:cNvPr id="3" name="Fußzeilenplatzhalter 2"/>
          <p:cNvSpPr>
            <a:spLocks noGrp="1"/>
          </p:cNvSpPr>
          <p:nvPr>
            <p:ph type="ftr" sz="quarter" idx="22"/>
          </p:nvPr>
        </p:nvSpPr>
        <p:spPr/>
        <p:txBody>
          <a:bodyPr/>
          <a:lstStyle>
            <a:lvl1pPr>
              <a:defRPr>
                <a:solidFill>
                  <a:schemeClr val="bg1"/>
                </a:solidFill>
              </a:defRPr>
            </a:lvl1pPr>
          </a:lstStyle>
          <a:p>
            <a:pPr defTabSz="354707"/>
            <a:r>
              <a:rPr lang="de-DE"/>
              <a:t>Automation II</a:t>
            </a:r>
            <a:endParaRPr lang="de-DE" altLang="de-DE" dirty="0">
              <a:solidFill>
                <a:srgbClr val="D40032"/>
              </a:solidFill>
            </a:endParaRPr>
          </a:p>
        </p:txBody>
      </p:sp>
      <p:sp>
        <p:nvSpPr>
          <p:cNvPr id="5" name="Foliennummernplatzhalter 4"/>
          <p:cNvSpPr>
            <a:spLocks noGrp="1"/>
          </p:cNvSpPr>
          <p:nvPr>
            <p:ph type="sldNum" sz="quarter" idx="23"/>
          </p:nvPr>
        </p:nvSpPr>
        <p:spPr/>
        <p:txBody>
          <a:bodyPr/>
          <a:lstStyle>
            <a:lvl1pPr>
              <a:defRPr>
                <a:solidFill>
                  <a:schemeClr val="bg1"/>
                </a:solidFill>
              </a:defRPr>
            </a:lvl1pPr>
          </a:lstStyle>
          <a:p>
            <a:fld id="{61F2C2C2-1EE4-4D60-B09F-2141F977BFAA}" type="slidenum">
              <a:rPr lang="de-DE" altLang="de-DE" smtClean="0"/>
              <a:pPr/>
              <a:t>‹Nr.›</a:t>
            </a:fld>
            <a:endParaRPr lang="de-DE" altLang="de-DE"/>
          </a:p>
        </p:txBody>
      </p:sp>
      <p:pic>
        <p:nvPicPr>
          <p:cNvPr id="8" name="Grafik 7">
            <a:extLst>
              <a:ext uri="{FF2B5EF4-FFF2-40B4-BE49-F238E27FC236}">
                <a16:creationId xmlns:a16="http://schemas.microsoft.com/office/drawing/2014/main" id="{58E42ADF-F5B2-43B8-AB96-1EFC272BC7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7" name="Titel 6"/>
          <p:cNvSpPr>
            <a:spLocks noGrp="1"/>
          </p:cNvSpPr>
          <p:nvPr>
            <p:ph type="title" hasCustomPrompt="1"/>
          </p:nvPr>
        </p:nvSpPr>
        <p:spPr>
          <a:xfrm>
            <a:off x="806031" y="333377"/>
            <a:ext cx="11048009" cy="287337"/>
          </a:xfrm>
        </p:spPr>
        <p:txBody>
          <a:bodyPr/>
          <a:lstStyle>
            <a:lvl1pPr>
              <a:defRPr lang="de-DE" sz="1999"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37916414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Inhalt">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endParaRPr lang="de-CH" dirty="0"/>
          </a:p>
        </p:txBody>
      </p:sp>
      <p:sp>
        <p:nvSpPr>
          <p:cNvPr id="8" name="Fußzeilenplatzhalter 7"/>
          <p:cNvSpPr>
            <a:spLocks noGrp="1"/>
          </p:cNvSpPr>
          <p:nvPr>
            <p:ph type="ftr" sz="quarter" idx="17"/>
          </p:nvPr>
        </p:nvSpPr>
        <p:spPr/>
        <p:txBody>
          <a:bodyPr/>
          <a:lstStyle/>
          <a:p>
            <a:pPr defTabSz="354707"/>
            <a:r>
              <a:rPr lang="de-DE"/>
              <a:t>Automation II</a:t>
            </a:r>
            <a:endParaRPr lang="de-DE" altLang="de-DE" dirty="0">
              <a:solidFill>
                <a:srgbClr val="D40032"/>
              </a:solidFill>
            </a:endParaRPr>
          </a:p>
        </p:txBody>
      </p:sp>
      <p:sp>
        <p:nvSpPr>
          <p:cNvPr id="9" name="Foliennummernplatzhalter 8"/>
          <p:cNvSpPr>
            <a:spLocks noGrp="1"/>
          </p:cNvSpPr>
          <p:nvPr>
            <p:ph type="sldNum" sz="quarter" idx="18"/>
          </p:nvPr>
        </p:nvSpPr>
        <p:spPr/>
        <p:txBody>
          <a:bodyPr/>
          <a:lstStyle/>
          <a:p>
            <a:fld id="{61F2C2C2-1EE4-4D60-B09F-2141F977BFAA}" type="slidenum">
              <a:rPr lang="de-DE" altLang="de-DE" smtClean="0"/>
              <a:pPr/>
              <a:t>‹Nr.›</a:t>
            </a:fld>
            <a:endParaRPr lang="de-DE" altLang="de-DE"/>
          </a:p>
        </p:txBody>
      </p:sp>
      <p:sp>
        <p:nvSpPr>
          <p:cNvPr id="2" name="Titel 1"/>
          <p:cNvSpPr>
            <a:spLocks noGrp="1"/>
          </p:cNvSpPr>
          <p:nvPr>
            <p:ph type="title"/>
          </p:nvPr>
        </p:nvSpPr>
        <p:spPr/>
        <p:txBody>
          <a:bodyPr/>
          <a:lstStyle/>
          <a:p>
            <a:r>
              <a:rPr lang="de-DE"/>
              <a:t>Mastertitelformat bearbeiten</a:t>
            </a:r>
            <a:endParaRPr lang="de-CH" dirty="0"/>
          </a:p>
        </p:txBody>
      </p:sp>
      <p:sp>
        <p:nvSpPr>
          <p:cNvPr id="5" name="Inhaltsplatzhalter 4"/>
          <p:cNvSpPr>
            <a:spLocks noGrp="1"/>
          </p:cNvSpPr>
          <p:nvPr>
            <p:ph sz="quarter" idx="21"/>
          </p:nvPr>
        </p:nvSpPr>
        <p:spPr>
          <a:xfrm>
            <a:off x="806031" y="1449389"/>
            <a:ext cx="11048009"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dirty="0"/>
              <a:t>Thema</a:t>
            </a:r>
          </a:p>
        </p:txBody>
      </p:sp>
    </p:spTree>
    <p:extLst>
      <p:ext uri="{BB962C8B-B14F-4D97-AF65-F5344CB8AC3E}">
        <p14:creationId xmlns:p14="http://schemas.microsoft.com/office/powerpoint/2010/main" val="40660249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pPr defTabSz="354707"/>
            <a:r>
              <a:rPr lang="de-DE"/>
              <a:t>Automation II</a:t>
            </a:r>
            <a:endParaRPr lang="de-DE" altLang="de-DE" dirty="0">
              <a:solidFill>
                <a:srgbClr val="D40032"/>
              </a:solidFill>
            </a:endParaRPr>
          </a:p>
        </p:txBody>
      </p:sp>
      <p:sp>
        <p:nvSpPr>
          <p:cNvPr id="5" name="Foliennummernplatzhalter 4"/>
          <p:cNvSpPr>
            <a:spLocks noGrp="1"/>
          </p:cNvSpPr>
          <p:nvPr>
            <p:ph type="sldNum" sz="quarter" idx="12"/>
          </p:nvPr>
        </p:nvSpPr>
        <p:spPr/>
        <p:txBody>
          <a:bodyPr/>
          <a:lstStyle/>
          <a:p>
            <a:fld id="{61F2C2C2-1EE4-4D60-B09F-2141F977BFAA}" type="slidenum">
              <a:rPr lang="de-DE" altLang="de-DE" smtClean="0"/>
              <a:pPr/>
              <a:t>‹Nr.›</a:t>
            </a:fld>
            <a:endParaRPr lang="de-DE" altLang="de-DE"/>
          </a:p>
        </p:txBody>
      </p:sp>
      <p:sp>
        <p:nvSpPr>
          <p:cNvPr id="2" name="Titel 1"/>
          <p:cNvSpPr>
            <a:spLocks noGrp="1"/>
          </p:cNvSpPr>
          <p:nvPr>
            <p:ph type="title"/>
          </p:nvPr>
        </p:nvSpPr>
        <p:spPr>
          <a:xfrm>
            <a:off x="806031" y="692151"/>
            <a:ext cx="11048009"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dirty="0"/>
              <a:t>Thema</a:t>
            </a:r>
          </a:p>
        </p:txBody>
      </p:sp>
      <p:sp>
        <p:nvSpPr>
          <p:cNvPr id="7" name="Inhaltsplatzhalter 6"/>
          <p:cNvSpPr>
            <a:spLocks noGrp="1"/>
          </p:cNvSpPr>
          <p:nvPr>
            <p:ph sz="quarter" idx="26"/>
          </p:nvPr>
        </p:nvSpPr>
        <p:spPr>
          <a:xfrm>
            <a:off x="806031" y="1449389"/>
            <a:ext cx="5361371"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2669" y="1449389"/>
            <a:ext cx="5361371"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6012817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endParaRPr lang="de-CH" dirty="0"/>
          </a:p>
        </p:txBody>
      </p:sp>
      <p:sp>
        <p:nvSpPr>
          <p:cNvPr id="7" name="Fußzeilenplatzhalter 6"/>
          <p:cNvSpPr>
            <a:spLocks noGrp="1"/>
          </p:cNvSpPr>
          <p:nvPr>
            <p:ph type="ftr" sz="quarter" idx="17"/>
          </p:nvPr>
        </p:nvSpPr>
        <p:spPr/>
        <p:txBody>
          <a:bodyPr/>
          <a:lstStyle/>
          <a:p>
            <a:pPr defTabSz="354707"/>
            <a:r>
              <a:rPr lang="de-DE"/>
              <a:t>Automation II</a:t>
            </a:r>
            <a:endParaRPr lang="de-DE" altLang="de-DE" dirty="0">
              <a:solidFill>
                <a:srgbClr val="D40032"/>
              </a:solidFill>
            </a:endParaRPr>
          </a:p>
        </p:txBody>
      </p:sp>
      <p:sp>
        <p:nvSpPr>
          <p:cNvPr id="8" name="Foliennummernplatzhalter 7"/>
          <p:cNvSpPr>
            <a:spLocks noGrp="1"/>
          </p:cNvSpPr>
          <p:nvPr>
            <p:ph type="sldNum" sz="quarter" idx="18"/>
          </p:nvPr>
        </p:nvSpPr>
        <p:spPr/>
        <p:txBody>
          <a:bodyPr/>
          <a:lstStyle/>
          <a:p>
            <a:fld id="{61F2C2C2-1EE4-4D60-B09F-2141F977BFAA}" type="slidenum">
              <a:rPr lang="de-DE" altLang="de-DE" smtClean="0"/>
              <a:pPr/>
              <a:t>‹Nr.›</a:t>
            </a:fld>
            <a:endParaRPr lang="de-DE" altLang="de-DE"/>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031" y="1449389"/>
            <a:ext cx="5361783" cy="358775"/>
          </a:xfrm>
          <a:prstGeom prst="rect">
            <a:avLst/>
          </a:prstGeom>
        </p:spPr>
        <p:txBody>
          <a:bodyPr tIns="0" bIns="0" anchor="ctr" anchorCtr="0">
            <a:normAutofit/>
          </a:bodyPr>
          <a:lstStyle>
            <a:lvl1pPr marL="0" indent="0">
              <a:buNone/>
              <a:defRPr sz="1999" b="1"/>
            </a:lvl1pPr>
            <a:lvl2pPr marL="456971"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1686" y="1449389"/>
            <a:ext cx="5351180" cy="358775"/>
          </a:xfrm>
          <a:prstGeom prst="rect">
            <a:avLst/>
          </a:prstGeom>
        </p:spPr>
        <p:txBody>
          <a:bodyPr tIns="0" bIns="0" anchor="ctr" anchorCtr="0">
            <a:normAutofit/>
          </a:bodyPr>
          <a:lstStyle>
            <a:lvl1pPr marL="0" indent="0">
              <a:buNone/>
              <a:defRPr sz="1999" b="1"/>
            </a:lvl1pPr>
            <a:lvl2pPr marL="456971"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031" y="1881189"/>
            <a:ext cx="5361371"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1083" y="1881189"/>
            <a:ext cx="5361371"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875442445"/>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27913" y="333375"/>
            <a:ext cx="4426127" cy="5867400"/>
          </a:xfrm>
          <a:prstGeom prst="rect">
            <a:avLst/>
          </a:prstGeom>
          <a:solidFill>
            <a:schemeClr val="bg2"/>
          </a:solidFill>
        </p:spPr>
        <p:txBody>
          <a:bodyPr lIns="216000" tIns="108000">
            <a:normAutofit/>
          </a:bodyPr>
          <a:lstStyle>
            <a:lvl1pPr marL="0" indent="0">
              <a:buNone/>
              <a:defRPr sz="1999" baseline="0"/>
            </a:lvl1pPr>
          </a:lstStyle>
          <a:p>
            <a:r>
              <a:rPr lang="de-CH" dirty="0"/>
              <a:t>Bild über das Bild-Icon einfügen</a:t>
            </a:r>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pPr defTabSz="354707"/>
            <a:r>
              <a:rPr lang="de-DE"/>
              <a:t>Automation II</a:t>
            </a:r>
            <a:endParaRPr lang="de-DE" altLang="de-DE" dirty="0">
              <a:solidFill>
                <a:srgbClr val="D40032"/>
              </a:solidFill>
            </a:endParaRPr>
          </a:p>
        </p:txBody>
      </p:sp>
      <p:sp>
        <p:nvSpPr>
          <p:cNvPr id="5" name="Foliennummernplatzhalter 4"/>
          <p:cNvSpPr>
            <a:spLocks noGrp="1"/>
          </p:cNvSpPr>
          <p:nvPr>
            <p:ph type="sldNum" sz="quarter" idx="12"/>
          </p:nvPr>
        </p:nvSpPr>
        <p:spPr/>
        <p:txBody>
          <a:bodyPr/>
          <a:lstStyle/>
          <a:p>
            <a:fld id="{61F2C2C2-1EE4-4D60-B09F-2141F977BFAA}" type="slidenum">
              <a:rPr lang="de-DE" altLang="de-DE" smtClean="0"/>
              <a:pPr/>
              <a:t>‹Nr.›</a:t>
            </a:fld>
            <a:endParaRPr lang="de-DE" altLang="de-DE"/>
          </a:p>
        </p:txBody>
      </p:sp>
      <p:sp>
        <p:nvSpPr>
          <p:cNvPr id="11" name="Inhaltsplatzhalter 10"/>
          <p:cNvSpPr>
            <a:spLocks noGrp="1"/>
          </p:cNvSpPr>
          <p:nvPr>
            <p:ph sz="quarter" idx="22"/>
          </p:nvPr>
        </p:nvSpPr>
        <p:spPr>
          <a:xfrm>
            <a:off x="806030" y="1449389"/>
            <a:ext cx="6334001"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30" y="334040"/>
            <a:ext cx="6334002"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dirty="0"/>
              <a:t>Thema</a:t>
            </a:r>
          </a:p>
        </p:txBody>
      </p:sp>
      <p:sp>
        <p:nvSpPr>
          <p:cNvPr id="2" name="Titel 1"/>
          <p:cNvSpPr>
            <a:spLocks noGrp="1"/>
          </p:cNvSpPr>
          <p:nvPr>
            <p:ph type="title"/>
          </p:nvPr>
        </p:nvSpPr>
        <p:spPr>
          <a:xfrm>
            <a:off x="806031" y="692151"/>
            <a:ext cx="6334001" cy="684213"/>
          </a:xfrm>
        </p:spPr>
        <p:txBody>
          <a:bodyPr/>
          <a:lstStyle>
            <a:lvl1pPr>
              <a:lnSpc>
                <a:spcPct val="100000"/>
              </a:lnSpc>
              <a:defRPr sz="2799"/>
            </a:lvl1pPr>
          </a:lstStyle>
          <a:p>
            <a:r>
              <a:rPr lang="de-DE"/>
              <a:t>Mastertitelformat bearbeiten</a:t>
            </a:r>
            <a:endParaRPr lang="de-CH" dirty="0"/>
          </a:p>
        </p:txBody>
      </p:sp>
    </p:spTree>
    <p:extLst>
      <p:ext uri="{BB962C8B-B14F-4D97-AF65-F5344CB8AC3E}">
        <p14:creationId xmlns:p14="http://schemas.microsoft.com/office/powerpoint/2010/main" val="4175173210"/>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pPr defTabSz="354707"/>
            <a:r>
              <a:rPr lang="de-DE"/>
              <a:t>Automation II</a:t>
            </a:r>
            <a:endParaRPr lang="de-DE" altLang="de-DE" dirty="0">
              <a:solidFill>
                <a:srgbClr val="D40032"/>
              </a:solidFill>
            </a:endParaRPr>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61F2C2C2-1EE4-4D60-B09F-2141F977BFAA}" type="slidenum">
              <a:rPr lang="de-DE" altLang="de-DE" smtClean="0"/>
              <a:pPr/>
              <a:t>‹Nr.›</a:t>
            </a:fld>
            <a:endParaRPr lang="de-DE" altLang="de-DE"/>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4006175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Lst>
  <p:transition spd="slow">
    <p:wipe/>
  </p:transition>
  <p:hf hdr="0" dt="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Automation II</a:t>
            </a: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065C8-95A9-46CE-8462-4ACAF4D5C6E3}" type="slidenum">
              <a:rPr lang="de-CH" smtClean="0"/>
              <a:t>‹Nr.›</a:t>
            </a:fld>
            <a:endParaRPr lang="de-CH"/>
          </a:p>
        </p:txBody>
      </p:sp>
    </p:spTree>
    <p:extLst>
      <p:ext uri="{BB962C8B-B14F-4D97-AF65-F5344CB8AC3E}">
        <p14:creationId xmlns:p14="http://schemas.microsoft.com/office/powerpoint/2010/main" val="41575492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iversal-robots.com/de/fallbeispiel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DEA89-7970-39B5-FB7D-E8A78DC83D4C}"/>
              </a:ext>
            </a:extLst>
          </p:cNvPr>
          <p:cNvSpPr>
            <a:spLocks noGrp="1"/>
          </p:cNvSpPr>
          <p:nvPr>
            <p:ph type="title"/>
          </p:nvPr>
        </p:nvSpPr>
        <p:spPr/>
        <p:txBody>
          <a:bodyPr>
            <a:normAutofit/>
          </a:bodyPr>
          <a:lstStyle/>
          <a:p>
            <a:r>
              <a:rPr lang="de-CH" sz="3600" dirty="0"/>
              <a:t>Projektarbeit Automation II</a:t>
            </a:r>
            <a:endParaRPr lang="de-CH" dirty="0"/>
          </a:p>
        </p:txBody>
      </p:sp>
      <p:sp>
        <p:nvSpPr>
          <p:cNvPr id="3" name="Textplatzhalter 2">
            <a:extLst>
              <a:ext uri="{FF2B5EF4-FFF2-40B4-BE49-F238E27FC236}">
                <a16:creationId xmlns:a16="http://schemas.microsoft.com/office/drawing/2014/main" id="{25683B8D-F1F5-BE3F-CBF8-5E82B666473F}"/>
              </a:ext>
            </a:extLst>
          </p:cNvPr>
          <p:cNvSpPr>
            <a:spLocks noGrp="1"/>
          </p:cNvSpPr>
          <p:nvPr>
            <p:ph type="body" sz="quarter" idx="14"/>
          </p:nvPr>
        </p:nvSpPr>
        <p:spPr/>
        <p:txBody>
          <a:bodyPr/>
          <a:lstStyle/>
          <a:p>
            <a:r>
              <a:rPr lang="de-CH" dirty="0"/>
              <a:t>Automation II</a:t>
            </a:r>
          </a:p>
        </p:txBody>
      </p:sp>
      <p:sp>
        <p:nvSpPr>
          <p:cNvPr id="4" name="Textplatzhalter 3">
            <a:extLst>
              <a:ext uri="{FF2B5EF4-FFF2-40B4-BE49-F238E27FC236}">
                <a16:creationId xmlns:a16="http://schemas.microsoft.com/office/drawing/2014/main" id="{501DC283-ED45-EC2B-F441-094DFC027205}"/>
              </a:ext>
            </a:extLst>
          </p:cNvPr>
          <p:cNvSpPr>
            <a:spLocks noGrp="1"/>
          </p:cNvSpPr>
          <p:nvPr>
            <p:ph type="body" sz="quarter" idx="19"/>
          </p:nvPr>
        </p:nvSpPr>
        <p:spPr>
          <a:xfrm>
            <a:off x="4836181" y="4408443"/>
            <a:ext cx="6787409" cy="860307"/>
          </a:xfrm>
        </p:spPr>
        <p:txBody>
          <a:bodyPr>
            <a:normAutofit/>
          </a:bodyPr>
          <a:lstStyle/>
          <a:p>
            <a:r>
              <a:rPr lang="de-CH" sz="2000" dirty="0"/>
              <a:t>Robotik und mensch-Roboter Kooperation</a:t>
            </a:r>
          </a:p>
        </p:txBody>
      </p:sp>
      <p:sp>
        <p:nvSpPr>
          <p:cNvPr id="5" name="Textplatzhalter 4">
            <a:extLst>
              <a:ext uri="{FF2B5EF4-FFF2-40B4-BE49-F238E27FC236}">
                <a16:creationId xmlns:a16="http://schemas.microsoft.com/office/drawing/2014/main" id="{A587C262-82FC-2230-44CF-DDAFEE12D3C4}"/>
              </a:ext>
            </a:extLst>
          </p:cNvPr>
          <p:cNvSpPr>
            <a:spLocks noGrp="1"/>
          </p:cNvSpPr>
          <p:nvPr>
            <p:ph type="body" sz="quarter" idx="20"/>
          </p:nvPr>
        </p:nvSpPr>
        <p:spPr/>
        <p:txBody>
          <a:bodyPr/>
          <a:lstStyle/>
          <a:p>
            <a:r>
              <a:rPr lang="de-CH" dirty="0"/>
              <a:t>Prof. Dr.-Ing. Matthias Scholer</a:t>
            </a:r>
          </a:p>
        </p:txBody>
      </p:sp>
    </p:spTree>
    <p:extLst>
      <p:ext uri="{BB962C8B-B14F-4D97-AF65-F5344CB8AC3E}">
        <p14:creationId xmlns:p14="http://schemas.microsoft.com/office/powerpoint/2010/main" val="62537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0EFFF04-6A6D-9691-03D5-55727D5E2F4F}"/>
              </a:ext>
            </a:extLst>
          </p:cNvPr>
          <p:cNvSpPr>
            <a:spLocks noGrp="1"/>
          </p:cNvSpPr>
          <p:nvPr>
            <p:ph idx="1"/>
          </p:nvPr>
        </p:nvSpPr>
        <p:spPr>
          <a:xfrm>
            <a:off x="624420" y="1076838"/>
            <a:ext cx="4931650" cy="4832352"/>
          </a:xfrm>
        </p:spPr>
        <p:txBody>
          <a:bodyPr/>
          <a:lstStyle/>
          <a:p>
            <a:pPr>
              <a:lnSpc>
                <a:spcPct val="107000"/>
              </a:lnSpc>
              <a:spcBef>
                <a:spcPts val="600"/>
              </a:spcBef>
              <a:spcAft>
                <a:spcPts val="800"/>
              </a:spcAft>
            </a:pPr>
            <a:r>
              <a:rPr lang="de-DE" sz="2000" dirty="0">
                <a:latin typeface="+mj-lt"/>
                <a:ea typeface="Calibri" panose="020F0502020204030204" pitchFamily="34" charset="0"/>
                <a:cs typeface="Times New Roman" panose="02020603050405020304" pitchFamily="18" charset="0"/>
              </a:rPr>
              <a:t>Ziel des Projektes ist die Entwicklung und Umsetzung eines Robotik Prozesses in Mensch–Roboter Kooperation</a:t>
            </a:r>
          </a:p>
          <a:p>
            <a:pPr marL="457189" indent="-457189">
              <a:lnSpc>
                <a:spcPct val="107000"/>
              </a:lnSpc>
              <a:spcBef>
                <a:spcPts val="600"/>
              </a:spcBef>
              <a:spcAft>
                <a:spcPts val="800"/>
              </a:spcAft>
              <a:buFont typeface="Wingdings" panose="05000000000000000000" pitchFamily="2" charset="2"/>
              <a:buChar char=""/>
            </a:pPr>
            <a:r>
              <a:rPr lang="de-DE" sz="2000" dirty="0">
                <a:latin typeface="+mj-lt"/>
                <a:ea typeface="Calibri" panose="020F0502020204030204" pitchFamily="34" charset="0"/>
                <a:cs typeface="Times New Roman" panose="02020603050405020304" pitchFamily="18" charset="0"/>
              </a:rPr>
              <a:t>Erstellen Sie ein Umsetzungsbeispiel, welches sie im Labor umsetzen können.</a:t>
            </a:r>
          </a:p>
          <a:p>
            <a:pPr marL="457189" indent="-457189">
              <a:lnSpc>
                <a:spcPct val="107000"/>
              </a:lnSpc>
              <a:spcBef>
                <a:spcPts val="600"/>
              </a:spcBef>
              <a:spcAft>
                <a:spcPts val="800"/>
              </a:spcAft>
              <a:buFont typeface="Wingdings" panose="05000000000000000000" pitchFamily="2" charset="2"/>
              <a:buChar char=""/>
            </a:pPr>
            <a:r>
              <a:rPr lang="de-DE" sz="2000" dirty="0">
                <a:latin typeface="+mj-lt"/>
                <a:ea typeface="Calibri" panose="020F0502020204030204" pitchFamily="34" charset="0"/>
                <a:cs typeface="Times New Roman" panose="02020603050405020304" pitchFamily="18" charset="0"/>
              </a:rPr>
              <a:t>Sie können sich von den Umsetzungsbeispiele auf der UR Homepage inspirieren lassen: </a:t>
            </a:r>
            <a:r>
              <a:rPr lang="de-DE" sz="2000" u="sng" dirty="0">
                <a:ln w="0"/>
                <a:effectLst>
                  <a:outerShdw blurRad="38100" dist="19050" dir="2700000" algn="tl" rotWithShape="0">
                    <a:schemeClr val="dk1">
                      <a:alpha val="40000"/>
                    </a:schemeClr>
                  </a:outerShdw>
                </a:effectLst>
                <a:latin typeface="+mj-lt"/>
              </a:rPr>
              <a:t>Universal Robots </a:t>
            </a:r>
            <a:r>
              <a:rPr lang="de-DE" sz="2000" dirty="0">
                <a:ln w="0"/>
                <a:effectLst>
                  <a:outerShdw blurRad="38100" dist="19050" dir="2700000" algn="tl" rotWithShape="0">
                    <a:schemeClr val="dk1">
                      <a:alpha val="40000"/>
                    </a:schemeClr>
                  </a:outerShdw>
                </a:effectLst>
                <a:latin typeface="+mj-lt"/>
                <a:hlinkClick r:id="rId2"/>
              </a:rPr>
              <a:t>Anwendungsbeispiele</a:t>
            </a:r>
            <a:endParaRPr lang="de-DE" sz="2000" u="sng" dirty="0">
              <a:latin typeface="+mj-lt"/>
            </a:endParaRPr>
          </a:p>
          <a:p>
            <a:endParaRPr lang="de-CH" sz="2000" dirty="0"/>
          </a:p>
        </p:txBody>
      </p:sp>
      <p:sp>
        <p:nvSpPr>
          <p:cNvPr id="3" name="Titel 2">
            <a:extLst>
              <a:ext uri="{FF2B5EF4-FFF2-40B4-BE49-F238E27FC236}">
                <a16:creationId xmlns:a16="http://schemas.microsoft.com/office/drawing/2014/main" id="{7E68209C-0FD8-7B8E-E390-65B329233870}"/>
              </a:ext>
            </a:extLst>
          </p:cNvPr>
          <p:cNvSpPr>
            <a:spLocks noGrp="1"/>
          </p:cNvSpPr>
          <p:nvPr>
            <p:ph type="title"/>
          </p:nvPr>
        </p:nvSpPr>
        <p:spPr/>
        <p:txBody>
          <a:bodyPr>
            <a:normAutofit fontScale="90000"/>
          </a:bodyPr>
          <a:lstStyle/>
          <a:p>
            <a:r>
              <a:rPr lang="de-CH" dirty="0"/>
              <a:t>Zielsetzung</a:t>
            </a:r>
          </a:p>
        </p:txBody>
      </p:sp>
      <p:sp>
        <p:nvSpPr>
          <p:cNvPr id="4" name="Fußzeilenplatzhalter 3">
            <a:extLst>
              <a:ext uri="{FF2B5EF4-FFF2-40B4-BE49-F238E27FC236}">
                <a16:creationId xmlns:a16="http://schemas.microsoft.com/office/drawing/2014/main" id="{9D8AA368-1694-5061-4A50-9790CB6FE319}"/>
              </a:ext>
            </a:extLst>
          </p:cNvPr>
          <p:cNvSpPr>
            <a:spLocks noGrp="1"/>
          </p:cNvSpPr>
          <p:nvPr>
            <p:ph type="ftr" sz="quarter" idx="15"/>
          </p:nvPr>
        </p:nvSpPr>
        <p:spPr/>
        <p:txBody>
          <a:bodyPr/>
          <a:lstStyle/>
          <a:p>
            <a:pPr defTabSz="354707"/>
            <a:r>
              <a:rPr lang="de-DE"/>
              <a:t>Automation II</a:t>
            </a:r>
            <a:endParaRPr lang="de-DE" altLang="de-DE" dirty="0">
              <a:solidFill>
                <a:srgbClr val="D40032"/>
              </a:solidFill>
            </a:endParaRPr>
          </a:p>
        </p:txBody>
      </p:sp>
      <p:sp>
        <p:nvSpPr>
          <p:cNvPr id="5" name="Foliennummernplatzhalter 4">
            <a:extLst>
              <a:ext uri="{FF2B5EF4-FFF2-40B4-BE49-F238E27FC236}">
                <a16:creationId xmlns:a16="http://schemas.microsoft.com/office/drawing/2014/main" id="{2B35F8F0-2336-D210-0130-C1AC42F09460}"/>
              </a:ext>
            </a:extLst>
          </p:cNvPr>
          <p:cNvSpPr>
            <a:spLocks noGrp="1"/>
          </p:cNvSpPr>
          <p:nvPr>
            <p:ph type="sldNum" sz="quarter" idx="16"/>
          </p:nvPr>
        </p:nvSpPr>
        <p:spPr/>
        <p:txBody>
          <a:bodyPr/>
          <a:lstStyle/>
          <a:p>
            <a:fld id="{61F2C2C2-1EE4-4D60-B09F-2141F977BFAA}" type="slidenum">
              <a:rPr lang="de-DE" altLang="de-DE" smtClean="0"/>
              <a:pPr/>
              <a:t>2</a:t>
            </a:fld>
            <a:endParaRPr lang="de-DE" altLang="de-DE"/>
          </a:p>
        </p:txBody>
      </p:sp>
      <p:pic>
        <p:nvPicPr>
          <p:cNvPr id="9" name="Grafik 8">
            <a:extLst>
              <a:ext uri="{FF2B5EF4-FFF2-40B4-BE49-F238E27FC236}">
                <a16:creationId xmlns:a16="http://schemas.microsoft.com/office/drawing/2014/main" id="{C3EB4251-73F7-D3B7-847B-B77CEF0249F1}"/>
              </a:ext>
            </a:extLst>
          </p:cNvPr>
          <p:cNvPicPr>
            <a:picLocks noChangeAspect="1"/>
          </p:cNvPicPr>
          <p:nvPr/>
        </p:nvPicPr>
        <p:blipFill>
          <a:blip r:embed="rId3"/>
          <a:stretch>
            <a:fillRect/>
          </a:stretch>
        </p:blipFill>
        <p:spPr>
          <a:xfrm>
            <a:off x="5802453" y="452967"/>
            <a:ext cx="5699760" cy="5699760"/>
          </a:xfrm>
          <a:prstGeom prst="rect">
            <a:avLst/>
          </a:prstGeom>
        </p:spPr>
      </p:pic>
    </p:spTree>
    <p:extLst>
      <p:ext uri="{BB962C8B-B14F-4D97-AF65-F5344CB8AC3E}">
        <p14:creationId xmlns:p14="http://schemas.microsoft.com/office/powerpoint/2010/main" val="31729423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16DFDF-7D55-0A58-7E76-962AC4952478}"/>
              </a:ext>
            </a:extLst>
          </p:cNvPr>
          <p:cNvSpPr>
            <a:spLocks noGrp="1"/>
          </p:cNvSpPr>
          <p:nvPr>
            <p:ph idx="1"/>
          </p:nvPr>
        </p:nvSpPr>
        <p:spPr>
          <a:xfrm>
            <a:off x="624419" y="1176643"/>
            <a:ext cx="11322940" cy="4832352"/>
          </a:xfrm>
        </p:spPr>
        <p:txBody>
          <a:bodyPr/>
          <a:lstStyle/>
          <a:p>
            <a:pPr marL="457189" indent="-457189">
              <a:lnSpc>
                <a:spcPct val="107000"/>
              </a:lnSpc>
              <a:spcBef>
                <a:spcPts val="600"/>
              </a:spcBef>
              <a:buClr>
                <a:srgbClr val="8C195F"/>
              </a:buClr>
              <a:buFont typeface="Wingdings" panose="05000000000000000000" pitchFamily="2" charset="2"/>
              <a:buChar char=""/>
              <a:defRPr/>
            </a:pPr>
            <a:r>
              <a:rPr kumimoji="0" lang="de-DE" sz="2000" b="0" i="0" u="none" strike="noStrike" kern="1200" cap="none" spc="0" normalizeH="0" baseline="0" noProof="0" dirty="0">
                <a:ln>
                  <a:noFill/>
                </a:ln>
                <a:solidFill>
                  <a:srgbClr val="191919"/>
                </a:solidFill>
                <a:effectLst/>
                <a:uLnTx/>
                <a:uFillTx/>
                <a:latin typeface="Arial" panose="020B0604020202020204"/>
                <a:ea typeface="+mn-ea"/>
                <a:cs typeface="+mn-cs"/>
              </a:rPr>
              <a:t>Bitte beschreiben Sie Ihren Anwendungsfall kurz. Wo und was ist der Anwendungsfall in der in der Produktion?</a:t>
            </a:r>
            <a:endParaRPr kumimoji="0" lang="de-CH" sz="2000" b="0" i="0" u="none" strike="noStrike" kern="1200" cap="none" spc="0" normalizeH="0" baseline="0" noProof="0" dirty="0">
              <a:ln>
                <a:noFill/>
              </a:ln>
              <a:solidFill>
                <a:srgbClr val="191919"/>
              </a:solidFill>
              <a:effectLst/>
              <a:uLnTx/>
              <a:uFillTx/>
              <a:latin typeface="Arial" panose="020B0604020202020204"/>
              <a:ea typeface="+mn-ea"/>
              <a:cs typeface="+mn-cs"/>
            </a:endParaRPr>
          </a:p>
          <a:p>
            <a:pPr marL="457189" marR="0" lvl="0" indent="-457189" algn="l" defTabSz="609463" rtl="0" eaLnBrk="1" fontAlgn="auto" latinLnBrk="0" hangingPunct="1">
              <a:lnSpc>
                <a:spcPct val="107000"/>
              </a:lnSpc>
              <a:spcBef>
                <a:spcPts val="600"/>
              </a:spcBef>
              <a:buClr>
                <a:srgbClr val="8C195F"/>
              </a:buClr>
              <a:buSzTx/>
              <a:buFont typeface="Wingdings" panose="05000000000000000000" pitchFamily="2" charset="2"/>
              <a:buChar char=""/>
              <a:tabLst/>
              <a:defRPr/>
            </a:pPr>
            <a:r>
              <a:rPr kumimoji="0" lang="de-CH" sz="2000" b="0" i="0" u="none" strike="noStrike" kern="1200" cap="none" spc="0" normalizeH="0" baseline="0" noProof="0" dirty="0">
                <a:ln>
                  <a:noFill/>
                </a:ln>
                <a:solidFill>
                  <a:srgbClr val="191919"/>
                </a:solidFill>
                <a:effectLst/>
                <a:uLnTx/>
                <a:uFillTx/>
                <a:latin typeface="Arial" panose="020B0604020202020204"/>
                <a:ea typeface="+mn-ea"/>
                <a:cs typeface="+mn-cs"/>
              </a:rPr>
              <a:t>Wenden Sie sich dann der Problemstellung bzw. der vorliegenden Aufgabe zu. Schildern Sie zunächst den Status Quo und die Voraussetzungen für den Einsatz der Mensch-Roboter Kollaboration. </a:t>
            </a:r>
          </a:p>
          <a:p>
            <a:pPr marL="457189" marR="0" lvl="0" indent="-457189" algn="l" defTabSz="609463" rtl="0" eaLnBrk="1" fontAlgn="auto" latinLnBrk="0" hangingPunct="1">
              <a:lnSpc>
                <a:spcPct val="107000"/>
              </a:lnSpc>
              <a:spcBef>
                <a:spcPts val="600"/>
              </a:spcBef>
              <a:buClr>
                <a:srgbClr val="8C195F"/>
              </a:buClr>
              <a:buSzTx/>
              <a:buFont typeface="Wingdings" panose="05000000000000000000" pitchFamily="2" charset="2"/>
              <a:buChar char=""/>
              <a:tabLst/>
              <a:defRPr/>
            </a:pPr>
            <a:r>
              <a:rPr kumimoji="0" lang="de-CH" sz="2000" b="0" i="0" u="none" strike="noStrike" kern="1200" cap="none" spc="0" normalizeH="0" baseline="0" noProof="0" dirty="0">
                <a:ln>
                  <a:noFill/>
                </a:ln>
                <a:solidFill>
                  <a:srgbClr val="191919"/>
                </a:solidFill>
                <a:effectLst/>
                <a:uLnTx/>
                <a:uFillTx/>
                <a:latin typeface="Arial" panose="020B0604020202020204"/>
                <a:ea typeface="+mn-ea"/>
                <a:cs typeface="+mn-cs"/>
              </a:rPr>
              <a:t>Was soll verändert werden und warum? Was sind generelle Herausforderungen in der Branche? Wie wird an der betreffenden Stelle konventionell gearbeitet? Wo liegen die Optimierungspotenziale</a:t>
            </a:r>
          </a:p>
          <a:p>
            <a:pPr marL="457189" marR="0" lvl="0" indent="-457189" algn="l" defTabSz="609463" rtl="0" eaLnBrk="1" fontAlgn="auto" latinLnBrk="0" hangingPunct="1">
              <a:lnSpc>
                <a:spcPct val="107000"/>
              </a:lnSpc>
              <a:spcBef>
                <a:spcPts val="600"/>
              </a:spcBef>
              <a:buClr>
                <a:srgbClr val="8C195F"/>
              </a:buClr>
              <a:buSzTx/>
              <a:buFont typeface="Wingdings" panose="05000000000000000000" pitchFamily="2" charset="2"/>
              <a:buChar char=""/>
              <a:tabLst/>
              <a:defRPr/>
            </a:pPr>
            <a:r>
              <a:rPr kumimoji="0" lang="de-CH" sz="2000" b="0" i="0" u="none" strike="noStrike" kern="1200" cap="none" spc="0" normalizeH="0" baseline="0" noProof="0" dirty="0">
                <a:ln>
                  <a:noFill/>
                </a:ln>
                <a:solidFill>
                  <a:srgbClr val="191919"/>
                </a:solidFill>
                <a:effectLst/>
                <a:uLnTx/>
                <a:uFillTx/>
                <a:latin typeface="Arial" panose="020B0604020202020204"/>
                <a:ea typeface="+mn-ea"/>
                <a:cs typeface="+mn-cs"/>
              </a:rPr>
              <a:t>Definieren Sie im Anschluss die Zielsetzung Ihres Projektes. Was ist das konkrete Zielbild?</a:t>
            </a:r>
          </a:p>
          <a:p>
            <a:pPr marL="457189" marR="0" lvl="0" indent="-457189" algn="l" defTabSz="609463" rtl="0" eaLnBrk="1" fontAlgn="auto" latinLnBrk="0" hangingPunct="1">
              <a:lnSpc>
                <a:spcPct val="107000"/>
              </a:lnSpc>
              <a:spcBef>
                <a:spcPts val="600"/>
              </a:spcBef>
              <a:buClr>
                <a:srgbClr val="8C195F"/>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191919"/>
                </a:solidFill>
                <a:effectLst/>
                <a:uLnTx/>
                <a:uFillTx/>
                <a:latin typeface="Arial" panose="020B0604020202020204"/>
                <a:ea typeface="+mn-ea"/>
                <a:cs typeface="+mn-cs"/>
              </a:rPr>
              <a:t>Es sollte nachvollziehbar sein, wie Ihr Umsetzungsbeispiel aussieht und wie der Ablauf geplant ist.</a:t>
            </a:r>
          </a:p>
          <a:p>
            <a:pPr marL="457189" marR="0" lvl="0" indent="-457189" algn="l" defTabSz="609463" rtl="0" eaLnBrk="1" fontAlgn="auto" latinLnBrk="0" hangingPunct="1">
              <a:lnSpc>
                <a:spcPct val="107000"/>
              </a:lnSpc>
              <a:spcBef>
                <a:spcPts val="600"/>
              </a:spcBef>
              <a:buClr>
                <a:srgbClr val="8C195F"/>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191919"/>
                </a:solidFill>
                <a:effectLst/>
                <a:uLnTx/>
                <a:uFillTx/>
                <a:latin typeface="Arial" panose="020B0604020202020204"/>
                <a:ea typeface="+mn-ea"/>
                <a:cs typeface="+mn-cs"/>
              </a:rPr>
              <a:t>Gerne mit einer Zeichnung/</a:t>
            </a:r>
            <a:r>
              <a:rPr kumimoji="0" lang="de-DE" sz="2000" b="0" i="0" u="none" strike="noStrike" kern="1200" cap="none" spc="0" normalizeH="0" baseline="0" noProof="0" dirty="0" err="1">
                <a:ln>
                  <a:noFill/>
                </a:ln>
                <a:solidFill>
                  <a:srgbClr val="191919"/>
                </a:solidFill>
                <a:effectLst/>
                <a:uLnTx/>
                <a:uFillTx/>
                <a:latin typeface="Arial" panose="020B0604020202020204"/>
                <a:ea typeface="+mn-ea"/>
                <a:cs typeface="+mn-cs"/>
              </a:rPr>
              <a:t>Prinzipskizze</a:t>
            </a:r>
            <a:r>
              <a:rPr kumimoji="0" lang="de-DE" sz="2000" b="0" i="0" u="none" strike="noStrike" kern="1200" cap="none" spc="0" normalizeH="0" baseline="0" noProof="0" dirty="0">
                <a:ln>
                  <a:noFill/>
                </a:ln>
                <a:solidFill>
                  <a:srgbClr val="191919"/>
                </a:solidFill>
                <a:effectLst/>
                <a:uLnTx/>
                <a:uFillTx/>
                <a:latin typeface="Arial" panose="020B0604020202020204"/>
                <a:ea typeface="+mn-ea"/>
                <a:cs typeface="+mn-cs"/>
              </a:rPr>
              <a:t>. </a:t>
            </a:r>
          </a:p>
          <a:p>
            <a:endParaRPr lang="de-CH" sz="1600" dirty="0"/>
          </a:p>
        </p:txBody>
      </p:sp>
      <p:sp>
        <p:nvSpPr>
          <p:cNvPr id="3" name="Titel 2">
            <a:extLst>
              <a:ext uri="{FF2B5EF4-FFF2-40B4-BE49-F238E27FC236}">
                <a16:creationId xmlns:a16="http://schemas.microsoft.com/office/drawing/2014/main" id="{C3C5041E-8E5E-CED0-E11F-683805104C3C}"/>
              </a:ext>
            </a:extLst>
          </p:cNvPr>
          <p:cNvSpPr>
            <a:spLocks noGrp="1"/>
          </p:cNvSpPr>
          <p:nvPr>
            <p:ph type="title"/>
          </p:nvPr>
        </p:nvSpPr>
        <p:spPr>
          <a:xfrm>
            <a:off x="624419" y="452967"/>
            <a:ext cx="10925897" cy="483296"/>
          </a:xfrm>
        </p:spPr>
        <p:txBody>
          <a:bodyPr>
            <a:normAutofit fontScale="90000"/>
          </a:bodyPr>
          <a:lstStyle/>
          <a:p>
            <a:r>
              <a:rPr lang="de-CH" dirty="0"/>
              <a:t>Bereich 1: Definition Anwendungsfall und Ausgangslage</a:t>
            </a:r>
          </a:p>
        </p:txBody>
      </p:sp>
      <p:sp>
        <p:nvSpPr>
          <p:cNvPr id="4" name="Fußzeilenplatzhalter 3">
            <a:extLst>
              <a:ext uri="{FF2B5EF4-FFF2-40B4-BE49-F238E27FC236}">
                <a16:creationId xmlns:a16="http://schemas.microsoft.com/office/drawing/2014/main" id="{82E50BFB-64A1-2BE4-C814-F1124821022A}"/>
              </a:ext>
            </a:extLst>
          </p:cNvPr>
          <p:cNvSpPr>
            <a:spLocks noGrp="1"/>
          </p:cNvSpPr>
          <p:nvPr>
            <p:ph type="ftr" sz="quarter" idx="15"/>
          </p:nvPr>
        </p:nvSpPr>
        <p:spPr/>
        <p:txBody>
          <a:bodyPr/>
          <a:lstStyle/>
          <a:p>
            <a:pPr defTabSz="354707"/>
            <a:r>
              <a:rPr lang="de-DE"/>
              <a:t>Automation II</a:t>
            </a:r>
            <a:endParaRPr lang="de-DE" altLang="de-DE" dirty="0">
              <a:solidFill>
                <a:srgbClr val="D40032"/>
              </a:solidFill>
            </a:endParaRPr>
          </a:p>
        </p:txBody>
      </p:sp>
      <p:sp>
        <p:nvSpPr>
          <p:cNvPr id="5" name="Foliennummernplatzhalter 4">
            <a:extLst>
              <a:ext uri="{FF2B5EF4-FFF2-40B4-BE49-F238E27FC236}">
                <a16:creationId xmlns:a16="http://schemas.microsoft.com/office/drawing/2014/main" id="{379953F1-BEDD-35A4-6F68-F2FB1F1B7D19}"/>
              </a:ext>
            </a:extLst>
          </p:cNvPr>
          <p:cNvSpPr>
            <a:spLocks noGrp="1"/>
          </p:cNvSpPr>
          <p:nvPr>
            <p:ph type="sldNum" sz="quarter" idx="16"/>
          </p:nvPr>
        </p:nvSpPr>
        <p:spPr/>
        <p:txBody>
          <a:bodyPr/>
          <a:lstStyle/>
          <a:p>
            <a:fld id="{61F2C2C2-1EE4-4D60-B09F-2141F977BFAA}" type="slidenum">
              <a:rPr lang="de-DE" altLang="de-DE" smtClean="0"/>
              <a:pPr/>
              <a:t>3</a:t>
            </a:fld>
            <a:endParaRPr lang="de-DE" altLang="de-DE"/>
          </a:p>
        </p:txBody>
      </p:sp>
    </p:spTree>
    <p:extLst>
      <p:ext uri="{BB962C8B-B14F-4D97-AF65-F5344CB8AC3E}">
        <p14:creationId xmlns:p14="http://schemas.microsoft.com/office/powerpoint/2010/main" val="265095766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BA669D2-A409-C50E-5060-6C0A11CD8F23}"/>
              </a:ext>
            </a:extLst>
          </p:cNvPr>
          <p:cNvSpPr>
            <a:spLocks noGrp="1"/>
          </p:cNvSpPr>
          <p:nvPr>
            <p:ph idx="1"/>
          </p:nvPr>
        </p:nvSpPr>
        <p:spPr>
          <a:xfrm>
            <a:off x="687193" y="1162296"/>
            <a:ext cx="10817613" cy="4832352"/>
          </a:xfrm>
        </p:spPr>
        <p:txBody>
          <a:bodyPr/>
          <a:lstStyle/>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Starten Sie mit einer Produktanalyse.</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Basierend auf der Produktanalyse erstellen Sie eine lösungsneutrale Aufgabenbeschreibung.</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Teilen Sie dann die Aufgaben nachvollziehbar und begründet zwischen Mensch und Roboter auf.</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Erstellen Sie einen Prozessplan, aus dem die einzelnen Abläufe für Mensch und Roboter ersichtlich sind und einen Ablaufplan für ihr späteres Roboterprogramm (Flowchart).</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Im Anschluss wählen Sie die benötigten Betriebsmittel aus </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Wie ist die Lösung aus Kostengesichtspunkten zu bewerten? Welche Gesamtkosten planen Sie zur Umsetzung und welche Amortisationszeit sehen Sie?</a:t>
            </a:r>
          </a:p>
          <a:p>
            <a:pPr marL="457189" marR="0" lvl="0" indent="-457189" fontAlgn="auto">
              <a:lnSpc>
                <a:spcPct val="107000"/>
              </a:lnSpc>
              <a:spcBef>
                <a:spcPts val="600"/>
              </a:spcBef>
              <a:spcAft>
                <a:spcPts val="0"/>
              </a:spcAft>
              <a:buClr>
                <a:srgbClr val="8C195F"/>
              </a:buClr>
              <a:buSzTx/>
              <a:buFont typeface="Wingdings" panose="05000000000000000000" pitchFamily="2" charset="2"/>
              <a:buChar char=""/>
              <a:tabLst/>
              <a:defRPr/>
            </a:pPr>
            <a:r>
              <a:rPr lang="de-CH" sz="2000" dirty="0">
                <a:solidFill>
                  <a:srgbClr val="191919"/>
                </a:solidFill>
                <a:latin typeface="Arial" panose="020B0604020202020204"/>
              </a:rPr>
              <a:t>Welche Vorteile gibt es gegenüber dem bisherigen Prozess durch Ihre Lösung?</a:t>
            </a:r>
          </a:p>
          <a:p>
            <a:endParaRPr lang="de-CH" sz="2000" dirty="0"/>
          </a:p>
        </p:txBody>
      </p:sp>
      <p:sp>
        <p:nvSpPr>
          <p:cNvPr id="3" name="Titel 2">
            <a:extLst>
              <a:ext uri="{FF2B5EF4-FFF2-40B4-BE49-F238E27FC236}">
                <a16:creationId xmlns:a16="http://schemas.microsoft.com/office/drawing/2014/main" id="{90730914-02AA-9E61-BA51-E0B84CEBDBA3}"/>
              </a:ext>
            </a:extLst>
          </p:cNvPr>
          <p:cNvSpPr>
            <a:spLocks noGrp="1"/>
          </p:cNvSpPr>
          <p:nvPr>
            <p:ph type="title"/>
          </p:nvPr>
        </p:nvSpPr>
        <p:spPr>
          <a:xfrm>
            <a:off x="624419" y="452967"/>
            <a:ext cx="10817613" cy="483296"/>
          </a:xfrm>
        </p:spPr>
        <p:txBody>
          <a:bodyPr>
            <a:normAutofit fontScale="90000"/>
          </a:bodyPr>
          <a:lstStyle/>
          <a:p>
            <a:r>
              <a:rPr lang="de-CH" dirty="0"/>
              <a:t>Bereich 2 Prozessplanung und Auswahl der Betriebsmittel</a:t>
            </a:r>
          </a:p>
        </p:txBody>
      </p:sp>
      <p:sp>
        <p:nvSpPr>
          <p:cNvPr id="4" name="Fußzeilenplatzhalter 3">
            <a:extLst>
              <a:ext uri="{FF2B5EF4-FFF2-40B4-BE49-F238E27FC236}">
                <a16:creationId xmlns:a16="http://schemas.microsoft.com/office/drawing/2014/main" id="{58B2F016-C8F4-079A-8D1A-733B40CB7DA1}"/>
              </a:ext>
            </a:extLst>
          </p:cNvPr>
          <p:cNvSpPr>
            <a:spLocks noGrp="1"/>
          </p:cNvSpPr>
          <p:nvPr>
            <p:ph type="ftr" sz="quarter" idx="15"/>
          </p:nvPr>
        </p:nvSpPr>
        <p:spPr/>
        <p:txBody>
          <a:bodyPr/>
          <a:lstStyle/>
          <a:p>
            <a:pPr defTabSz="354707"/>
            <a:r>
              <a:rPr lang="de-DE" dirty="0"/>
              <a:t>Automation II</a:t>
            </a:r>
            <a:endParaRPr lang="de-DE" altLang="de-DE" dirty="0">
              <a:solidFill>
                <a:srgbClr val="D40032"/>
              </a:solidFill>
            </a:endParaRPr>
          </a:p>
        </p:txBody>
      </p:sp>
      <p:sp>
        <p:nvSpPr>
          <p:cNvPr id="5" name="Foliennummernplatzhalter 4">
            <a:extLst>
              <a:ext uri="{FF2B5EF4-FFF2-40B4-BE49-F238E27FC236}">
                <a16:creationId xmlns:a16="http://schemas.microsoft.com/office/drawing/2014/main" id="{F0F24206-5C5E-6D88-5D24-51EAA4D43DEC}"/>
              </a:ext>
            </a:extLst>
          </p:cNvPr>
          <p:cNvSpPr>
            <a:spLocks noGrp="1"/>
          </p:cNvSpPr>
          <p:nvPr>
            <p:ph type="sldNum" sz="quarter" idx="16"/>
          </p:nvPr>
        </p:nvSpPr>
        <p:spPr/>
        <p:txBody>
          <a:bodyPr/>
          <a:lstStyle/>
          <a:p>
            <a:fld id="{61F2C2C2-1EE4-4D60-B09F-2141F977BFAA}" type="slidenum">
              <a:rPr lang="de-DE" altLang="de-DE" smtClean="0"/>
              <a:pPr/>
              <a:t>4</a:t>
            </a:fld>
            <a:endParaRPr lang="de-DE" altLang="de-DE"/>
          </a:p>
        </p:txBody>
      </p:sp>
    </p:spTree>
    <p:extLst>
      <p:ext uri="{BB962C8B-B14F-4D97-AF65-F5344CB8AC3E}">
        <p14:creationId xmlns:p14="http://schemas.microsoft.com/office/powerpoint/2010/main" val="8173809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00943D7-4F36-FC56-D36B-0906B35A5FBB}"/>
              </a:ext>
            </a:extLst>
          </p:cNvPr>
          <p:cNvSpPr>
            <a:spLocks noGrp="1"/>
          </p:cNvSpPr>
          <p:nvPr>
            <p:ph idx="1"/>
          </p:nvPr>
        </p:nvSpPr>
        <p:spPr>
          <a:xfrm>
            <a:off x="624419" y="1139458"/>
            <a:ext cx="10252129" cy="5118659"/>
          </a:xfrm>
        </p:spPr>
        <p:txBody>
          <a:bodyPr vert="horz" lIns="0" tIns="45720" rIns="91440" bIns="45720" rtlCol="0">
            <a:noAutofit/>
          </a:bodyPr>
          <a:lstStyle/>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Wie soll die Umsetzung der gewählten Technologie bzw. des Prozesses erfolgen? Sie können sich gerne an einem Beispiel aus der Branche orientieren. Wie ist die Umsetzung dort erfolgt und mit welchem Ergebnis?</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Welche Bereiche des Unternehmens sollen miteinbezogen werden.</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Was ist der geplante zeitliche Horizont?</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Wo liegen die Risiken bei der Umsetzung?</a:t>
            </a:r>
          </a:p>
          <a:p>
            <a:pPr marL="457189" indent="-457189">
              <a:lnSpc>
                <a:spcPct val="107000"/>
              </a:lnSpc>
              <a:spcBef>
                <a:spcPts val="600"/>
              </a:spcBef>
              <a:buClr>
                <a:srgbClr val="8C195F"/>
              </a:buClr>
              <a:buFont typeface="Wingdings" panose="05000000000000000000" pitchFamily="2" charset="2"/>
              <a:buChar char=""/>
            </a:pPr>
            <a:endParaRPr lang="de-CH" sz="2000" dirty="0">
              <a:solidFill>
                <a:srgbClr val="191919"/>
              </a:solidFill>
              <a:latin typeface="Arial" panose="020B0604020202020204"/>
            </a:endParaRPr>
          </a:p>
        </p:txBody>
      </p:sp>
      <p:sp>
        <p:nvSpPr>
          <p:cNvPr id="3" name="Titel 2">
            <a:extLst>
              <a:ext uri="{FF2B5EF4-FFF2-40B4-BE49-F238E27FC236}">
                <a16:creationId xmlns:a16="http://schemas.microsoft.com/office/drawing/2014/main" id="{37C5C69D-B6CD-269C-5244-7B1742BF4C0C}"/>
              </a:ext>
            </a:extLst>
          </p:cNvPr>
          <p:cNvSpPr>
            <a:spLocks noGrp="1"/>
          </p:cNvSpPr>
          <p:nvPr>
            <p:ph type="title"/>
          </p:nvPr>
        </p:nvSpPr>
        <p:spPr/>
        <p:txBody>
          <a:bodyPr>
            <a:normAutofit fontScale="90000"/>
          </a:bodyPr>
          <a:lstStyle/>
          <a:p>
            <a:r>
              <a:rPr lang="de-CH" dirty="0"/>
              <a:t>Bereich 3: Umsetzungsplanung</a:t>
            </a:r>
          </a:p>
        </p:txBody>
      </p:sp>
      <p:sp>
        <p:nvSpPr>
          <p:cNvPr id="4" name="Fußzeilenplatzhalter 3">
            <a:extLst>
              <a:ext uri="{FF2B5EF4-FFF2-40B4-BE49-F238E27FC236}">
                <a16:creationId xmlns:a16="http://schemas.microsoft.com/office/drawing/2014/main" id="{0ECFEE73-D5FB-1691-2116-80C894B89D13}"/>
              </a:ext>
            </a:extLst>
          </p:cNvPr>
          <p:cNvSpPr>
            <a:spLocks noGrp="1"/>
          </p:cNvSpPr>
          <p:nvPr>
            <p:ph type="ftr" sz="quarter" idx="15"/>
          </p:nvPr>
        </p:nvSpPr>
        <p:spPr/>
        <p:txBody>
          <a:bodyPr/>
          <a:lstStyle/>
          <a:p>
            <a:pPr defTabSz="354707"/>
            <a:r>
              <a:rPr lang="de-DE"/>
              <a:t>Automation II</a:t>
            </a:r>
            <a:endParaRPr lang="de-DE" altLang="de-DE" dirty="0">
              <a:solidFill>
                <a:srgbClr val="D40032"/>
              </a:solidFill>
            </a:endParaRPr>
          </a:p>
        </p:txBody>
      </p:sp>
      <p:sp>
        <p:nvSpPr>
          <p:cNvPr id="5" name="Foliennummernplatzhalter 4">
            <a:extLst>
              <a:ext uri="{FF2B5EF4-FFF2-40B4-BE49-F238E27FC236}">
                <a16:creationId xmlns:a16="http://schemas.microsoft.com/office/drawing/2014/main" id="{6BD9946F-071A-6BB3-D82B-EEC2B1FC9D31}"/>
              </a:ext>
            </a:extLst>
          </p:cNvPr>
          <p:cNvSpPr>
            <a:spLocks noGrp="1"/>
          </p:cNvSpPr>
          <p:nvPr>
            <p:ph type="sldNum" sz="quarter" idx="16"/>
          </p:nvPr>
        </p:nvSpPr>
        <p:spPr/>
        <p:txBody>
          <a:bodyPr/>
          <a:lstStyle/>
          <a:p>
            <a:fld id="{61F2C2C2-1EE4-4D60-B09F-2141F977BFAA}" type="slidenum">
              <a:rPr lang="de-DE" altLang="de-DE" smtClean="0"/>
              <a:pPr/>
              <a:t>5</a:t>
            </a:fld>
            <a:endParaRPr lang="de-DE" altLang="de-DE"/>
          </a:p>
        </p:txBody>
      </p:sp>
    </p:spTree>
    <p:extLst>
      <p:ext uri="{BB962C8B-B14F-4D97-AF65-F5344CB8AC3E}">
        <p14:creationId xmlns:p14="http://schemas.microsoft.com/office/powerpoint/2010/main" val="350377372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BD58B7C-0806-11C0-ACAC-3BA15FBA6201}"/>
              </a:ext>
            </a:extLst>
          </p:cNvPr>
          <p:cNvSpPr>
            <a:spLocks noGrp="1"/>
          </p:cNvSpPr>
          <p:nvPr>
            <p:ph idx="1"/>
          </p:nvPr>
        </p:nvSpPr>
        <p:spPr>
          <a:xfrm>
            <a:off x="624417" y="1477433"/>
            <a:ext cx="9626487" cy="4832352"/>
          </a:xfrm>
        </p:spPr>
        <p:txBody>
          <a:bodyPr vert="horz" lIns="0" tIns="45720" rIns="91440" bIns="45720" rtlCol="0">
            <a:noAutofit/>
          </a:bodyPr>
          <a:lstStyle/>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Programmieren Sie den Ablauf zunächst in der Simulationsumgebung.</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Übertragen Sie Ihr Programm auf den realen Roboter </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Implementieren Sie den Gesamtprozess.</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Erstellen Sie eine Risikoanalyse.</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Erstellen Sie auf Basis der Risikoanalyse ein Sicherheitskonzept.</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Implementieren Sie bei Bedarf die Sicherheitstechnik.</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Führen Sie bei Bedarf basierend auf der Risikoanalyse eine Kraft/Druckmessung aus und bewerten Sie das Ergebnis.</a:t>
            </a:r>
          </a:p>
          <a:p>
            <a:pPr marL="457189" indent="-457189">
              <a:lnSpc>
                <a:spcPct val="107000"/>
              </a:lnSpc>
              <a:spcBef>
                <a:spcPts val="600"/>
              </a:spcBef>
              <a:buClr>
                <a:srgbClr val="8C195F"/>
              </a:buClr>
              <a:buFont typeface="Wingdings" panose="05000000000000000000" pitchFamily="2" charset="2"/>
              <a:buChar char=""/>
            </a:pPr>
            <a:r>
              <a:rPr lang="de-CH" sz="2000" dirty="0">
                <a:solidFill>
                  <a:srgbClr val="191919"/>
                </a:solidFill>
                <a:latin typeface="Arial" panose="020B0604020202020204"/>
              </a:rPr>
              <a:t>Dokumentieren Sie ihre Vorgehensweise</a:t>
            </a:r>
          </a:p>
          <a:p>
            <a:pPr>
              <a:lnSpc>
                <a:spcPct val="107000"/>
              </a:lnSpc>
              <a:spcBef>
                <a:spcPts val="600"/>
              </a:spcBef>
              <a:buClr>
                <a:srgbClr val="8C195F"/>
              </a:buClr>
            </a:pPr>
            <a:endParaRPr lang="de-CH" sz="2000" dirty="0">
              <a:solidFill>
                <a:srgbClr val="191919"/>
              </a:solidFill>
              <a:latin typeface="Arial" panose="020B0604020202020204"/>
            </a:endParaRPr>
          </a:p>
          <a:p>
            <a:pPr marL="457189" indent="-457189">
              <a:lnSpc>
                <a:spcPct val="107000"/>
              </a:lnSpc>
              <a:spcBef>
                <a:spcPts val="600"/>
              </a:spcBef>
              <a:buClr>
                <a:srgbClr val="8C195F"/>
              </a:buClr>
              <a:buFont typeface="Wingdings" panose="05000000000000000000" pitchFamily="2" charset="2"/>
              <a:buChar char=""/>
            </a:pPr>
            <a:endParaRPr lang="de-CH" sz="2000" dirty="0">
              <a:solidFill>
                <a:srgbClr val="191919"/>
              </a:solidFill>
              <a:latin typeface="Arial" panose="020B0604020202020204"/>
            </a:endParaRPr>
          </a:p>
        </p:txBody>
      </p:sp>
      <p:sp>
        <p:nvSpPr>
          <p:cNvPr id="3" name="Titel 2">
            <a:extLst>
              <a:ext uri="{FF2B5EF4-FFF2-40B4-BE49-F238E27FC236}">
                <a16:creationId xmlns:a16="http://schemas.microsoft.com/office/drawing/2014/main" id="{08617ED7-0954-DC28-DC88-511C8A3D1B01}"/>
              </a:ext>
            </a:extLst>
          </p:cNvPr>
          <p:cNvSpPr>
            <a:spLocks noGrp="1"/>
          </p:cNvSpPr>
          <p:nvPr>
            <p:ph type="title"/>
          </p:nvPr>
        </p:nvSpPr>
        <p:spPr/>
        <p:txBody>
          <a:bodyPr>
            <a:normAutofit fontScale="90000"/>
          </a:bodyPr>
          <a:lstStyle/>
          <a:p>
            <a:r>
              <a:rPr lang="de-CH" dirty="0"/>
              <a:t>Bereich 4: techn. Umsetzung, Implementierung </a:t>
            </a:r>
          </a:p>
        </p:txBody>
      </p:sp>
      <p:sp>
        <p:nvSpPr>
          <p:cNvPr id="4" name="Fußzeilenplatzhalter 3">
            <a:extLst>
              <a:ext uri="{FF2B5EF4-FFF2-40B4-BE49-F238E27FC236}">
                <a16:creationId xmlns:a16="http://schemas.microsoft.com/office/drawing/2014/main" id="{70A55496-6AC4-42C2-9922-B8A804B291F0}"/>
              </a:ext>
            </a:extLst>
          </p:cNvPr>
          <p:cNvSpPr>
            <a:spLocks noGrp="1"/>
          </p:cNvSpPr>
          <p:nvPr>
            <p:ph type="ftr" sz="quarter" idx="15"/>
          </p:nvPr>
        </p:nvSpPr>
        <p:spPr/>
        <p:txBody>
          <a:bodyPr/>
          <a:lstStyle/>
          <a:p>
            <a:pPr defTabSz="354707"/>
            <a:r>
              <a:rPr lang="de-DE"/>
              <a:t>Automation II</a:t>
            </a:r>
            <a:endParaRPr lang="de-DE" altLang="de-DE" dirty="0">
              <a:solidFill>
                <a:srgbClr val="D40032"/>
              </a:solidFill>
            </a:endParaRPr>
          </a:p>
        </p:txBody>
      </p:sp>
      <p:sp>
        <p:nvSpPr>
          <p:cNvPr id="5" name="Foliennummernplatzhalter 4">
            <a:extLst>
              <a:ext uri="{FF2B5EF4-FFF2-40B4-BE49-F238E27FC236}">
                <a16:creationId xmlns:a16="http://schemas.microsoft.com/office/drawing/2014/main" id="{A6D7C511-F3FF-7F83-16F9-C27135232DFE}"/>
              </a:ext>
            </a:extLst>
          </p:cNvPr>
          <p:cNvSpPr>
            <a:spLocks noGrp="1"/>
          </p:cNvSpPr>
          <p:nvPr>
            <p:ph type="sldNum" sz="quarter" idx="16"/>
          </p:nvPr>
        </p:nvSpPr>
        <p:spPr/>
        <p:txBody>
          <a:bodyPr/>
          <a:lstStyle/>
          <a:p>
            <a:fld id="{61F2C2C2-1EE4-4D60-B09F-2141F977BFAA}" type="slidenum">
              <a:rPr lang="de-DE" altLang="de-DE" smtClean="0"/>
              <a:pPr/>
              <a:t>6</a:t>
            </a:fld>
            <a:endParaRPr lang="de-DE" altLang="de-DE"/>
          </a:p>
        </p:txBody>
      </p:sp>
    </p:spTree>
    <p:extLst>
      <p:ext uri="{BB962C8B-B14F-4D97-AF65-F5344CB8AC3E}">
        <p14:creationId xmlns:p14="http://schemas.microsoft.com/office/powerpoint/2010/main" val="39169180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
  <p:tag name="EE4P_AGENDAWIZARDSTYLE" val="WZL"/>
  <p:tag name="EE4P_STYLE" val="ZeMA"/>
  <p:tag name="EE4P_STYLE_ID" val="6cd991bf-f022-4378-96e7-2c338aeb3f5a"/>
  <p:tag name="EE4P_AGENDAWIZARD" val="&lt;ee4p&gt;&lt;layouts&gt;&lt;layout name=&quot;Box 1&quot; id=&quot;47_1&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0&quot; rightDistribute=&quot;1&quot; dock=&quot;1&quot; /&gt;&lt;column field=&quot;freecolumn&quot; label=&quot;&quot; visible=&quot;1&quot; checked=&quot;0&quot; leftSpacing=&quot;0&quot; rightDistribute=&quot;1&quot; dock=&quot;1&quot; /&gt;&lt;column field=&quot;timeslot&quot; label=&quot;Time Slot&quot; visible=&quot;1&quot; checked=&quot;1&quot; leftSpacing=&quot;0&quot; rightSpacing=&quot;6&quot; dock=&quot;2&quot; /&gt;&lt;column field=&quot;pageno&quot; label=&quot;Page No.&quot; visible=&quot;1&quot; checked=&quot;0&quot; leftSpacing=&quot;0&quot; rightSpacing=&quot;6&quot; dock=&quot;2&quot; /&gt;&lt;/columns&gt;&lt;position left=&quot;17&quot; top=&quot;68&quot; width=&quot;745.5&quot; height=&quot;392&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quot; customLayoutIndex=&quot;&quot; showBreak=&quot;1&quot; singleAgendaSlideSelected=&quot;0&quot; backupSlideTitle=&quot;Backup: %agendaName%&quot; topMargin=&quot;0&quot; leftMargin=&quot;0&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6&quot; marginRight=&quot;6&quot; verticalAnchor=&quot;3&quot; /&gt;&lt;paragraphformat alignment=&quot;2&quot; /&gt;&lt;fill foreColor=&quot;5&quot; visible=&quot;1&quot; /&gt;&lt;font bold=&quot;1&quot; /&gt;&lt;/element&gt;&lt;element field=&quot;topic&quot; type=&quot;autoshape&quot; autoShapeType=&quot;1&quot;&gt;&lt;paragraphformat alignment=&quot;1&quot; /&gt;&lt;textframe marginLeft=&quot;6&quot; /&gt;&lt;font bold=&quot;1&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36.50472*scale*fontScale&quot; top=&quot;0&quot; width=&quot;agendaWidth-topicLeftSpacing-itemNoWidth&quot; height=&quot;itemHeight&quot; /&gt;&lt;fill foreColor=&quot;5&quot; visible=&quot;1&quot; /&gt;&lt;/element&gt;&lt;element field=&quot;itemno&quot; type=&quot;autoshape&quot; autoShapeType=&quot;1&quot;&gt;&lt;textframe marginLeft=&quot;6&quot; marginRight=&quot;6&quot; verticalAnchor=&quot;3&quot; /&gt;&lt;paragraphformat alignment=&quot;2&quot; /&gt;&lt;fill foreColor=&quot;6&quot; visible=&quot;1&quot; /&gt;&lt;font bold=&quot;1&quot; color=&quot;14&quot; /&gt;&lt;/element&gt;&lt;element field=&quot;topic&quot; type=&quot;autoshape&quot; autoShapeType=&quot;1&quot;&gt;&lt;paragraphformat alignment=&quot;1&quot; /&gt;&lt;font bold=&quot;1&quot; /&gt;&lt;textframe marginLeft=&quot;6&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0&quot; break=&quot;0&quot; topMinSpacing=&quot;5&quot; topMaxSpacing=&quot;5&quot; bottomMinSpacing=&quot;0&quot; bottomMaxSpacing=&quot;0&quot;&gt;&lt;element field=&quot;itemno&quot; type=&quot;autoshape&quot; autoShapeType=&quot;1&quot; indent=&quot;36.50472&quot; indentType=&quot;1&quot;&gt;&lt;textframe marginLeft=&quot;6&quot; marginRight=&quot;6&quot; verticalAnchor=&quot;3&quot; /&gt;&lt;paragraphformat alignment=&quot;2&quot; /&gt;&lt;fill foreColor=&quot;5&quot; visible=&quot;1&quot; /&gt;&lt;font bold=&quot;1&quot; /&gt;&lt;/element&gt;&lt;element field=&quot;topic&quot; type=&quot;autoshape&quot; autoShapeType=&quot;1&quot; indent=&quot;36.50472&quot; indentType=&quot;2&quot;&gt;&lt;paragraphformat alignment=&quot;1&quot; /&gt;&lt;textframe marginLeft=&quot;6&quot; /&gt;&lt;font bold=&quot;1&quot; /&gt;&lt;/element&gt;&lt;element field=&quot;responsible&quot; type=&quot;autoshape&quot; autoShapeType=&quot;1&quot; indent=&quot;36.50472&quot; indentType=&quot;1&quot;&gt;&lt;paragraphformat alignment=&quot;1&quot; /&gt;&lt;/element&gt;&lt;element field=&quot;freecolumn&quot; type=&quot;autoshape&quot; autoShapeType=&quot;1&quot; indent=&quot;36.50472&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5&quot; topMaxSpacing=&quot;5&quot; bottomMinSpacing=&quot;0&quot; bottomMaxSpacing=&quot;0&quot;&gt;&lt;element type=&quot;autoshape&quot; autoShapeType=&quot;1&quot; value=&quot;&quot;&gt;&lt;position left=&quot;36.50472*2*scale*fontScale&quot; top=&quot;0&quot; width=&quot;agendaWidth-topicLeftSpacing-itemNoWidth-36.50472*scale*fontScale&quot; height=&quot;itemHeight&quot; /&gt;&lt;fill foreColor=&quot;5&quot; visible=&quot;1&quot; /&gt;&lt;/element&gt;&lt;element field=&quot;itemno&quot; type=&quot;autoshape&quot; autoShapeType=&quot;1&quot; indent=&quot;36.50472&quot; indentType=&quot;1&quot;&gt;&lt;textframe marginLeft=&quot;6&quot; marginRight=&quot;6&quot; verticalAnchor=&quot;3&quot; /&gt;&lt;paragraphformat alignment=&quot;2&quot; /&gt;&lt;fill foreColor=&quot;6&quot; visible=&quot;1&quot; /&gt;&lt;font bold=&quot;1&quot; color=&quot;14&quot; /&gt;&lt;/element&gt;&lt;element field=&quot;topic&quot; type=&quot;autoshape&quot; autoShapeType=&quot;1&quot; indent=&quot;36.50472&quot; indentType=&quot;2&quot;&gt;&lt;paragraphformat alignment=&quot;1&quot; /&gt;&lt;font bold=&quot;1&quot; /&gt;&lt;textframe marginLeft=&quot;6&quot; /&gt;&lt;/element&gt;&lt;element field=&quot;responsible&quot; type=&quot;autoshape&quot; autoShapeType=&quot;1&quot; indent=&quot;36.50472&quot; indentType=&quot;1&quot;&gt;&lt;paragraphformat alignment=&quot;1&quot; /&gt;&lt;/element&gt;&lt;element field=&quot;freecolumn&quot; type=&quot;autoshape&quot; autoShapeType=&quot;1&quot; indent=&quot;36.50472&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bold=&quot;1&quo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36.50472*scale*fontScale&quot; top=&quot;0&quot; width=&quot;agendaWidth-topicLeftSpacing-itemNoWidth&quot; height=&quot;itemHeight&quot; /&gt;&lt;fill foreColor=&quot;5&quot; visible=&quot;1&quot; /&gt;&lt;/element&gt;&lt;element field=&quot;topic&quot; type=&quot;autoshape&quot; autoShapeType=&quot;1&quot;&gt;&lt;paragraphformat alignment=&quot;1&quot; /&gt;&lt;font bold=&quot;1&quot; italic=&quot;1&quot; /&gt;&lt;textframe marginLeft=&quot;6&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bold=&quot;1&quo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5&quot; topMaxSpacing=&quot;5&quot; bottomMinSpacing=&quot;0&quot; bottomMaxSpacing=&quot;0&quot;&gt;&lt;element type=&quot;autoshape&quot; autoShapeType=&quot;1&quot; value=&quot;&quot;&gt;&lt;position left=&quot;36.50472*scale*fontScale&quot; top=&quot;0&quot; width=&quot;agendaWidth-topicLeftSpacing-itemNoWidth&quot; height=&quot;itemHeight&quot; /&gt;&lt;fill foreColor=&quot;5&quot; visible=&quot;1&quot; /&gt;&lt;/element&gt;&lt;element field=&quot;topic&quot; type=&quot;autoshape&quot; autoShapeType=&quot;1&quot;&gt;&lt;paragraphformat alignment=&quot;1&quot; /&gt;&lt;font bold=&quot;1&quot; italic=&quot;1&quot; /&gt;&lt;textframe marginLeft=&quot;6&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6&quot; startTime=&quot;540&quot; timeFormatId=&quot;1&quot; startItemNo=&quot;1&quot; createSingleAgendaSlide=&quot;1&quot; createSeparatingSlides=&quot;1&quot; createBackupSlide=&quot;1&quot; layoutId=&quot;47_1&quot; fontSizeAuto=&quot;0&quot; createSections=&quot;0&quot; singleSlideId=&quot;6036f79d-8842-4d74-9630-889964df4c44&quot; backupSlideId=&quot;ab01168c-ae52-47a6-bda8-a984dd411c23&quot; hideSeparatingSlides=&quot;0&quot;&gt;&lt;columns leftSpacing=&quot;0&quot; rightSpacing=&quot;0&quot;&gt;&lt;column field=&quot;itemno&quot; label=&quot;No.&quot; checked=&quot;1&quot; leftSpacing=&quot;0&quot; rightSpacing=&quot;0&quot; dock=&quot;1&quot; fixedWidth=&quot;31.50472&quot; /&gt;&lt;column field=&quot;topic&quot; label=&quot;Topic&quot; leftSpacing=&quot;5&quot; rightDistribute=&quot;1&quot; dock=&quot;1&quot; rightSpacing=&quot;154.877&quot; /&gt;&lt;column field=&quot;responsible&quot; label=&quot;Responsible&quot; visible=&quot;1&quot; checked=&quot;1&quot; leftSpacing=&quot;0&quot; rightDistribute=&quot;1&quot; dock=&quot;1&quot; rightSpacing=&quot;154.877&quot; /&gt;&lt;column field=&quot;freecolumn&quot; label=&quot;&quot; visible=&quot;1&quot; checked=&quot;0&quot; leftSpacing=&quot;0&quot; rightDistribute=&quot;1&quot; dock=&quot;1&quot; /&gt;&lt;column field=&quot;timeslot&quot; label=&quot;Time Slot&quot; visible=&quot;1&quot; checked=&quot;0&quot; leftSpacing=&quot;0&quot; rightSpacing=&quot;6&quot; dock=&quot;2&quot; /&gt;&lt;column field=&quot;pageno&quot; label=&quot;Page No.&quot; visible=&quot;1&quot; checked=&quot;0&quot; leftSpacing=&quot;0&quot; rightSpacing=&quot;6&quot; dock=&quot;2&quot; /&gt;&lt;/columns&gt;&lt;items&gt;&lt;item duration=&quot;30&quot; id=&quot;649fd134-dbe6-4267-a1ea-696083cae59d&quot; parentId=&quot;&quot; level=&quot;1&quot; generateAgendaSlide=&quot;1&quot; showAgendaItem=&quot;1&quot; isBreak=&quot;0&quot; itemNo=&quot;1&quot; subItemNo=&quot;0&quot; topic=&quot;Automatisierte Steuerung von Fertigungssystemen&quot; agendaSlideId=&quot;8688daf9-4328-4aa8-b5ca-7d2203b85160&quot; /&gt;&lt;item duration=&quot;30&quot; id=&quot;bc83c9c2-7ed8-4c99-98ed-84308d18acf3&quot; parentId=&quot;&quot; level=&quot;1&quot; generateAgendaSlide=&quot;1&quot; showAgendaItem=&quot;1&quot; isBreak=&quot;0&quot; itemNo=&quot;2&quot; subItemNo=&quot;0&quot; topic=&quot;Hierarchien und Steuerungsarchitektur&quot; agendaSlideId=&quot;f9009249-400c-443b-bfd7-2d1134130dcc&quot; /&gt;&lt;item duration=&quot;30&quot; id=&quot;3cf6e7b1-cef0-4fac-a339-ac94a5b873e4&quot; parentId=&quot;&quot; level=&quot;1&quot; generateAgendaSlide=&quot;1&quot; showAgendaItem=&quot;1&quot; isBreak=&quot;0&quot; itemNo=&quot;3&quot; subItemNo=&quot;0&quot; topic=&quot;Vernetzung und Bussysteme&quot; agendaSlideId=&quot;e04dc700-fd0e-4c54-a650-27af844df41c&quot; /&gt;&lt;/items&gt;&lt;/agenda&gt;&lt;/contents&gt;&lt;/ee4p&gt;"/>
</p:tagLst>
</file>

<file path=ppt/theme/theme1.xml><?xml version="1.0" encoding="utf-8"?>
<a:theme xmlns:a="http://schemas.openxmlformats.org/drawingml/2006/main" name="Design1">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Design1" id="{8962C7E2-3848-48F8-8CC2-E07FC9A48A74}" vid="{90E79971-BAD1-4717-A8A3-3BD5CE99CB75}"/>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1F4FBF0A431384B81F2F7DD92FF695A" ma:contentTypeVersion="12" ma:contentTypeDescription="Ein neues Dokument erstellen." ma:contentTypeScope="" ma:versionID="e8e49469d60b29ba5be2486d061b9029">
  <xsd:schema xmlns:xsd="http://www.w3.org/2001/XMLSchema" xmlns:xs="http://www.w3.org/2001/XMLSchema" xmlns:p="http://schemas.microsoft.com/office/2006/metadata/properties" xmlns:ns2="3af7d5e3-e6f4-4e0d-8002-ac52c1ae60c2" xmlns:ns3="6c6604e2-fda1-4811-85dd-1d7485a98f9b" targetNamespace="http://schemas.microsoft.com/office/2006/metadata/properties" ma:root="true" ma:fieldsID="1d3094bc6200898f0ce7106882f1e6a3" ns2:_="" ns3:_="">
    <xsd:import namespace="3af7d5e3-e6f4-4e0d-8002-ac52c1ae60c2"/>
    <xsd:import namespace="6c6604e2-fda1-4811-85dd-1d7485a98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7d5e3-e6f4-4e0d-8002-ac52c1ae6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6604e2-fda1-4811-85dd-1d7485a98f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371620-cf0b-4d3b-8c20-5994487f6e0c}" ma:internalName="TaxCatchAll" ma:showField="CatchAllData" ma:web="6c6604e2-fda1-4811-85dd-1d7485a98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f7d5e3-e6f4-4e0d-8002-ac52c1ae60c2">
      <Terms xmlns="http://schemas.microsoft.com/office/infopath/2007/PartnerControls"/>
    </lcf76f155ced4ddcb4097134ff3c332f>
    <TaxCatchAll xmlns="6c6604e2-fda1-4811-85dd-1d7485a98f9b" xsi:nil="true"/>
  </documentManagement>
</p:properties>
</file>

<file path=customXml/itemProps1.xml><?xml version="1.0" encoding="utf-8"?>
<ds:datastoreItem xmlns:ds="http://schemas.openxmlformats.org/officeDocument/2006/customXml" ds:itemID="{21BDAF45-ECD4-4F79-8B19-1E1AC7DE9A25}"/>
</file>

<file path=customXml/itemProps2.xml><?xml version="1.0" encoding="utf-8"?>
<ds:datastoreItem xmlns:ds="http://schemas.openxmlformats.org/officeDocument/2006/customXml" ds:itemID="{6ED7B8E5-5399-4CD7-9961-D98C79E333C7}"/>
</file>

<file path=customXml/itemProps3.xml><?xml version="1.0" encoding="utf-8"?>
<ds:datastoreItem xmlns:ds="http://schemas.openxmlformats.org/officeDocument/2006/customXml" ds:itemID="{FC142185-3DDA-4E3F-B4D3-4CFDEAB85EE5}"/>
</file>

<file path=docProps/app.xml><?xml version="1.0" encoding="utf-8"?>
<Properties xmlns="http://schemas.openxmlformats.org/officeDocument/2006/extended-properties" xmlns:vt="http://schemas.openxmlformats.org/officeDocument/2006/docPropsVTypes">
  <Template>Design1</Template>
  <TotalTime>0</TotalTime>
  <Words>439</Words>
  <Application>Microsoft Office PowerPoint</Application>
  <PresentationFormat>Breitbild</PresentationFormat>
  <Paragraphs>47</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6</vt:i4>
      </vt:variant>
    </vt:vector>
  </HeadingPairs>
  <TitlesOfParts>
    <vt:vector size="12" baseType="lpstr">
      <vt:lpstr>Arial</vt:lpstr>
      <vt:lpstr>Calibri</vt:lpstr>
      <vt:lpstr>Symbol</vt:lpstr>
      <vt:lpstr>Wingdings</vt:lpstr>
      <vt:lpstr>Design1</vt:lpstr>
      <vt:lpstr>Benutzerdefiniertes Design</vt:lpstr>
      <vt:lpstr>Projektarbeit Automation II</vt:lpstr>
      <vt:lpstr>Zielsetzung</vt:lpstr>
      <vt:lpstr>Bereich 1: Definition Anwendungsfall und Ausgangslage</vt:lpstr>
      <vt:lpstr>Bereich 2 Prozessplanung und Auswahl der Betriebsmittel</vt:lpstr>
      <vt:lpstr>Bereich 3: Umsetzungsplanung</vt:lpstr>
      <vt:lpstr>Bereich 4: techn. Umsetzung, Implementierung </vt:lpstr>
    </vt:vector>
  </TitlesOfParts>
  <Company>ZeMA – Zentrum für Mechatronik und Automatisierungstechnik gGmbH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matthias scholer</dc:creator>
  <cp:lastModifiedBy>Matthias Scholer</cp:lastModifiedBy>
  <cp:revision>141</cp:revision>
  <cp:lastPrinted>2012-09-28T14:12:23Z</cp:lastPrinted>
  <dcterms:created xsi:type="dcterms:W3CDTF">2020-01-24T09:39:19Z</dcterms:created>
  <dcterms:modified xsi:type="dcterms:W3CDTF">2024-01-26T08:15:01Z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0x01010091F4FBF0A431384B81F2F7DD92FF695A</vt:lpwstr>
  </property>
</Properties>
</file>