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A2D5A7-B667-4A91-A4C0-DE1F6CD87721}" v="2" dt="2023-06-27T12:08:27.1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67" d="100"/>
          <a:sy n="67" d="100"/>
        </p:scale>
        <p:origin x="5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75C587-C276-F6D0-EC0A-16A459DD47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FC12750-621A-80DE-0094-C3288B4087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9E14D0-7374-26E8-3A11-41DC2E55C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D87-C6CF-44A2-A0EF-F9675159DBB4}" type="datetimeFigureOut">
              <a:rPr lang="de-CH" smtClean="0"/>
              <a:t>06.12.2023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111B4C-62B0-1693-A8C9-74A1A91CA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E8EE82-C08F-F78A-345A-08B4920AD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7B4C-8C86-455B-934F-D9D0B59B90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52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9A0B86-AF71-3C87-C82C-13ADEC460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46C1D3-0F31-C161-230B-52AE1A201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F6E3A5-2FE2-069F-27C3-A898F802F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D87-C6CF-44A2-A0EF-F9675159DBB4}" type="datetimeFigureOut">
              <a:rPr lang="de-CH" smtClean="0"/>
              <a:t>06.12.2023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341934C-4BD2-2A27-243D-91D07F61C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AA95739-F2C5-AEA6-0955-853D2CD9C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7B4C-8C86-455B-934F-D9D0B59B90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6703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51253A3-2EBB-27B2-FE31-BD6DFD47A6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B6BE538-93CF-0280-9205-9726027C94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F32D8F1-6BA3-8192-57B0-743526D4D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D87-C6CF-44A2-A0EF-F9675159DBB4}" type="datetimeFigureOut">
              <a:rPr lang="de-CH" smtClean="0"/>
              <a:t>06.12.2023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E029AB1-A5A7-EC9A-B918-B7D374E99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89A6B2-BDBC-0131-CC73-B7ACEE4CC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7B4C-8C86-455B-934F-D9D0B59B90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0670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58E935-BDDF-8A56-3535-4DD513092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3F7604-74FA-8449-6230-F69D80DAF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754FC69-14A1-1C92-4D44-971ADDC1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D87-C6CF-44A2-A0EF-F9675159DBB4}" type="datetimeFigureOut">
              <a:rPr lang="de-CH" smtClean="0"/>
              <a:t>06.12.2023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AD4B3B-E0D8-E725-60B1-2EDA4564D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95ED1B-A9D1-E038-2B02-15FF0C0AB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7B4C-8C86-455B-934F-D9D0B59B90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31058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DCE5A3-151B-CCE4-279D-C424E498E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8D2F8F6-3201-7987-89A3-0798919D1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3F11BD-B44C-5C48-AC0E-E7D3E8E0B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D87-C6CF-44A2-A0EF-F9675159DBB4}" type="datetimeFigureOut">
              <a:rPr lang="de-CH" smtClean="0"/>
              <a:t>06.12.2023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C97AA31-4454-F352-0A99-895AE2318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0543FA-40A5-EE88-9132-08526514D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7B4C-8C86-455B-934F-D9D0B59B90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08142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18E385-9FFD-6EF3-2B90-229589776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C242D2-62CF-3492-4142-9D6F5FBAFC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38EAE6B-AA6F-BB45-EE8E-6852ECDBB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516722-F0FD-F4EC-FB01-CEEF9C046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D87-C6CF-44A2-A0EF-F9675159DBB4}" type="datetimeFigureOut">
              <a:rPr lang="de-CH" smtClean="0"/>
              <a:t>06.12.2023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8D41A36-1E96-8A2F-DC89-E6A8AB9A9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55ADA57-EC0E-3460-3BFC-8FC0C6962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7B4C-8C86-455B-934F-D9D0B59B90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9279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3A156D-53BD-026E-8668-B35F60084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D6F82E-C674-4DA5-6D1D-0E094A3F3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5EBC57F-1CC8-89D3-B174-2ADDD5A031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EF0ED0D-B32A-5FE5-7609-FB898AE765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5AB1713-53B6-594D-AA12-CBC594AB71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2244644-CCEA-D7C0-CE16-CB17BAAB6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D87-C6CF-44A2-A0EF-F9675159DBB4}" type="datetimeFigureOut">
              <a:rPr lang="de-CH" smtClean="0"/>
              <a:t>06.12.2023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1B91245-F811-B404-C9F2-9F74527A2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8225B4F-CB1A-56FF-98C2-47FDEE05D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7B4C-8C86-455B-934F-D9D0B59B90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30367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1BCD80-FF9F-3491-1D29-99E1435E4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3CA2F99-01EC-FCBD-B7F2-68C5CB7CF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D87-C6CF-44A2-A0EF-F9675159DBB4}" type="datetimeFigureOut">
              <a:rPr lang="de-CH" smtClean="0"/>
              <a:t>06.12.2023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E648621-B8D8-BF2A-97C5-4329A00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1EED374-4986-6867-F084-0516E6114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7B4C-8C86-455B-934F-D9D0B59B90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31265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11D5E2A-6779-0E2B-200E-2C8EC7B0C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D87-C6CF-44A2-A0EF-F9675159DBB4}" type="datetimeFigureOut">
              <a:rPr lang="de-CH" smtClean="0"/>
              <a:t>06.12.2023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006BF68-9201-4520-A755-2CEC3C8D8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3D5F1C-A9FD-F2DA-13A0-DFDBE772B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7B4C-8C86-455B-934F-D9D0B59B90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2643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B4356F-2BDE-C0F4-DF33-2417EB46A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F40419-39DB-EDC6-AB31-197B20279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F288740-F467-6918-B017-964BE8007F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052B8A-5D64-F1A0-3117-281C8A7A8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D87-C6CF-44A2-A0EF-F9675159DBB4}" type="datetimeFigureOut">
              <a:rPr lang="de-CH" smtClean="0"/>
              <a:t>06.12.2023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93EEBF1-C0F3-4139-865E-93D334A84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D9F0F5-A4B2-BA52-1B7D-E63F038F4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7B4C-8C86-455B-934F-D9D0B59B90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9566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519962-E08B-1541-10DB-07AE675CF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F861801-6AE5-61E8-E064-83B5EC8DBC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ACA0114-E773-F707-1BFF-FE028815D7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3527A72-B9E6-1F44-9CCC-2C1B7CC3B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1D87-C6CF-44A2-A0EF-F9675159DBB4}" type="datetimeFigureOut">
              <a:rPr lang="de-CH" smtClean="0"/>
              <a:t>06.12.2023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CAF5F4B-0717-9DDE-D79A-ADA5FF6C8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A73528-3770-8E75-1DA0-3DD61DFA9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47B4C-8C86-455B-934F-D9D0B59B90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6361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D340F76-D91E-198A-2FF0-6A727E786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1C55A3C-5EF2-C34E-6305-61F055515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2B0749-956C-F117-BE61-CEBD651CD5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D1D87-C6CF-44A2-A0EF-F9675159DBB4}" type="datetimeFigureOut">
              <a:rPr lang="de-CH" smtClean="0"/>
              <a:t>06.12.2023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C71AFA-89CB-2C6C-F5C4-012C47D23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3E2084-0D7D-1466-E074-DAADBE28FD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47B4C-8C86-455B-934F-D9D0B59B90D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871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436A57-5BE2-83EA-F5F6-3DBFC2C0D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Force Copilot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4D7F41-2CCF-1784-B9F7-53BA6AF75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 err="1"/>
              <a:t>ActiveDrive</a:t>
            </a:r>
            <a:r>
              <a:rPr lang="de-CH" dirty="0"/>
              <a:t> Toolbar</a:t>
            </a:r>
          </a:p>
          <a:p>
            <a:r>
              <a:rPr lang="de-CH" dirty="0"/>
              <a:t>Path </a:t>
            </a:r>
            <a:r>
              <a:rPr lang="de-CH" dirty="0" err="1"/>
              <a:t>recording</a:t>
            </a:r>
            <a:r>
              <a:rPr lang="de-CH" dirty="0"/>
              <a:t> </a:t>
            </a:r>
            <a:r>
              <a:rPr lang="de-CH" dirty="0" err="1"/>
              <a:t>node</a:t>
            </a:r>
            <a:endParaRPr lang="de-CH" dirty="0"/>
          </a:p>
          <a:p>
            <a:r>
              <a:rPr lang="de-CH" dirty="0"/>
              <a:t>Zero FT Sensor </a:t>
            </a:r>
            <a:r>
              <a:rPr lang="de-CH" dirty="0" err="1"/>
              <a:t>node</a:t>
            </a:r>
            <a:endParaRPr lang="de-CH" dirty="0"/>
          </a:p>
          <a:p>
            <a:r>
              <a:rPr lang="de-CH" dirty="0"/>
              <a:t>Insertion </a:t>
            </a:r>
            <a:r>
              <a:rPr lang="de-CH" dirty="0" err="1"/>
              <a:t>node</a:t>
            </a:r>
            <a:endParaRPr lang="de-CH" dirty="0"/>
          </a:p>
          <a:p>
            <a:r>
              <a:rPr lang="de-CH" dirty="0"/>
              <a:t>Find Surface </a:t>
            </a:r>
            <a:r>
              <a:rPr lang="de-CH" dirty="0" err="1"/>
              <a:t>node</a:t>
            </a:r>
            <a:endParaRPr lang="de-CH" dirty="0"/>
          </a:p>
          <a:p>
            <a:r>
              <a:rPr lang="de-CH" dirty="0"/>
              <a:t>Force Control </a:t>
            </a:r>
            <a:r>
              <a:rPr lang="de-CH" dirty="0" err="1"/>
              <a:t>node</a:t>
            </a:r>
            <a:endParaRPr lang="de-CH" dirty="0"/>
          </a:p>
          <a:p>
            <a:r>
              <a:rPr lang="de-CH" dirty="0"/>
              <a:t>Force Event </a:t>
            </a:r>
            <a:r>
              <a:rPr lang="de-CH" dirty="0" err="1"/>
              <a:t>node</a:t>
            </a:r>
            <a:r>
              <a:rPr lang="de-CH" dirty="0"/>
              <a:t> </a:t>
            </a:r>
          </a:p>
          <a:p>
            <a:r>
              <a:rPr lang="de-CH" dirty="0" err="1"/>
              <a:t>Collision</a:t>
            </a:r>
            <a:r>
              <a:rPr lang="de-CH" dirty="0"/>
              <a:t> </a:t>
            </a:r>
            <a:r>
              <a:rPr lang="de-CH" dirty="0" err="1"/>
              <a:t>Detection</a:t>
            </a:r>
            <a:r>
              <a:rPr lang="de-CH" dirty="0"/>
              <a:t> </a:t>
            </a:r>
            <a:r>
              <a:rPr lang="de-CH" dirty="0" err="1"/>
              <a:t>node</a:t>
            </a:r>
            <a:endParaRPr lang="de-CH" dirty="0"/>
          </a:p>
          <a:p>
            <a:r>
              <a:rPr lang="de-CH" dirty="0"/>
              <a:t>Multipoint Path </a:t>
            </a:r>
            <a:r>
              <a:rPr lang="de-CH" dirty="0" err="1"/>
              <a:t>node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25858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E0DD0E-7A4A-0663-017F-E6F14155F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Zu testende Sensarien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D455C6-537A-CAE1-B312-7B44E9B8A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Bahn abfahren Wechsel Gerade Bogen</a:t>
            </a:r>
          </a:p>
          <a:p>
            <a:r>
              <a:rPr lang="de-CH" dirty="0"/>
              <a:t>Schlüssel</a:t>
            </a:r>
          </a:p>
          <a:p>
            <a:r>
              <a:rPr lang="de-CH" dirty="0" err="1"/>
              <a:t>Wait</a:t>
            </a:r>
            <a:r>
              <a:rPr lang="de-CH" dirty="0"/>
              <a:t> Force als Eingabebestätigung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16754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C5FE02-C173-6767-342C-3CC124CCA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/>
              <a:t>Wait</a:t>
            </a:r>
            <a:r>
              <a:rPr lang="de-CH" dirty="0"/>
              <a:t> Force als Eingabebestätigung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A6B6E3-FD97-AA50-2B48-92357AED7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Force Control </a:t>
            </a:r>
            <a:r>
              <a:rPr lang="de-CH" dirty="0" err="1"/>
              <a:t>Node</a:t>
            </a:r>
            <a:r>
              <a:rPr lang="de-CH" dirty="0"/>
              <a:t> (Kraftkontrolle)</a:t>
            </a:r>
            <a:br>
              <a:rPr lang="de-CH" dirty="0"/>
            </a:br>
            <a:r>
              <a:rPr lang="de-CH" dirty="0"/>
              <a:t>	- Steuerung freigeben gewünschte Richtung</a:t>
            </a:r>
            <a:br>
              <a:rPr lang="de-CH" dirty="0"/>
            </a:br>
            <a:r>
              <a:rPr lang="de-CH" dirty="0"/>
              <a:t>	- Kraftfestlegen</a:t>
            </a:r>
            <a:br>
              <a:rPr lang="de-CH" dirty="0"/>
            </a:br>
            <a:r>
              <a:rPr lang="de-CH" dirty="0"/>
              <a:t>	- Abweichungsbereich auf +- 0mm beschränken</a:t>
            </a:r>
          </a:p>
          <a:p>
            <a:r>
              <a:rPr lang="de-CH" dirty="0"/>
              <a:t>Force Event </a:t>
            </a:r>
            <a:r>
              <a:rPr lang="de-CH" dirty="0" err="1"/>
              <a:t>Node</a:t>
            </a:r>
            <a:r>
              <a:rPr lang="de-CH" dirty="0"/>
              <a:t> (Ereignis erzwingen)</a:t>
            </a:r>
            <a:br>
              <a:rPr lang="de-CH" dirty="0"/>
            </a:br>
            <a:r>
              <a:rPr lang="de-CH" dirty="0"/>
              <a:t>Warten auf Gewalt auswählen</a:t>
            </a:r>
          </a:p>
        </p:txBody>
      </p:sp>
    </p:spTree>
    <p:extLst>
      <p:ext uri="{BB962C8B-B14F-4D97-AF65-F5344CB8AC3E}">
        <p14:creationId xmlns:p14="http://schemas.microsoft.com/office/powerpoint/2010/main" val="820096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C5FE02-C173-6767-342C-3CC124CCA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Schlüssel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A6B6E3-FD97-AA50-2B48-92357AED7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Insertion Spiral</a:t>
            </a:r>
            <a:br>
              <a:rPr lang="de-CH" dirty="0"/>
            </a:br>
            <a:r>
              <a:rPr lang="de-CH" dirty="0"/>
              <a:t>zum finden des Lochs </a:t>
            </a:r>
            <a:br>
              <a:rPr lang="de-CH" dirty="0"/>
            </a:br>
            <a:r>
              <a:rPr lang="de-CH" dirty="0"/>
              <a:t>1. Möglichkeit: </a:t>
            </a:r>
            <a:br>
              <a:rPr lang="de-CH" dirty="0"/>
            </a:br>
            <a:r>
              <a:rPr lang="de-CH" dirty="0"/>
              <a:t>	fährt mit konstanter kraft in Einführrichtung Bahn ab</a:t>
            </a:r>
            <a:br>
              <a:rPr lang="de-CH" dirty="0"/>
            </a:br>
            <a:r>
              <a:rPr lang="de-CH" dirty="0"/>
              <a:t>2. Möglichkeit: </a:t>
            </a:r>
            <a:br>
              <a:rPr lang="de-CH" dirty="0"/>
            </a:br>
            <a:r>
              <a:rPr lang="de-CH" dirty="0"/>
              <a:t>	fährt Punkte auf Spiralbahn der Reihe nach an und testet diese</a:t>
            </a:r>
            <a:br>
              <a:rPr lang="de-CH" dirty="0"/>
            </a:br>
            <a:r>
              <a:rPr lang="de-CH" dirty="0"/>
              <a:t>maximal möglicher Abstand 10mm</a:t>
            </a:r>
          </a:p>
          <a:p>
            <a:endParaRPr lang="de-CH" dirty="0"/>
          </a:p>
          <a:p>
            <a:r>
              <a:rPr lang="de-CH" dirty="0"/>
              <a:t>Insertion </a:t>
            </a:r>
            <a:r>
              <a:rPr lang="de-CH" dirty="0" err="1"/>
              <a:t>Rotational</a:t>
            </a:r>
            <a:br>
              <a:rPr lang="de-CH" dirty="0"/>
            </a:br>
            <a:r>
              <a:rPr lang="de-CH" dirty="0"/>
              <a:t>zum einführen des Schlüsselbarts </a:t>
            </a:r>
            <a:br>
              <a:rPr lang="de-CH" dirty="0"/>
            </a:br>
            <a:r>
              <a:rPr lang="de-CH" dirty="0"/>
              <a:t>dreht bis </a:t>
            </a:r>
            <a:r>
              <a:rPr lang="de-CH" dirty="0" err="1"/>
              <a:t>Einfühkraft</a:t>
            </a:r>
            <a:r>
              <a:rPr lang="de-CH" dirty="0"/>
              <a:t> unter Schwellwert (maximal 360 Grad)</a:t>
            </a:r>
          </a:p>
        </p:txBody>
      </p:sp>
    </p:spTree>
    <p:extLst>
      <p:ext uri="{BB962C8B-B14F-4D97-AF65-F5344CB8AC3E}">
        <p14:creationId xmlns:p14="http://schemas.microsoft.com/office/powerpoint/2010/main" val="262549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04E828-D5FD-C62C-4B23-312F81170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Bahn abfahren Wechsel Gerade Bogen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EB40C4-9F1C-35AD-0333-3B1B6BBC0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CH" dirty="0"/>
              <a:t>Move hat verschiedene Modi</a:t>
            </a:r>
            <a:br>
              <a:rPr lang="de-CH" dirty="0"/>
            </a:br>
            <a:r>
              <a:rPr lang="de-CH" dirty="0" err="1"/>
              <a:t>moveJ</a:t>
            </a:r>
            <a:r>
              <a:rPr lang="de-CH" dirty="0"/>
              <a:t> (</a:t>
            </a:r>
            <a:r>
              <a:rPr lang="de-CH" dirty="0" err="1"/>
              <a:t>FahreAchse</a:t>
            </a:r>
            <a:r>
              <a:rPr lang="de-CH" dirty="0"/>
              <a:t>), </a:t>
            </a:r>
            <a:r>
              <a:rPr lang="de-CH" dirty="0" err="1"/>
              <a:t>moveL</a:t>
            </a:r>
            <a:r>
              <a:rPr lang="de-CH" dirty="0"/>
              <a:t> (</a:t>
            </a:r>
            <a:r>
              <a:rPr lang="de-CH" dirty="0" err="1"/>
              <a:t>FahreLinear</a:t>
            </a:r>
            <a:r>
              <a:rPr lang="de-CH" dirty="0"/>
              <a:t>) und </a:t>
            </a:r>
            <a:r>
              <a:rPr lang="de-CH" dirty="0" err="1"/>
              <a:t>moveP</a:t>
            </a:r>
            <a:r>
              <a:rPr lang="de-CH" dirty="0"/>
              <a:t> (</a:t>
            </a:r>
            <a:r>
              <a:rPr lang="de-CH" dirty="0" err="1"/>
              <a:t>FahreP</a:t>
            </a:r>
            <a:r>
              <a:rPr lang="de-CH" dirty="0"/>
              <a:t>) </a:t>
            </a:r>
            <a:br>
              <a:rPr lang="de-CH" dirty="0"/>
            </a:br>
            <a:r>
              <a:rPr lang="de-CH" dirty="0"/>
              <a:t>Bei </a:t>
            </a:r>
            <a:r>
              <a:rPr lang="de-CH" dirty="0" err="1"/>
              <a:t>moveJ</a:t>
            </a:r>
            <a:r>
              <a:rPr lang="de-CH" dirty="0"/>
              <a:t> und </a:t>
            </a:r>
            <a:r>
              <a:rPr lang="de-CH" dirty="0" err="1"/>
              <a:t>MoveL</a:t>
            </a:r>
            <a:r>
              <a:rPr lang="de-CH" dirty="0"/>
              <a:t> wird beim anfahren jedes Punkts abgebremst und angehalten. </a:t>
            </a:r>
            <a:r>
              <a:rPr lang="de-CH" dirty="0" err="1"/>
              <a:t>moveP</a:t>
            </a:r>
            <a:r>
              <a:rPr lang="de-CH" dirty="0"/>
              <a:t> bewegt sich linear aber </a:t>
            </a:r>
            <a:r>
              <a:rPr lang="de-CH" dirty="0" err="1"/>
              <a:t>umschleift</a:t>
            </a:r>
            <a:r>
              <a:rPr lang="de-CH" dirty="0"/>
              <a:t> die Punkte weshalb er nie stoppt die Punkte aber auch nie erreicht.</a:t>
            </a:r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r>
              <a:rPr lang="de-CH" dirty="0"/>
              <a:t>Path (Pfad) bietet die Möglichkeit Pfade aufzuzeichnen und diese immer wieder nachzufahren. Zwischen einzelnen aneinandergehängten Pfaden stoppt der UR ebenfalls.</a:t>
            </a:r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r>
              <a:rPr lang="de-CH" dirty="0"/>
              <a:t>Multipoint Path (Mehrpunkt Pfad) bietet die Möglichkeit einen Pfad </a:t>
            </a:r>
            <a:r>
              <a:rPr lang="de-CH"/>
              <a:t>aus Geraden </a:t>
            </a:r>
            <a:r>
              <a:rPr lang="de-CH" dirty="0"/>
              <a:t>und </a:t>
            </a:r>
            <a:r>
              <a:rPr lang="de-CH"/>
              <a:t>Kurven aufzubauen, </a:t>
            </a:r>
            <a:r>
              <a:rPr lang="de-CH" dirty="0"/>
              <a:t>der dann mit konstanter Geschwindigkeit abgefahren wird.</a:t>
            </a:r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92652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F4FBF0A431384B81F2F7DD92FF695A" ma:contentTypeVersion="12" ma:contentTypeDescription="Ein neues Dokument erstellen." ma:contentTypeScope="" ma:versionID="e8e49469d60b29ba5be2486d061b9029">
  <xsd:schema xmlns:xsd="http://www.w3.org/2001/XMLSchema" xmlns:xs="http://www.w3.org/2001/XMLSchema" xmlns:p="http://schemas.microsoft.com/office/2006/metadata/properties" xmlns:ns2="3af7d5e3-e6f4-4e0d-8002-ac52c1ae60c2" xmlns:ns3="6c6604e2-fda1-4811-85dd-1d7485a98f9b" targetNamespace="http://schemas.microsoft.com/office/2006/metadata/properties" ma:root="true" ma:fieldsID="1d3094bc6200898f0ce7106882f1e6a3" ns2:_="" ns3:_="">
    <xsd:import namespace="3af7d5e3-e6f4-4e0d-8002-ac52c1ae60c2"/>
    <xsd:import namespace="6c6604e2-fda1-4811-85dd-1d7485a98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f7d5e3-e6f4-4e0d-8002-ac52c1ae60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f212c26d-ba8a-401b-a725-3045b2045b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6604e2-fda1-4811-85dd-1d7485a98f9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9371620-cf0b-4d3b-8c20-5994487f6e0c}" ma:internalName="TaxCatchAll" ma:showField="CatchAllData" ma:web="6c6604e2-fda1-4811-85dd-1d7485a98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f7d5e3-e6f4-4e0d-8002-ac52c1ae60c2">
      <Terms xmlns="http://schemas.microsoft.com/office/infopath/2007/PartnerControls"/>
    </lcf76f155ced4ddcb4097134ff3c332f>
    <TaxCatchAll xmlns="6c6604e2-fda1-4811-85dd-1d7485a98f9b" xsi:nil="true"/>
  </documentManagement>
</p:properties>
</file>

<file path=customXml/itemProps1.xml><?xml version="1.0" encoding="utf-8"?>
<ds:datastoreItem xmlns:ds="http://schemas.openxmlformats.org/officeDocument/2006/customXml" ds:itemID="{384C28E5-7F05-4887-9A97-9195236D2661}"/>
</file>

<file path=customXml/itemProps2.xml><?xml version="1.0" encoding="utf-8"?>
<ds:datastoreItem xmlns:ds="http://schemas.openxmlformats.org/officeDocument/2006/customXml" ds:itemID="{FC3B86B7-502D-42E9-A95C-E93263D543CE}"/>
</file>

<file path=customXml/itemProps3.xml><?xml version="1.0" encoding="utf-8"?>
<ds:datastoreItem xmlns:ds="http://schemas.openxmlformats.org/officeDocument/2006/customXml" ds:itemID="{172C8A06-9AE3-4863-B024-720BB599E6D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Application>Microsoft Office PowerPoint</Application>
  <PresentationFormat>Breitbild</PresentationFormat>
  <Paragraphs>28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Force Copilot</vt:lpstr>
      <vt:lpstr>Zu testende Sensarien</vt:lpstr>
      <vt:lpstr>Wait Force als Eingabebestätigung</vt:lpstr>
      <vt:lpstr>Schlüssel</vt:lpstr>
      <vt:lpstr>Bahn abfahren Wechsel Gerade Bogen</vt:lpstr>
    </vt:vector>
  </TitlesOfParts>
  <Company>OST Ostschweizer Fachhochschule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 Copilot</dc:title>
  <dc:creator>Julius Schmück</dc:creator>
  <cp:lastModifiedBy>Julius Schmück</cp:lastModifiedBy>
  <cp:revision>2</cp:revision>
  <dcterms:created xsi:type="dcterms:W3CDTF">2023-05-16T08:11:47Z</dcterms:created>
  <dcterms:modified xsi:type="dcterms:W3CDTF">2023-12-19T08:38:37Z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0x01010091F4FBF0A431384B81F2F7DD92FF695A</vt:lpwstr>
  </property>
</Properties>
</file>