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1.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 id="2147483725" r:id="rId4"/>
  </p:sldMasterIdLst>
  <p:notesMasterIdLst>
    <p:notesMasterId r:id="rId29"/>
  </p:notesMasterIdLst>
  <p:sldIdLst>
    <p:sldId id="405" r:id="rId5"/>
    <p:sldId id="382" r:id="rId6"/>
    <p:sldId id="356" r:id="rId7"/>
    <p:sldId id="413" r:id="rId8"/>
    <p:sldId id="408" r:id="rId9"/>
    <p:sldId id="409" r:id="rId10"/>
    <p:sldId id="407" r:id="rId11"/>
    <p:sldId id="411" r:id="rId12"/>
    <p:sldId id="412" r:id="rId13"/>
    <p:sldId id="414" r:id="rId14"/>
    <p:sldId id="415" r:id="rId15"/>
    <p:sldId id="421" r:id="rId16"/>
    <p:sldId id="416" r:id="rId17"/>
    <p:sldId id="410" r:id="rId18"/>
    <p:sldId id="422" r:id="rId19"/>
    <p:sldId id="423" r:id="rId20"/>
    <p:sldId id="417" r:id="rId21"/>
    <p:sldId id="362" r:id="rId22"/>
    <p:sldId id="420" r:id="rId23"/>
    <p:sldId id="419" r:id="rId24"/>
    <p:sldId id="363" r:id="rId25"/>
    <p:sldId id="364" r:id="rId26"/>
    <p:sldId id="365" r:id="rId27"/>
    <p:sldId id="406" r:id="rId28"/>
  </p:sldIdLst>
  <p:sldSz cx="12192000" cy="6858000"/>
  <p:notesSz cx="6789738" cy="9929813"/>
  <p:custDataLst>
    <p:tags r:id="rId3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4" userDrawn="1">
          <p15:clr>
            <a:srgbClr val="A4A3A4"/>
          </p15:clr>
        </p15:guide>
        <p15:guide id="2" orient="horz" pos="2160" userDrawn="1">
          <p15:clr>
            <a:srgbClr val="A4A3A4"/>
          </p15:clr>
        </p15:guide>
        <p15:guide id="3" orient="horz" pos="704" userDrawn="1">
          <p15:clr>
            <a:srgbClr val="A4A3A4"/>
          </p15:clr>
        </p15:guide>
        <p15:guide id="4" orient="horz" pos="548" userDrawn="1">
          <p15:clr>
            <a:srgbClr val="A4A3A4"/>
          </p15:clr>
        </p15:guide>
        <p15:guide id="5" pos="172" userDrawn="1">
          <p15:clr>
            <a:srgbClr val="A4A3A4"/>
          </p15:clr>
        </p15:guide>
        <p15:guide id="6" pos="7525" userDrawn="1">
          <p15:clr>
            <a:srgbClr val="A4A3A4"/>
          </p15:clr>
        </p15:guide>
        <p15:guide id="7"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88DF"/>
    <a:srgbClr val="474749"/>
    <a:srgbClr val="0D5893"/>
    <a:srgbClr val="D8EDFC"/>
    <a:srgbClr val="9CCFF6"/>
    <a:srgbClr val="52ACF0"/>
    <a:srgbClr val="10DAF4"/>
    <a:srgbClr val="00E9F4"/>
    <a:srgbClr val="00688F"/>
    <a:srgbClr val="00A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16A24-3536-49C4-9B7F-B684B0E6CBCA}" v="37" dt="2024-04-22T12:32:12.74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3" autoAdjust="0"/>
    <p:restoredTop sz="94660"/>
  </p:normalViewPr>
  <p:slideViewPr>
    <p:cSldViewPr snapToGrid="0" showGuides="1">
      <p:cViewPr varScale="1">
        <p:scale>
          <a:sx n="115" d="100"/>
          <a:sy n="115" d="100"/>
        </p:scale>
        <p:origin x="682" y="202"/>
      </p:cViewPr>
      <p:guideLst>
        <p:guide orient="horz" pos="3604"/>
        <p:guide orient="horz" pos="2160"/>
        <p:guide orient="horz" pos="704"/>
        <p:guide orient="horz" pos="548"/>
        <p:guide pos="172"/>
        <p:guide pos="7525"/>
        <p:guide pos="3840"/>
      </p:guideLst>
    </p:cSldViewPr>
  </p:slideViewPr>
  <p:notesTextViewPr>
    <p:cViewPr>
      <p:scale>
        <a:sx n="1" d="1"/>
        <a:sy n="1" d="1"/>
      </p:scale>
      <p:origin x="0" y="0"/>
    </p:cViewPr>
  </p:notesTextViewPr>
  <p:notesViewPr>
    <p:cSldViewPr snapToGrid="0">
      <p:cViewPr varScale="1">
        <p:scale>
          <a:sx n="90" d="100"/>
          <a:sy n="90" d="100"/>
        </p:scale>
        <p:origin x="323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 Scholer" userId="daad25a6-aca0-4d73-8528-03a468fe8ab9" providerId="ADAL" clId="{00F16A24-3536-49C4-9B7F-B684B0E6CBCA}"/>
    <pc:docChg chg="undo custSel addSld modSld sldOrd">
      <pc:chgData name="Matthias Scholer" userId="daad25a6-aca0-4d73-8528-03a468fe8ab9" providerId="ADAL" clId="{00F16A24-3536-49C4-9B7F-B684B0E6CBCA}" dt="2024-04-22T14:27:09.152" v="596" actId="20577"/>
      <pc:docMkLst>
        <pc:docMk/>
      </pc:docMkLst>
      <pc:sldChg chg="delSp modSp mod">
        <pc:chgData name="Matthias Scholer" userId="daad25a6-aca0-4d73-8528-03a468fe8ab9" providerId="ADAL" clId="{00F16A24-3536-49C4-9B7F-B684B0E6CBCA}" dt="2024-04-22T07:42:17.176" v="436" actId="1037"/>
        <pc:sldMkLst>
          <pc:docMk/>
          <pc:sldMk cId="2961928508" sldId="362"/>
        </pc:sldMkLst>
        <pc:spChg chg="mod">
          <ac:chgData name="Matthias Scholer" userId="daad25a6-aca0-4d73-8528-03a468fe8ab9" providerId="ADAL" clId="{00F16A24-3536-49C4-9B7F-B684B0E6CBCA}" dt="2024-04-22T07:41:51.993" v="422" actId="1076"/>
          <ac:spMkLst>
            <pc:docMk/>
            <pc:sldMk cId="2961928508" sldId="362"/>
            <ac:spMk id="4" creationId="{7BBEAE2B-2CC7-FBDB-B5FB-7489B4BD27E7}"/>
          </ac:spMkLst>
        </pc:spChg>
        <pc:picChg chg="mod">
          <ac:chgData name="Matthias Scholer" userId="daad25a6-aca0-4d73-8528-03a468fe8ab9" providerId="ADAL" clId="{00F16A24-3536-49C4-9B7F-B684B0E6CBCA}" dt="2024-04-22T07:42:05.706" v="424" actId="1076"/>
          <ac:picMkLst>
            <pc:docMk/>
            <pc:sldMk cId="2961928508" sldId="362"/>
            <ac:picMk id="2" creationId="{00000000-0000-0000-0000-000000000000}"/>
          </ac:picMkLst>
        </pc:picChg>
        <pc:picChg chg="mod">
          <ac:chgData name="Matthias Scholer" userId="daad25a6-aca0-4d73-8528-03a468fe8ab9" providerId="ADAL" clId="{00F16A24-3536-49C4-9B7F-B684B0E6CBCA}" dt="2024-04-22T07:42:10.100" v="426" actId="1076"/>
          <ac:picMkLst>
            <pc:docMk/>
            <pc:sldMk cId="2961928508" sldId="362"/>
            <ac:picMk id="11" creationId="{00000000-0000-0000-0000-000000000000}"/>
          </ac:picMkLst>
        </pc:picChg>
        <pc:picChg chg="del">
          <ac:chgData name="Matthias Scholer" userId="daad25a6-aca0-4d73-8528-03a468fe8ab9" providerId="ADAL" clId="{00F16A24-3536-49C4-9B7F-B684B0E6CBCA}" dt="2024-04-22T07:42:07.961" v="425" actId="478"/>
          <ac:picMkLst>
            <pc:docMk/>
            <pc:sldMk cId="2961928508" sldId="362"/>
            <ac:picMk id="15" creationId="{00000000-0000-0000-0000-000000000000}"/>
          </ac:picMkLst>
        </pc:picChg>
        <pc:picChg chg="mod">
          <ac:chgData name="Matthias Scholer" userId="daad25a6-aca0-4d73-8528-03a468fe8ab9" providerId="ADAL" clId="{00F16A24-3536-49C4-9B7F-B684B0E6CBCA}" dt="2024-04-22T07:42:17.176" v="436" actId="1037"/>
          <ac:picMkLst>
            <pc:docMk/>
            <pc:sldMk cId="2961928508" sldId="362"/>
            <ac:picMk id="16" creationId="{00000000-0000-0000-0000-000000000000}"/>
          </ac:picMkLst>
        </pc:picChg>
      </pc:sldChg>
      <pc:sldChg chg="addSp delSp modSp mod delAnim modAnim">
        <pc:chgData name="Matthias Scholer" userId="daad25a6-aca0-4d73-8528-03a468fe8ab9" providerId="ADAL" clId="{00F16A24-3536-49C4-9B7F-B684B0E6CBCA}" dt="2024-04-22T12:32:21.186" v="580" actId="1076"/>
        <pc:sldMkLst>
          <pc:docMk/>
          <pc:sldMk cId="105494753" sldId="364"/>
        </pc:sldMkLst>
        <pc:spChg chg="mod">
          <ac:chgData name="Matthias Scholer" userId="daad25a6-aca0-4d73-8528-03a468fe8ab9" providerId="ADAL" clId="{00F16A24-3536-49C4-9B7F-B684B0E6CBCA}" dt="2024-04-22T12:31:08.277" v="569" actId="207"/>
          <ac:spMkLst>
            <pc:docMk/>
            <pc:sldMk cId="105494753" sldId="364"/>
            <ac:spMk id="3" creationId="{00000000-0000-0000-0000-000000000000}"/>
          </ac:spMkLst>
        </pc:spChg>
        <pc:spChg chg="mod">
          <ac:chgData name="Matthias Scholer" userId="daad25a6-aca0-4d73-8528-03a468fe8ab9" providerId="ADAL" clId="{00F16A24-3536-49C4-9B7F-B684B0E6CBCA}" dt="2024-04-22T12:31:08.277" v="569" actId="207"/>
          <ac:spMkLst>
            <pc:docMk/>
            <pc:sldMk cId="105494753" sldId="364"/>
            <ac:spMk id="4" creationId="{00000000-0000-0000-0000-000000000000}"/>
          </ac:spMkLst>
        </pc:spChg>
        <pc:spChg chg="mod">
          <ac:chgData name="Matthias Scholer" userId="daad25a6-aca0-4d73-8528-03a468fe8ab9" providerId="ADAL" clId="{00F16A24-3536-49C4-9B7F-B684B0E6CBCA}" dt="2024-04-22T12:31:22.656" v="570" actId="207"/>
          <ac:spMkLst>
            <pc:docMk/>
            <pc:sldMk cId="105494753" sldId="364"/>
            <ac:spMk id="5" creationId="{00000000-0000-0000-0000-000000000000}"/>
          </ac:spMkLst>
        </pc:spChg>
        <pc:spChg chg="mod">
          <ac:chgData name="Matthias Scholer" userId="daad25a6-aca0-4d73-8528-03a468fe8ab9" providerId="ADAL" clId="{00F16A24-3536-49C4-9B7F-B684B0E6CBCA}" dt="2024-04-22T12:31:22.656" v="570" actId="207"/>
          <ac:spMkLst>
            <pc:docMk/>
            <pc:sldMk cId="105494753" sldId="364"/>
            <ac:spMk id="6" creationId="{00000000-0000-0000-0000-000000000000}"/>
          </ac:spMkLst>
        </pc:spChg>
        <pc:spChg chg="del mod">
          <ac:chgData name="Matthias Scholer" userId="daad25a6-aca0-4d73-8528-03a468fe8ab9" providerId="ADAL" clId="{00F16A24-3536-49C4-9B7F-B684B0E6CBCA}" dt="2024-04-22T12:30:33.210" v="566" actId="478"/>
          <ac:spMkLst>
            <pc:docMk/>
            <pc:sldMk cId="105494753" sldId="364"/>
            <ac:spMk id="18" creationId="{FF87F1C3-F30A-ED6B-1B10-E85B3C1338FC}"/>
          </ac:spMkLst>
        </pc:spChg>
        <pc:spChg chg="mod">
          <ac:chgData name="Matthias Scholer" userId="daad25a6-aca0-4d73-8528-03a468fe8ab9" providerId="ADAL" clId="{00F16A24-3536-49C4-9B7F-B684B0E6CBCA}" dt="2024-04-22T12:31:08.277" v="569" actId="207"/>
          <ac:spMkLst>
            <pc:docMk/>
            <pc:sldMk cId="105494753" sldId="364"/>
            <ac:spMk id="21" creationId="{00000000-0000-0000-0000-000000000000}"/>
          </ac:spMkLst>
        </pc:spChg>
        <pc:spChg chg="mod">
          <ac:chgData name="Matthias Scholer" userId="daad25a6-aca0-4d73-8528-03a468fe8ab9" providerId="ADAL" clId="{00F16A24-3536-49C4-9B7F-B684B0E6CBCA}" dt="2024-04-22T12:31:08.277" v="569" actId="207"/>
          <ac:spMkLst>
            <pc:docMk/>
            <pc:sldMk cId="105494753" sldId="364"/>
            <ac:spMk id="22" creationId="{00000000-0000-0000-0000-000000000000}"/>
          </ac:spMkLst>
        </pc:spChg>
        <pc:spChg chg="mod">
          <ac:chgData name="Matthias Scholer" userId="daad25a6-aca0-4d73-8528-03a468fe8ab9" providerId="ADAL" clId="{00F16A24-3536-49C4-9B7F-B684B0E6CBCA}" dt="2024-04-22T12:31:08.277" v="569" actId="207"/>
          <ac:spMkLst>
            <pc:docMk/>
            <pc:sldMk cId="105494753" sldId="364"/>
            <ac:spMk id="23" creationId="{00000000-0000-0000-0000-000000000000}"/>
          </ac:spMkLst>
        </pc:spChg>
        <pc:spChg chg="mod">
          <ac:chgData name="Matthias Scholer" userId="daad25a6-aca0-4d73-8528-03a468fe8ab9" providerId="ADAL" clId="{00F16A24-3536-49C4-9B7F-B684B0E6CBCA}" dt="2024-04-22T12:31:08.277" v="569" actId="207"/>
          <ac:spMkLst>
            <pc:docMk/>
            <pc:sldMk cId="105494753" sldId="364"/>
            <ac:spMk id="24" creationId="{00000000-0000-0000-0000-000000000000}"/>
          </ac:spMkLst>
        </pc:spChg>
        <pc:spChg chg="mod">
          <ac:chgData name="Matthias Scholer" userId="daad25a6-aca0-4d73-8528-03a468fe8ab9" providerId="ADAL" clId="{00F16A24-3536-49C4-9B7F-B684B0E6CBCA}" dt="2024-04-22T12:31:08.277" v="569" actId="207"/>
          <ac:spMkLst>
            <pc:docMk/>
            <pc:sldMk cId="105494753" sldId="364"/>
            <ac:spMk id="25" creationId="{00000000-0000-0000-0000-000000000000}"/>
          </ac:spMkLst>
        </pc:spChg>
        <pc:spChg chg="mod">
          <ac:chgData name="Matthias Scholer" userId="daad25a6-aca0-4d73-8528-03a468fe8ab9" providerId="ADAL" clId="{00F16A24-3536-49C4-9B7F-B684B0E6CBCA}" dt="2024-04-22T12:31:08.277" v="569" actId="207"/>
          <ac:spMkLst>
            <pc:docMk/>
            <pc:sldMk cId="105494753" sldId="364"/>
            <ac:spMk id="27" creationId="{00000000-0000-0000-0000-000000000000}"/>
          </ac:spMkLst>
        </pc:spChg>
        <pc:spChg chg="mod">
          <ac:chgData name="Matthias Scholer" userId="daad25a6-aca0-4d73-8528-03a468fe8ab9" providerId="ADAL" clId="{00F16A24-3536-49C4-9B7F-B684B0E6CBCA}" dt="2024-04-22T12:31:48.096" v="572" actId="207"/>
          <ac:spMkLst>
            <pc:docMk/>
            <pc:sldMk cId="105494753" sldId="364"/>
            <ac:spMk id="29" creationId="{00000000-0000-0000-0000-000000000000}"/>
          </ac:spMkLst>
        </pc:spChg>
        <pc:spChg chg="mod">
          <ac:chgData name="Matthias Scholer" userId="daad25a6-aca0-4d73-8528-03a468fe8ab9" providerId="ADAL" clId="{00F16A24-3536-49C4-9B7F-B684B0E6CBCA}" dt="2024-04-22T12:31:48.096" v="572" actId="207"/>
          <ac:spMkLst>
            <pc:docMk/>
            <pc:sldMk cId="105494753" sldId="364"/>
            <ac:spMk id="30" creationId="{00000000-0000-0000-0000-000000000000}"/>
          </ac:spMkLst>
        </pc:spChg>
        <pc:spChg chg="mod">
          <ac:chgData name="Matthias Scholer" userId="daad25a6-aca0-4d73-8528-03a468fe8ab9" providerId="ADAL" clId="{00F16A24-3536-49C4-9B7F-B684B0E6CBCA}" dt="2024-04-22T12:31:48.096" v="572" actId="207"/>
          <ac:spMkLst>
            <pc:docMk/>
            <pc:sldMk cId="105494753" sldId="364"/>
            <ac:spMk id="31" creationId="{00000000-0000-0000-0000-000000000000}"/>
          </ac:spMkLst>
        </pc:spChg>
        <pc:spChg chg="mod">
          <ac:chgData name="Matthias Scholer" userId="daad25a6-aca0-4d73-8528-03a468fe8ab9" providerId="ADAL" clId="{00F16A24-3536-49C4-9B7F-B684B0E6CBCA}" dt="2024-04-22T12:31:48.096" v="572" actId="207"/>
          <ac:spMkLst>
            <pc:docMk/>
            <pc:sldMk cId="105494753" sldId="364"/>
            <ac:spMk id="32" creationId="{00000000-0000-0000-0000-000000000000}"/>
          </ac:spMkLst>
        </pc:spChg>
        <pc:spChg chg="mod">
          <ac:chgData name="Matthias Scholer" userId="daad25a6-aca0-4d73-8528-03a468fe8ab9" providerId="ADAL" clId="{00F16A24-3536-49C4-9B7F-B684B0E6CBCA}" dt="2024-04-22T12:31:48.096" v="572" actId="207"/>
          <ac:spMkLst>
            <pc:docMk/>
            <pc:sldMk cId="105494753" sldId="364"/>
            <ac:spMk id="33" creationId="{00000000-0000-0000-0000-000000000000}"/>
          </ac:spMkLst>
        </pc:spChg>
        <pc:spChg chg="mod">
          <ac:chgData name="Matthias Scholer" userId="daad25a6-aca0-4d73-8528-03a468fe8ab9" providerId="ADAL" clId="{00F16A24-3536-49C4-9B7F-B684B0E6CBCA}" dt="2024-04-22T12:30:27.846" v="564" actId="1076"/>
          <ac:spMkLst>
            <pc:docMk/>
            <pc:sldMk cId="105494753" sldId="364"/>
            <ac:spMk id="35" creationId="{00000000-0000-0000-0000-000000000000}"/>
          </ac:spMkLst>
        </pc:spChg>
        <pc:spChg chg="mod">
          <ac:chgData name="Matthias Scholer" userId="daad25a6-aca0-4d73-8528-03a468fe8ab9" providerId="ADAL" clId="{00F16A24-3536-49C4-9B7F-B684B0E6CBCA}" dt="2024-04-22T12:31:30.318" v="571" actId="207"/>
          <ac:spMkLst>
            <pc:docMk/>
            <pc:sldMk cId="105494753" sldId="364"/>
            <ac:spMk id="36" creationId="{00000000-0000-0000-0000-000000000000}"/>
          </ac:spMkLst>
        </pc:spChg>
        <pc:picChg chg="del">
          <ac:chgData name="Matthias Scholer" userId="daad25a6-aca0-4d73-8528-03a468fe8ab9" providerId="ADAL" clId="{00F16A24-3536-49C4-9B7F-B684B0E6CBCA}" dt="2024-04-22T12:30:30.947" v="565" actId="478"/>
          <ac:picMkLst>
            <pc:docMk/>
            <pc:sldMk cId="105494753" sldId="364"/>
            <ac:picMk id="2" creationId="{00000000-0000-0000-0000-000000000000}"/>
          </ac:picMkLst>
        </pc:picChg>
        <pc:picChg chg="add mod">
          <ac:chgData name="Matthias Scholer" userId="daad25a6-aca0-4d73-8528-03a468fe8ab9" providerId="ADAL" clId="{00F16A24-3536-49C4-9B7F-B684B0E6CBCA}" dt="2024-04-22T12:32:21.186" v="580" actId="1076"/>
          <ac:picMkLst>
            <pc:docMk/>
            <pc:sldMk cId="105494753" sldId="364"/>
            <ac:picMk id="19" creationId="{B8900798-CC19-9317-EE80-CAAA68BD51B8}"/>
          </ac:picMkLst>
        </pc:picChg>
      </pc:sldChg>
      <pc:sldChg chg="delSp">
        <pc:chgData name="Matthias Scholer" userId="daad25a6-aca0-4d73-8528-03a468fe8ab9" providerId="ADAL" clId="{00F16A24-3536-49C4-9B7F-B684B0E6CBCA}" dt="2024-04-22T07:48:33.649" v="480" actId="478"/>
        <pc:sldMkLst>
          <pc:docMk/>
          <pc:sldMk cId="815834947" sldId="365"/>
        </pc:sldMkLst>
        <pc:grpChg chg="del">
          <ac:chgData name="Matthias Scholer" userId="daad25a6-aca0-4d73-8528-03a468fe8ab9" providerId="ADAL" clId="{00F16A24-3536-49C4-9B7F-B684B0E6CBCA}" dt="2024-04-22T07:48:33.649" v="480" actId="478"/>
          <ac:grpSpMkLst>
            <pc:docMk/>
            <pc:sldMk cId="815834947" sldId="365"/>
            <ac:grpSpMk id="9" creationId="{00000000-0000-0000-0000-000000000000}"/>
          </ac:grpSpMkLst>
        </pc:grpChg>
      </pc:sldChg>
      <pc:sldChg chg="addSp delSp modSp mod">
        <pc:chgData name="Matthias Scholer" userId="daad25a6-aca0-4d73-8528-03a468fe8ab9" providerId="ADAL" clId="{00F16A24-3536-49C4-9B7F-B684B0E6CBCA}" dt="2024-04-22T07:19:06.903" v="68" actId="1076"/>
        <pc:sldMkLst>
          <pc:docMk/>
          <pc:sldMk cId="4215502133" sldId="408"/>
        </pc:sldMkLst>
        <pc:spChg chg="mod">
          <ac:chgData name="Matthias Scholer" userId="daad25a6-aca0-4d73-8528-03a468fe8ab9" providerId="ADAL" clId="{00F16A24-3536-49C4-9B7F-B684B0E6CBCA}" dt="2024-04-22T07:18:10.505" v="37" actId="948"/>
          <ac:spMkLst>
            <pc:docMk/>
            <pc:sldMk cId="4215502133" sldId="408"/>
            <ac:spMk id="2" creationId="{CF089598-93DF-4381-6484-EF89168E7F5F}"/>
          </ac:spMkLst>
        </pc:spChg>
        <pc:spChg chg="del">
          <ac:chgData name="Matthias Scholer" userId="daad25a6-aca0-4d73-8528-03a468fe8ab9" providerId="ADAL" clId="{00F16A24-3536-49C4-9B7F-B684B0E6CBCA}" dt="2024-04-22T07:13:58.603" v="0" actId="478"/>
          <ac:spMkLst>
            <pc:docMk/>
            <pc:sldMk cId="4215502133" sldId="408"/>
            <ac:spMk id="6" creationId="{81FC4DBA-9121-9A6F-13AD-5F37992C576B}"/>
          </ac:spMkLst>
        </pc:spChg>
        <pc:picChg chg="add mod modCrop">
          <ac:chgData name="Matthias Scholer" userId="daad25a6-aca0-4d73-8528-03a468fe8ab9" providerId="ADAL" clId="{00F16A24-3536-49C4-9B7F-B684B0E6CBCA}" dt="2024-04-22T07:19:06.903" v="68" actId="1076"/>
          <ac:picMkLst>
            <pc:docMk/>
            <pc:sldMk cId="4215502133" sldId="408"/>
            <ac:picMk id="8" creationId="{2B2F8E80-28E0-3CED-CEC1-73A387D47686}"/>
          </ac:picMkLst>
        </pc:picChg>
        <pc:picChg chg="add mod">
          <ac:chgData name="Matthias Scholer" userId="daad25a6-aca0-4d73-8528-03a468fe8ab9" providerId="ADAL" clId="{00F16A24-3536-49C4-9B7F-B684B0E6CBCA}" dt="2024-04-22T07:19:04.376" v="67" actId="1076"/>
          <ac:picMkLst>
            <pc:docMk/>
            <pc:sldMk cId="4215502133" sldId="408"/>
            <ac:picMk id="10" creationId="{4D0081EA-3EA4-23A9-F0E6-3546419D8C30}"/>
          </ac:picMkLst>
        </pc:picChg>
        <pc:picChg chg="add mod modCrop">
          <ac:chgData name="Matthias Scholer" userId="daad25a6-aca0-4d73-8528-03a468fe8ab9" providerId="ADAL" clId="{00F16A24-3536-49C4-9B7F-B684B0E6CBCA}" dt="2024-04-22T07:19:00.595" v="66" actId="1036"/>
          <ac:picMkLst>
            <pc:docMk/>
            <pc:sldMk cId="4215502133" sldId="408"/>
            <ac:picMk id="12" creationId="{AAF1BA67-1223-70A3-D252-35E1C2694C85}"/>
          </ac:picMkLst>
        </pc:picChg>
      </pc:sldChg>
      <pc:sldChg chg="addSp delSp modSp mod">
        <pc:chgData name="Matthias Scholer" userId="daad25a6-aca0-4d73-8528-03a468fe8ab9" providerId="ADAL" clId="{00F16A24-3536-49C4-9B7F-B684B0E6CBCA}" dt="2024-04-22T07:23:00.702" v="100" actId="1076"/>
        <pc:sldMkLst>
          <pc:docMk/>
          <pc:sldMk cId="2555928723" sldId="409"/>
        </pc:sldMkLst>
        <pc:spChg chg="mod">
          <ac:chgData name="Matthias Scholer" userId="daad25a6-aca0-4d73-8528-03a468fe8ab9" providerId="ADAL" clId="{00F16A24-3536-49C4-9B7F-B684B0E6CBCA}" dt="2024-04-22T07:20:30.738" v="89" actId="14100"/>
          <ac:spMkLst>
            <pc:docMk/>
            <pc:sldMk cId="2555928723" sldId="409"/>
            <ac:spMk id="2" creationId="{CF089598-93DF-4381-6484-EF89168E7F5F}"/>
          </ac:spMkLst>
        </pc:spChg>
        <pc:spChg chg="del">
          <ac:chgData name="Matthias Scholer" userId="daad25a6-aca0-4d73-8528-03a468fe8ab9" providerId="ADAL" clId="{00F16A24-3536-49C4-9B7F-B684B0E6CBCA}" dt="2024-04-22T07:19:14.371" v="70" actId="478"/>
          <ac:spMkLst>
            <pc:docMk/>
            <pc:sldMk cId="2555928723" sldId="409"/>
            <ac:spMk id="6" creationId="{81FC4DBA-9121-9A6F-13AD-5F37992C576B}"/>
          </ac:spMkLst>
        </pc:spChg>
        <pc:picChg chg="add mod modCrop">
          <ac:chgData name="Matthias Scholer" userId="daad25a6-aca0-4d73-8528-03a468fe8ab9" providerId="ADAL" clId="{00F16A24-3536-49C4-9B7F-B684B0E6CBCA}" dt="2024-04-22T07:20:41.158" v="95" actId="1076"/>
          <ac:picMkLst>
            <pc:docMk/>
            <pc:sldMk cId="2555928723" sldId="409"/>
            <ac:picMk id="8" creationId="{D8FC2B93-D576-2F19-3860-E4023AA374B0}"/>
          </ac:picMkLst>
        </pc:picChg>
        <pc:picChg chg="add mod">
          <ac:chgData name="Matthias Scholer" userId="daad25a6-aca0-4d73-8528-03a468fe8ab9" providerId="ADAL" clId="{00F16A24-3536-49C4-9B7F-B684B0E6CBCA}" dt="2024-04-22T07:23:00.702" v="100" actId="1076"/>
          <ac:picMkLst>
            <pc:docMk/>
            <pc:sldMk cId="2555928723" sldId="409"/>
            <ac:picMk id="10" creationId="{2B5AD2C8-25E4-CB58-A3F8-5C6A81BA375F}"/>
          </ac:picMkLst>
        </pc:picChg>
      </pc:sldChg>
      <pc:sldChg chg="addSp modSp mod modAnim">
        <pc:chgData name="Matthias Scholer" userId="daad25a6-aca0-4d73-8528-03a468fe8ab9" providerId="ADAL" clId="{00F16A24-3536-49C4-9B7F-B684B0E6CBCA}" dt="2024-04-22T07:44:19.115" v="455" actId="1076"/>
        <pc:sldMkLst>
          <pc:docMk/>
          <pc:sldMk cId="1299792534" sldId="410"/>
        </pc:sldMkLst>
        <pc:spChg chg="mod">
          <ac:chgData name="Matthias Scholer" userId="daad25a6-aca0-4d73-8528-03a468fe8ab9" providerId="ADAL" clId="{00F16A24-3536-49C4-9B7F-B684B0E6CBCA}" dt="2024-04-22T07:41:05.331" v="415" actId="1076"/>
          <ac:spMkLst>
            <pc:docMk/>
            <pc:sldMk cId="1299792534" sldId="410"/>
            <ac:spMk id="2" creationId="{164A492A-EA61-09BC-89A9-3ED8057A27BF}"/>
          </ac:spMkLst>
        </pc:spChg>
        <pc:spChg chg="add mod">
          <ac:chgData name="Matthias Scholer" userId="daad25a6-aca0-4d73-8528-03a468fe8ab9" providerId="ADAL" clId="{00F16A24-3536-49C4-9B7F-B684B0E6CBCA}" dt="2024-04-22T07:44:19.115" v="455" actId="1076"/>
          <ac:spMkLst>
            <pc:docMk/>
            <pc:sldMk cId="1299792534" sldId="410"/>
            <ac:spMk id="9" creationId="{7370F931-3F94-35C0-1A97-10BB54860727}"/>
          </ac:spMkLst>
        </pc:spChg>
        <pc:spChg chg="mod">
          <ac:chgData name="Matthias Scholer" userId="daad25a6-aca0-4d73-8528-03a468fe8ab9" providerId="ADAL" clId="{00F16A24-3536-49C4-9B7F-B684B0E6CBCA}" dt="2024-04-22T07:41:01.485" v="414" actId="1076"/>
          <ac:spMkLst>
            <pc:docMk/>
            <pc:sldMk cId="1299792534" sldId="410"/>
            <ac:spMk id="11" creationId="{33B3BC05-CA52-64E2-9E75-613FFB10D8E5}"/>
          </ac:spMkLst>
        </pc:spChg>
        <pc:picChg chg="add mod">
          <ac:chgData name="Matthias Scholer" userId="daad25a6-aca0-4d73-8528-03a468fe8ab9" providerId="ADAL" clId="{00F16A24-3536-49C4-9B7F-B684B0E6CBCA}" dt="2024-04-22T07:42:52.224" v="441" actId="1076"/>
          <ac:picMkLst>
            <pc:docMk/>
            <pc:sldMk cId="1299792534" sldId="410"/>
            <ac:picMk id="6" creationId="{ED516B56-324F-612F-87E1-7E522F478216}"/>
          </ac:picMkLst>
        </pc:picChg>
        <pc:picChg chg="add mod">
          <ac:chgData name="Matthias Scholer" userId="daad25a6-aca0-4d73-8528-03a468fe8ab9" providerId="ADAL" clId="{00F16A24-3536-49C4-9B7F-B684B0E6CBCA}" dt="2024-04-22T07:42:54.965" v="443" actId="14100"/>
          <ac:picMkLst>
            <pc:docMk/>
            <pc:sldMk cId="1299792534" sldId="410"/>
            <ac:picMk id="8" creationId="{4C1B1B6C-4BFE-AED8-0FCB-D8290C38EB40}"/>
          </ac:picMkLst>
        </pc:picChg>
      </pc:sldChg>
      <pc:sldChg chg="delSp modSp mod">
        <pc:chgData name="Matthias Scholer" userId="daad25a6-aca0-4d73-8528-03a468fe8ab9" providerId="ADAL" clId="{00F16A24-3536-49C4-9B7F-B684B0E6CBCA}" dt="2024-04-22T07:28:57.141" v="261" actId="478"/>
        <pc:sldMkLst>
          <pc:docMk/>
          <pc:sldMk cId="2651193099" sldId="411"/>
        </pc:sldMkLst>
        <pc:spChg chg="mod">
          <ac:chgData name="Matthias Scholer" userId="daad25a6-aca0-4d73-8528-03a468fe8ab9" providerId="ADAL" clId="{00F16A24-3536-49C4-9B7F-B684B0E6CBCA}" dt="2024-04-22T07:24:13.397" v="104" actId="20577"/>
          <ac:spMkLst>
            <pc:docMk/>
            <pc:sldMk cId="2651193099" sldId="411"/>
            <ac:spMk id="2" creationId="{A1DA21BB-901E-509F-52A0-7018872152EB}"/>
          </ac:spMkLst>
        </pc:spChg>
        <pc:spChg chg="del mod">
          <ac:chgData name="Matthias Scholer" userId="daad25a6-aca0-4d73-8528-03a468fe8ab9" providerId="ADAL" clId="{00F16A24-3536-49C4-9B7F-B684B0E6CBCA}" dt="2024-04-22T07:28:57.141" v="261" actId="478"/>
          <ac:spMkLst>
            <pc:docMk/>
            <pc:sldMk cId="2651193099" sldId="411"/>
            <ac:spMk id="7" creationId="{F9F87756-7D06-5BCA-8EA5-A9084532FDC4}"/>
          </ac:spMkLst>
        </pc:spChg>
        <pc:picChg chg="mod">
          <ac:chgData name="Matthias Scholer" userId="daad25a6-aca0-4d73-8528-03a468fe8ab9" providerId="ADAL" clId="{00F16A24-3536-49C4-9B7F-B684B0E6CBCA}" dt="2024-04-22T07:28:54.974" v="260" actId="1076"/>
          <ac:picMkLst>
            <pc:docMk/>
            <pc:sldMk cId="2651193099" sldId="411"/>
            <ac:picMk id="6" creationId="{CB34D6EE-541C-06E6-C011-A527665AC600}"/>
          </ac:picMkLst>
        </pc:picChg>
      </pc:sldChg>
      <pc:sldChg chg="addSp delSp modSp mod">
        <pc:chgData name="Matthias Scholer" userId="daad25a6-aca0-4d73-8528-03a468fe8ab9" providerId="ADAL" clId="{00F16A24-3536-49C4-9B7F-B684B0E6CBCA}" dt="2024-04-22T07:27:54.312" v="259" actId="20577"/>
        <pc:sldMkLst>
          <pc:docMk/>
          <pc:sldMk cId="657515679" sldId="412"/>
        </pc:sldMkLst>
        <pc:spChg chg="mod">
          <ac:chgData name="Matthias Scholer" userId="daad25a6-aca0-4d73-8528-03a468fe8ab9" providerId="ADAL" clId="{00F16A24-3536-49C4-9B7F-B684B0E6CBCA}" dt="2024-04-22T07:27:54.312" v="259" actId="20577"/>
          <ac:spMkLst>
            <pc:docMk/>
            <pc:sldMk cId="657515679" sldId="412"/>
            <ac:spMk id="2" creationId="{A6813B21-3BCD-95D6-3537-67230A5A7D7E}"/>
          </ac:spMkLst>
        </pc:spChg>
        <pc:spChg chg="del">
          <ac:chgData name="Matthias Scholer" userId="daad25a6-aca0-4d73-8528-03a468fe8ab9" providerId="ADAL" clId="{00F16A24-3536-49C4-9B7F-B684B0E6CBCA}" dt="2024-04-22T07:25:10.568" v="124" actId="478"/>
          <ac:spMkLst>
            <pc:docMk/>
            <pc:sldMk cId="657515679" sldId="412"/>
            <ac:spMk id="6" creationId="{4C1E4A5F-85F2-F92E-8C5C-3AAE00F03D62}"/>
          </ac:spMkLst>
        </pc:spChg>
        <pc:spChg chg="add mod">
          <ac:chgData name="Matthias Scholer" userId="daad25a6-aca0-4d73-8528-03a468fe8ab9" providerId="ADAL" clId="{00F16A24-3536-49C4-9B7F-B684B0E6CBCA}" dt="2024-04-22T07:27:12.779" v="149" actId="1076"/>
          <ac:spMkLst>
            <pc:docMk/>
            <pc:sldMk cId="657515679" sldId="412"/>
            <ac:spMk id="10" creationId="{7B71D4A4-E7FA-9019-5DC1-6455955E6DB6}"/>
          </ac:spMkLst>
        </pc:spChg>
        <pc:spChg chg="add mod">
          <ac:chgData name="Matthias Scholer" userId="daad25a6-aca0-4d73-8528-03a468fe8ab9" providerId="ADAL" clId="{00F16A24-3536-49C4-9B7F-B684B0E6CBCA}" dt="2024-04-22T07:27:04.249" v="146" actId="1076"/>
          <ac:spMkLst>
            <pc:docMk/>
            <pc:sldMk cId="657515679" sldId="412"/>
            <ac:spMk id="11" creationId="{8C99426A-013F-7D97-8AF6-5677A5ED461B}"/>
          </ac:spMkLst>
        </pc:spChg>
        <pc:picChg chg="add mod modCrop">
          <ac:chgData name="Matthias Scholer" userId="daad25a6-aca0-4d73-8528-03a468fe8ab9" providerId="ADAL" clId="{00F16A24-3536-49C4-9B7F-B684B0E6CBCA}" dt="2024-04-22T07:27:00.633" v="145" actId="1076"/>
          <ac:picMkLst>
            <pc:docMk/>
            <pc:sldMk cId="657515679" sldId="412"/>
            <ac:picMk id="8" creationId="{D9A94D7A-3E03-8E1A-25A8-4DE4EC3309BF}"/>
          </ac:picMkLst>
        </pc:picChg>
        <pc:picChg chg="add mod">
          <ac:chgData name="Matthias Scholer" userId="daad25a6-aca0-4d73-8528-03a468fe8ab9" providerId="ADAL" clId="{00F16A24-3536-49C4-9B7F-B684B0E6CBCA}" dt="2024-04-22T07:27:10.676" v="148" actId="1076"/>
          <ac:picMkLst>
            <pc:docMk/>
            <pc:sldMk cId="657515679" sldId="412"/>
            <ac:picMk id="9" creationId="{8D7DD743-18E7-B7E9-C9AD-7ECF4A2104F4}"/>
          </ac:picMkLst>
        </pc:picChg>
      </pc:sldChg>
      <pc:sldChg chg="modSp">
        <pc:chgData name="Matthias Scholer" userId="daad25a6-aca0-4d73-8528-03a468fe8ab9" providerId="ADAL" clId="{00F16A24-3536-49C4-9B7F-B684B0E6CBCA}" dt="2024-04-22T07:29:03.580" v="262" actId="1076"/>
        <pc:sldMkLst>
          <pc:docMk/>
          <pc:sldMk cId="3438188548" sldId="414"/>
        </pc:sldMkLst>
        <pc:picChg chg="mod">
          <ac:chgData name="Matthias Scholer" userId="daad25a6-aca0-4d73-8528-03a468fe8ab9" providerId="ADAL" clId="{00F16A24-3536-49C4-9B7F-B684B0E6CBCA}" dt="2024-04-22T07:29:03.580" v="262" actId="1076"/>
          <ac:picMkLst>
            <pc:docMk/>
            <pc:sldMk cId="3438188548" sldId="414"/>
            <ac:picMk id="2050" creationId="{4FE9CD1B-CD6A-CE21-C1A2-9798C6D75174}"/>
          </ac:picMkLst>
        </pc:picChg>
      </pc:sldChg>
      <pc:sldChg chg="delSp modSp mod">
        <pc:chgData name="Matthias Scholer" userId="daad25a6-aca0-4d73-8528-03a468fe8ab9" providerId="ADAL" clId="{00F16A24-3536-49C4-9B7F-B684B0E6CBCA}" dt="2024-04-22T07:29:27.338" v="265" actId="1076"/>
        <pc:sldMkLst>
          <pc:docMk/>
          <pc:sldMk cId="3953596645" sldId="415"/>
        </pc:sldMkLst>
        <pc:spChg chg="del">
          <ac:chgData name="Matthias Scholer" userId="daad25a6-aca0-4d73-8528-03a468fe8ab9" providerId="ADAL" clId="{00F16A24-3536-49C4-9B7F-B684B0E6CBCA}" dt="2024-04-22T07:29:13.064" v="263" actId="478"/>
          <ac:spMkLst>
            <pc:docMk/>
            <pc:sldMk cId="3953596645" sldId="415"/>
            <ac:spMk id="6" creationId="{75DA652F-28CD-7265-8000-5388530EA9CA}"/>
          </ac:spMkLst>
        </pc:spChg>
        <pc:spChg chg="mod">
          <ac:chgData name="Matthias Scholer" userId="daad25a6-aca0-4d73-8528-03a468fe8ab9" providerId="ADAL" clId="{00F16A24-3536-49C4-9B7F-B684B0E6CBCA}" dt="2024-04-22T07:29:25.076" v="264" actId="1076"/>
          <ac:spMkLst>
            <pc:docMk/>
            <pc:sldMk cId="3953596645" sldId="415"/>
            <ac:spMk id="7" creationId="{C458144D-E342-AD8C-A646-2732150C4073}"/>
          </ac:spMkLst>
        </pc:spChg>
        <pc:spChg chg="mod">
          <ac:chgData name="Matthias Scholer" userId="daad25a6-aca0-4d73-8528-03a468fe8ab9" providerId="ADAL" clId="{00F16A24-3536-49C4-9B7F-B684B0E6CBCA}" dt="2024-04-22T07:29:27.338" v="265" actId="1076"/>
          <ac:spMkLst>
            <pc:docMk/>
            <pc:sldMk cId="3953596645" sldId="415"/>
            <ac:spMk id="9" creationId="{E791F33B-1CB1-E765-4081-6639200BB3A7}"/>
          </ac:spMkLst>
        </pc:spChg>
      </pc:sldChg>
      <pc:sldChg chg="addSp modSp mod">
        <pc:chgData name="Matthias Scholer" userId="daad25a6-aca0-4d73-8528-03a468fe8ab9" providerId="ADAL" clId="{00F16A24-3536-49C4-9B7F-B684B0E6CBCA}" dt="2024-04-22T14:27:09.152" v="596" actId="20577"/>
        <pc:sldMkLst>
          <pc:docMk/>
          <pc:sldMk cId="3093472203" sldId="416"/>
        </pc:sldMkLst>
        <pc:spChg chg="mod">
          <ac:chgData name="Matthias Scholer" userId="daad25a6-aca0-4d73-8528-03a468fe8ab9" providerId="ADAL" clId="{00F16A24-3536-49C4-9B7F-B684B0E6CBCA}" dt="2024-04-22T07:36:01.165" v="404" actId="14100"/>
          <ac:spMkLst>
            <pc:docMk/>
            <pc:sldMk cId="3093472203" sldId="416"/>
            <ac:spMk id="2" creationId="{7C7E6619-D315-8590-BFA3-EF0A861EAAD9}"/>
          </ac:spMkLst>
        </pc:spChg>
        <pc:spChg chg="mod">
          <ac:chgData name="Matthias Scholer" userId="daad25a6-aca0-4d73-8528-03a468fe8ab9" providerId="ADAL" clId="{00F16A24-3536-49C4-9B7F-B684B0E6CBCA}" dt="2024-04-22T14:27:09.152" v="596" actId="20577"/>
          <ac:spMkLst>
            <pc:docMk/>
            <pc:sldMk cId="3093472203" sldId="416"/>
            <ac:spMk id="3" creationId="{BD78C2AD-5376-A124-2E56-B1C49E626D71}"/>
          </ac:spMkLst>
        </pc:spChg>
        <pc:spChg chg="mod">
          <ac:chgData name="Matthias Scholer" userId="daad25a6-aca0-4d73-8528-03a468fe8ab9" providerId="ADAL" clId="{00F16A24-3536-49C4-9B7F-B684B0E6CBCA}" dt="2024-04-22T07:38:19.983" v="411" actId="1076"/>
          <ac:spMkLst>
            <pc:docMk/>
            <pc:sldMk cId="3093472203" sldId="416"/>
            <ac:spMk id="6" creationId="{B7E39A9E-A372-5D87-C4A7-A2C3667F81A4}"/>
          </ac:spMkLst>
        </pc:spChg>
        <pc:spChg chg="add mod">
          <ac:chgData name="Matthias Scholer" userId="daad25a6-aca0-4d73-8528-03a468fe8ab9" providerId="ADAL" clId="{00F16A24-3536-49C4-9B7F-B684B0E6CBCA}" dt="2024-04-22T07:44:24.158" v="461" actId="20577"/>
          <ac:spMkLst>
            <pc:docMk/>
            <pc:sldMk cId="3093472203" sldId="416"/>
            <ac:spMk id="13" creationId="{90EDDBEF-BEA7-51DC-3CFE-77E64904B7D9}"/>
          </ac:spMkLst>
        </pc:spChg>
        <pc:picChg chg="add mod modCrop">
          <ac:chgData name="Matthias Scholer" userId="daad25a6-aca0-4d73-8528-03a468fe8ab9" providerId="ADAL" clId="{00F16A24-3536-49C4-9B7F-B684B0E6CBCA}" dt="2024-04-22T07:38:14.566" v="407" actId="1076"/>
          <ac:picMkLst>
            <pc:docMk/>
            <pc:sldMk cId="3093472203" sldId="416"/>
            <ac:picMk id="8" creationId="{59247F1A-3047-9991-13CC-4312085B1C2D}"/>
          </ac:picMkLst>
        </pc:picChg>
        <pc:picChg chg="add mod">
          <ac:chgData name="Matthias Scholer" userId="daad25a6-aca0-4d73-8528-03a468fe8ab9" providerId="ADAL" clId="{00F16A24-3536-49C4-9B7F-B684B0E6CBCA}" dt="2024-04-22T07:38:17.829" v="410" actId="1076"/>
          <ac:picMkLst>
            <pc:docMk/>
            <pc:sldMk cId="3093472203" sldId="416"/>
            <ac:picMk id="10" creationId="{CB2CF583-3E19-4901-CD70-8DFE77164835}"/>
          </ac:picMkLst>
        </pc:picChg>
        <pc:picChg chg="add mod">
          <ac:chgData name="Matthias Scholer" userId="daad25a6-aca0-4d73-8528-03a468fe8ab9" providerId="ADAL" clId="{00F16A24-3536-49C4-9B7F-B684B0E6CBCA}" dt="2024-04-22T07:38:34.883" v="413" actId="1076"/>
          <ac:picMkLst>
            <pc:docMk/>
            <pc:sldMk cId="3093472203" sldId="416"/>
            <ac:picMk id="12" creationId="{0A625182-A981-773F-C256-0439EAC0B290}"/>
          </ac:picMkLst>
        </pc:picChg>
      </pc:sldChg>
      <pc:sldChg chg="addSp delSp modSp mod">
        <pc:chgData name="Matthias Scholer" userId="daad25a6-aca0-4d73-8528-03a468fe8ab9" providerId="ADAL" clId="{00F16A24-3536-49C4-9B7F-B684B0E6CBCA}" dt="2024-04-22T07:58:03.229" v="554" actId="14100"/>
        <pc:sldMkLst>
          <pc:docMk/>
          <pc:sldMk cId="374730499" sldId="417"/>
        </pc:sldMkLst>
        <pc:spChg chg="mod">
          <ac:chgData name="Matthias Scholer" userId="daad25a6-aca0-4d73-8528-03a468fe8ab9" providerId="ADAL" clId="{00F16A24-3536-49C4-9B7F-B684B0E6CBCA}" dt="2024-04-22T07:58:03.229" v="554" actId="14100"/>
          <ac:spMkLst>
            <pc:docMk/>
            <pc:sldMk cId="374730499" sldId="417"/>
            <ac:spMk id="2" creationId="{A2ADCB0E-884E-93D6-E1B1-770C87066E8E}"/>
          </ac:spMkLst>
        </pc:spChg>
        <pc:spChg chg="mod">
          <ac:chgData name="Matthias Scholer" userId="daad25a6-aca0-4d73-8528-03a468fe8ab9" providerId="ADAL" clId="{00F16A24-3536-49C4-9B7F-B684B0E6CBCA}" dt="2024-04-22T07:41:45.501" v="421" actId="1076"/>
          <ac:spMkLst>
            <pc:docMk/>
            <pc:sldMk cId="374730499" sldId="417"/>
            <ac:spMk id="6" creationId="{BC45D45B-27D1-426A-B500-C2C5B27A6D22}"/>
          </ac:spMkLst>
        </pc:spChg>
        <pc:spChg chg="mod">
          <ac:chgData name="Matthias Scholer" userId="daad25a6-aca0-4d73-8528-03a468fe8ab9" providerId="ADAL" clId="{00F16A24-3536-49C4-9B7F-B684B0E6CBCA}" dt="2024-04-22T07:57:57.021" v="553" actId="20577"/>
          <ac:spMkLst>
            <pc:docMk/>
            <pc:sldMk cId="374730499" sldId="417"/>
            <ac:spMk id="9" creationId="{8F3A09C8-72D3-876C-5D7C-0B3833010877}"/>
          </ac:spMkLst>
        </pc:spChg>
        <pc:spChg chg="add del">
          <ac:chgData name="Matthias Scholer" userId="daad25a6-aca0-4d73-8528-03a468fe8ab9" providerId="ADAL" clId="{00F16A24-3536-49C4-9B7F-B684B0E6CBCA}" dt="2024-04-22T07:56:33.201" v="503" actId="22"/>
          <ac:spMkLst>
            <pc:docMk/>
            <pc:sldMk cId="374730499" sldId="417"/>
            <ac:spMk id="12" creationId="{3CEB10D6-F9B7-5813-2A3F-89A44869797E}"/>
          </ac:spMkLst>
        </pc:spChg>
        <pc:picChg chg="del">
          <ac:chgData name="Matthias Scholer" userId="daad25a6-aca0-4d73-8528-03a468fe8ab9" providerId="ADAL" clId="{00F16A24-3536-49C4-9B7F-B684B0E6CBCA}" dt="2024-04-22T07:57:03.071" v="514" actId="478"/>
          <ac:picMkLst>
            <pc:docMk/>
            <pc:sldMk cId="374730499" sldId="417"/>
            <ac:picMk id="7" creationId="{B4EC616B-F0DF-718B-FD9E-DA9E082ACD6C}"/>
          </ac:picMkLst>
        </pc:picChg>
        <pc:picChg chg="mod">
          <ac:chgData name="Matthias Scholer" userId="daad25a6-aca0-4d73-8528-03a468fe8ab9" providerId="ADAL" clId="{00F16A24-3536-49C4-9B7F-B684B0E6CBCA}" dt="2024-04-22T07:57:32.176" v="525" actId="1076"/>
          <ac:picMkLst>
            <pc:docMk/>
            <pc:sldMk cId="374730499" sldId="417"/>
            <ac:picMk id="8" creationId="{D5AADCCD-84B8-2E2E-75B3-096B9A9A36E8}"/>
          </ac:picMkLst>
        </pc:picChg>
        <pc:picChg chg="mod">
          <ac:chgData name="Matthias Scholer" userId="daad25a6-aca0-4d73-8528-03a468fe8ab9" providerId="ADAL" clId="{00F16A24-3536-49C4-9B7F-B684B0E6CBCA}" dt="2024-04-22T07:57:40.289" v="529" actId="14100"/>
          <ac:picMkLst>
            <pc:docMk/>
            <pc:sldMk cId="374730499" sldId="417"/>
            <ac:picMk id="10" creationId="{16C82F8E-5214-70AC-0F53-A6349AE1B6B8}"/>
          </ac:picMkLst>
        </pc:picChg>
      </pc:sldChg>
      <pc:sldChg chg="addSp delSp modSp mod modAnim">
        <pc:chgData name="Matthias Scholer" userId="daad25a6-aca0-4d73-8528-03a468fe8ab9" providerId="ADAL" clId="{00F16A24-3536-49C4-9B7F-B684B0E6CBCA}" dt="2024-04-22T14:26:37.144" v="584" actId="20577"/>
        <pc:sldMkLst>
          <pc:docMk/>
          <pc:sldMk cId="1802031332" sldId="419"/>
        </pc:sldMkLst>
        <pc:spChg chg="del">
          <ac:chgData name="Matthias Scholer" userId="daad25a6-aca0-4d73-8528-03a468fe8ab9" providerId="ADAL" clId="{00F16A24-3536-49C4-9B7F-B684B0E6CBCA}" dt="2024-04-22T07:49:01.108" v="481" actId="478"/>
          <ac:spMkLst>
            <pc:docMk/>
            <pc:sldMk cId="1802031332" sldId="419"/>
            <ac:spMk id="2" creationId="{95BE987F-32C7-3343-B1FD-2484874D478C}"/>
          </ac:spMkLst>
        </pc:spChg>
        <pc:spChg chg="add mod">
          <ac:chgData name="Matthias Scholer" userId="daad25a6-aca0-4d73-8528-03a468fe8ab9" providerId="ADAL" clId="{00F16A24-3536-49C4-9B7F-B684B0E6CBCA}" dt="2024-04-22T07:48:21.699" v="479" actId="1076"/>
          <ac:spMkLst>
            <pc:docMk/>
            <pc:sldMk cId="1802031332" sldId="419"/>
            <ac:spMk id="6" creationId="{6345D9A0-AF32-C696-C085-5D664A691257}"/>
          </ac:spMkLst>
        </pc:spChg>
        <pc:spChg chg="mod">
          <ac:chgData name="Matthias Scholer" userId="daad25a6-aca0-4d73-8528-03a468fe8ab9" providerId="ADAL" clId="{00F16A24-3536-49C4-9B7F-B684B0E6CBCA}" dt="2024-04-22T14:26:37.144" v="584" actId="20577"/>
          <ac:spMkLst>
            <pc:docMk/>
            <pc:sldMk cId="1802031332" sldId="419"/>
            <ac:spMk id="8" creationId="{13C1C74C-F261-0527-FAAB-592D1C2E8228}"/>
          </ac:spMkLst>
        </pc:spChg>
        <pc:spChg chg="mod">
          <ac:chgData name="Matthias Scholer" userId="daad25a6-aca0-4d73-8528-03a468fe8ab9" providerId="ADAL" clId="{00F16A24-3536-49C4-9B7F-B684B0E6CBCA}" dt="2024-04-22T07:49:05.283" v="484" actId="1076"/>
          <ac:spMkLst>
            <pc:docMk/>
            <pc:sldMk cId="1802031332" sldId="419"/>
            <ac:spMk id="12" creationId="{222B0871-9602-1EB8-42DB-C256D929E552}"/>
          </ac:spMkLst>
        </pc:spChg>
        <pc:picChg chg="add mod modCrop">
          <ac:chgData name="Matthias Scholer" userId="daad25a6-aca0-4d73-8528-03a468fe8ab9" providerId="ADAL" clId="{00F16A24-3536-49C4-9B7F-B684B0E6CBCA}" dt="2024-04-22T07:49:18.673" v="492" actId="1076"/>
          <ac:picMkLst>
            <pc:docMk/>
            <pc:sldMk cId="1802031332" sldId="419"/>
            <ac:picMk id="9" creationId="{16A4A77F-D157-6247-ECF5-005DD90631BF}"/>
          </ac:picMkLst>
        </pc:picChg>
        <pc:picChg chg="add mod ord">
          <ac:chgData name="Matthias Scholer" userId="daad25a6-aca0-4d73-8528-03a468fe8ab9" providerId="ADAL" clId="{00F16A24-3536-49C4-9B7F-B684B0E6CBCA}" dt="2024-04-22T07:50:25.570" v="500" actId="167"/>
          <ac:picMkLst>
            <pc:docMk/>
            <pc:sldMk cId="1802031332" sldId="419"/>
            <ac:picMk id="10" creationId="{A68BA04B-398A-BFD0-9126-B18694FE26A5}"/>
          </ac:picMkLst>
        </pc:picChg>
      </pc:sldChg>
      <pc:sldChg chg="addSp delSp modSp mod modAnim">
        <pc:chgData name="Matthias Scholer" userId="daad25a6-aca0-4d73-8528-03a468fe8ab9" providerId="ADAL" clId="{00F16A24-3536-49C4-9B7F-B684B0E6CBCA}" dt="2024-04-22T14:25:56.728" v="582" actId="404"/>
        <pc:sldMkLst>
          <pc:docMk/>
          <pc:sldMk cId="1045065433" sldId="420"/>
        </pc:sldMkLst>
        <pc:spChg chg="del mod">
          <ac:chgData name="Matthias Scholer" userId="daad25a6-aca0-4d73-8528-03a468fe8ab9" providerId="ADAL" clId="{00F16A24-3536-49C4-9B7F-B684B0E6CBCA}" dt="2024-04-22T07:43:45.898" v="447" actId="478"/>
          <ac:spMkLst>
            <pc:docMk/>
            <pc:sldMk cId="1045065433" sldId="420"/>
            <ac:spMk id="2" creationId="{824EF2F2-53D2-6303-079E-99C74216012B}"/>
          </ac:spMkLst>
        </pc:spChg>
        <pc:spChg chg="mod">
          <ac:chgData name="Matthias Scholer" userId="daad25a6-aca0-4d73-8528-03a468fe8ab9" providerId="ADAL" clId="{00F16A24-3536-49C4-9B7F-B684B0E6CBCA}" dt="2024-04-22T14:25:56.728" v="582" actId="404"/>
          <ac:spMkLst>
            <pc:docMk/>
            <pc:sldMk cId="1045065433" sldId="420"/>
            <ac:spMk id="6" creationId="{00000000-0000-0000-0000-000000000000}"/>
          </ac:spMkLst>
        </pc:spChg>
        <pc:picChg chg="add mod ord">
          <ac:chgData name="Matthias Scholer" userId="daad25a6-aca0-4d73-8528-03a468fe8ab9" providerId="ADAL" clId="{00F16A24-3536-49C4-9B7F-B684B0E6CBCA}" dt="2024-04-22T07:47:05.114" v="467" actId="167"/>
          <ac:picMkLst>
            <pc:docMk/>
            <pc:sldMk cId="1045065433" sldId="420"/>
            <ac:picMk id="4" creationId="{3F260706-B3C8-855D-9585-18B1BC705573}"/>
          </ac:picMkLst>
        </pc:picChg>
      </pc:sldChg>
      <pc:sldChg chg="delSp modSp add mod ord">
        <pc:chgData name="Matthias Scholer" userId="daad25a6-aca0-4d73-8528-03a468fe8ab9" providerId="ADAL" clId="{00F16A24-3536-49C4-9B7F-B684B0E6CBCA}" dt="2024-04-22T07:57:00.205" v="513"/>
        <pc:sldMkLst>
          <pc:docMk/>
          <pc:sldMk cId="3768991563" sldId="423"/>
        </pc:sldMkLst>
        <pc:spChg chg="mod">
          <ac:chgData name="Matthias Scholer" userId="daad25a6-aca0-4d73-8528-03a468fe8ab9" providerId="ADAL" clId="{00F16A24-3536-49C4-9B7F-B684B0E6CBCA}" dt="2024-04-22T07:56:56.218" v="511" actId="403"/>
          <ac:spMkLst>
            <pc:docMk/>
            <pc:sldMk cId="3768991563" sldId="423"/>
            <ac:spMk id="2" creationId="{A2ADCB0E-884E-93D6-E1B1-770C87066E8E}"/>
          </ac:spMkLst>
        </pc:spChg>
        <pc:picChg chg="del">
          <ac:chgData name="Matthias Scholer" userId="daad25a6-aca0-4d73-8528-03a468fe8ab9" providerId="ADAL" clId="{00F16A24-3536-49C4-9B7F-B684B0E6CBCA}" dt="2024-04-22T07:56:45.609" v="506" actId="478"/>
          <ac:picMkLst>
            <pc:docMk/>
            <pc:sldMk cId="3768991563" sldId="423"/>
            <ac:picMk id="10" creationId="{16C82F8E-5214-70AC-0F53-A6349AE1B6B8}"/>
          </ac:picMkLst>
        </pc:picChg>
      </pc:sldChg>
    </pc:docChg>
  </pc:docChgLst>
  <pc:docChgLst>
    <pc:chgData name="Matthias Scholer" userId="daad25a6-aca0-4d73-8528-03a468fe8ab9" providerId="ADAL" clId="{6D7A3346-6B7E-4488-8452-4D25A4126F89}"/>
    <pc:docChg chg="undo redo custSel modSld">
      <pc:chgData name="Matthias Scholer" userId="daad25a6-aca0-4d73-8528-03a468fe8ab9" providerId="ADAL" clId="{6D7A3346-6B7E-4488-8452-4D25A4126F89}" dt="2024-02-16T09:07:52.103" v="483" actId="207"/>
      <pc:docMkLst>
        <pc:docMk/>
      </pc:docMkLst>
      <pc:sldChg chg="addSp modSp mod">
        <pc:chgData name="Matthias Scholer" userId="daad25a6-aca0-4d73-8528-03a468fe8ab9" providerId="ADAL" clId="{6D7A3346-6B7E-4488-8452-4D25A4126F89}" dt="2024-02-16T08:59:45.551" v="279" actId="14100"/>
        <pc:sldMkLst>
          <pc:docMk/>
          <pc:sldMk cId="2961928508" sldId="362"/>
        </pc:sldMkLst>
        <pc:spChg chg="add mod">
          <ac:chgData name="Matthias Scholer" userId="daad25a6-aca0-4d73-8528-03a468fe8ab9" providerId="ADAL" clId="{6D7A3346-6B7E-4488-8452-4D25A4126F89}" dt="2024-02-16T08:59:45.551" v="279" actId="14100"/>
          <ac:spMkLst>
            <pc:docMk/>
            <pc:sldMk cId="2961928508" sldId="362"/>
            <ac:spMk id="4" creationId="{7BBEAE2B-2CC7-FBDB-B5FB-7489B4BD27E7}"/>
          </ac:spMkLst>
        </pc:spChg>
        <pc:spChg chg="mod">
          <ac:chgData name="Matthias Scholer" userId="daad25a6-aca0-4d73-8528-03a468fe8ab9" providerId="ADAL" clId="{6D7A3346-6B7E-4488-8452-4D25A4126F89}" dt="2024-02-16T08:51:02.600" v="270" actId="404"/>
          <ac:spMkLst>
            <pc:docMk/>
            <pc:sldMk cId="2961928508" sldId="362"/>
            <ac:spMk id="6" creationId="{00000000-0000-0000-0000-000000000000}"/>
          </ac:spMkLst>
        </pc:spChg>
        <pc:spChg chg="mod">
          <ac:chgData name="Matthias Scholer" userId="daad25a6-aca0-4d73-8528-03a468fe8ab9" providerId="ADAL" clId="{6D7A3346-6B7E-4488-8452-4D25A4126F89}" dt="2024-02-16T08:41:52.030" v="81" actId="20577"/>
          <ac:spMkLst>
            <pc:docMk/>
            <pc:sldMk cId="2961928508" sldId="362"/>
            <ac:spMk id="13" creationId="{00000000-0000-0000-0000-000000000000}"/>
          </ac:spMkLst>
        </pc:spChg>
        <pc:spChg chg="mod">
          <ac:chgData name="Matthias Scholer" userId="daad25a6-aca0-4d73-8528-03a468fe8ab9" providerId="ADAL" clId="{6D7A3346-6B7E-4488-8452-4D25A4126F89}" dt="2024-02-16T08:51:07.378" v="271" actId="1076"/>
          <ac:spMkLst>
            <pc:docMk/>
            <pc:sldMk cId="2961928508" sldId="362"/>
            <ac:spMk id="14" creationId="{00000000-0000-0000-0000-000000000000}"/>
          </ac:spMkLst>
        </pc:spChg>
      </pc:sldChg>
      <pc:sldChg chg="modSp mod">
        <pc:chgData name="Matthias Scholer" userId="daad25a6-aca0-4d73-8528-03a468fe8ab9" providerId="ADAL" clId="{6D7A3346-6B7E-4488-8452-4D25A4126F89}" dt="2024-02-16T09:06:38.969" v="473" actId="948"/>
        <pc:sldMkLst>
          <pc:docMk/>
          <pc:sldMk cId="2821168813" sldId="363"/>
        </pc:sldMkLst>
        <pc:spChg chg="mod">
          <ac:chgData name="Matthias Scholer" userId="daad25a6-aca0-4d73-8528-03a468fe8ab9" providerId="ADAL" clId="{6D7A3346-6B7E-4488-8452-4D25A4126F89}" dt="2024-02-16T09:05:20.684" v="471" actId="14100"/>
          <ac:spMkLst>
            <pc:docMk/>
            <pc:sldMk cId="2821168813" sldId="363"/>
            <ac:spMk id="4" creationId="{00000000-0000-0000-0000-000000000000}"/>
          </ac:spMkLst>
        </pc:spChg>
        <pc:spChg chg="mod">
          <ac:chgData name="Matthias Scholer" userId="daad25a6-aca0-4d73-8528-03a468fe8ab9" providerId="ADAL" clId="{6D7A3346-6B7E-4488-8452-4D25A4126F89}" dt="2024-02-16T09:06:38.969" v="473" actId="948"/>
          <ac:spMkLst>
            <pc:docMk/>
            <pc:sldMk cId="2821168813" sldId="363"/>
            <ac:spMk id="6" creationId="{00000000-0000-0000-0000-000000000000}"/>
          </ac:spMkLst>
        </pc:spChg>
      </pc:sldChg>
      <pc:sldChg chg="addSp modSp mod">
        <pc:chgData name="Matthias Scholer" userId="daad25a6-aca0-4d73-8528-03a468fe8ab9" providerId="ADAL" clId="{6D7A3346-6B7E-4488-8452-4D25A4126F89}" dt="2024-02-16T09:07:52.103" v="483" actId="207"/>
        <pc:sldMkLst>
          <pc:docMk/>
          <pc:sldMk cId="105494753" sldId="364"/>
        </pc:sldMkLst>
        <pc:spChg chg="mod">
          <ac:chgData name="Matthias Scholer" userId="daad25a6-aca0-4d73-8528-03a468fe8ab9" providerId="ADAL" clId="{6D7A3346-6B7E-4488-8452-4D25A4126F89}" dt="2024-02-16T09:07:23.650" v="478" actId="1076"/>
          <ac:spMkLst>
            <pc:docMk/>
            <pc:sldMk cId="105494753" sldId="364"/>
            <ac:spMk id="12" creationId="{00000000-0000-0000-0000-000000000000}"/>
          </ac:spMkLst>
        </pc:spChg>
        <pc:spChg chg="add mod">
          <ac:chgData name="Matthias Scholer" userId="daad25a6-aca0-4d73-8528-03a468fe8ab9" providerId="ADAL" clId="{6D7A3346-6B7E-4488-8452-4D25A4126F89}" dt="2024-02-16T09:07:52.103" v="483" actId="207"/>
          <ac:spMkLst>
            <pc:docMk/>
            <pc:sldMk cId="105494753" sldId="364"/>
            <ac:spMk id="18" creationId="{FF87F1C3-F30A-ED6B-1B10-E85B3C1338FC}"/>
          </ac:spMkLst>
        </pc:spChg>
      </pc:sldChg>
      <pc:sldChg chg="modSp mod">
        <pc:chgData name="Matthias Scholer" userId="daad25a6-aca0-4d73-8528-03a468fe8ab9" providerId="ADAL" clId="{6D7A3346-6B7E-4488-8452-4D25A4126F89}" dt="2024-02-16T09:07:07.597" v="476" actId="207"/>
        <pc:sldMkLst>
          <pc:docMk/>
          <pc:sldMk cId="815834947" sldId="365"/>
        </pc:sldMkLst>
        <pc:spChg chg="mod">
          <ac:chgData name="Matthias Scholer" userId="daad25a6-aca0-4d73-8528-03a468fe8ab9" providerId="ADAL" clId="{6D7A3346-6B7E-4488-8452-4D25A4126F89}" dt="2024-02-16T09:07:00.562" v="475" actId="948"/>
          <ac:spMkLst>
            <pc:docMk/>
            <pc:sldMk cId="815834947" sldId="365"/>
            <ac:spMk id="2" creationId="{00000000-0000-0000-0000-000000000000}"/>
          </ac:spMkLst>
        </pc:spChg>
        <pc:spChg chg="mod">
          <ac:chgData name="Matthias Scholer" userId="daad25a6-aca0-4d73-8528-03a468fe8ab9" providerId="ADAL" clId="{6D7A3346-6B7E-4488-8452-4D25A4126F89}" dt="2024-02-16T09:07:07.597" v="476" actId="207"/>
          <ac:spMkLst>
            <pc:docMk/>
            <pc:sldMk cId="815834947" sldId="365"/>
            <ac:spMk id="3" creationId="{00000000-0000-0000-0000-000000000000}"/>
          </ac:spMkLst>
        </pc:spChg>
      </pc:sldChg>
      <pc:sldChg chg="addSp delSp modSp mod">
        <pc:chgData name="Matthias Scholer" userId="daad25a6-aca0-4d73-8528-03a468fe8ab9" providerId="ADAL" clId="{6D7A3346-6B7E-4488-8452-4D25A4126F89}" dt="2024-02-16T08:43:08.399" v="101" actId="1076"/>
        <pc:sldMkLst>
          <pc:docMk/>
          <pc:sldMk cId="1299792534" sldId="410"/>
        </pc:sldMkLst>
        <pc:spChg chg="mod">
          <ac:chgData name="Matthias Scholer" userId="daad25a6-aca0-4d73-8528-03a468fe8ab9" providerId="ADAL" clId="{6D7A3346-6B7E-4488-8452-4D25A4126F89}" dt="2024-02-16T08:41:05.773" v="41" actId="403"/>
          <ac:spMkLst>
            <pc:docMk/>
            <pc:sldMk cId="1299792534" sldId="410"/>
            <ac:spMk id="2" creationId="{164A492A-EA61-09BC-89A9-3ED8057A27BF}"/>
          </ac:spMkLst>
        </pc:spChg>
        <pc:spChg chg="add del mod">
          <ac:chgData name="Matthias Scholer" userId="daad25a6-aca0-4d73-8528-03a468fe8ab9" providerId="ADAL" clId="{6D7A3346-6B7E-4488-8452-4D25A4126F89}" dt="2024-02-16T08:40:59.204" v="39" actId="21"/>
          <ac:spMkLst>
            <pc:docMk/>
            <pc:sldMk cId="1299792534" sldId="410"/>
            <ac:spMk id="8" creationId="{0B71DFF5-3495-8807-F98B-259CC86A2188}"/>
          </ac:spMkLst>
        </pc:spChg>
        <pc:spChg chg="add mod">
          <ac:chgData name="Matthias Scholer" userId="daad25a6-aca0-4d73-8528-03a468fe8ab9" providerId="ADAL" clId="{6D7A3346-6B7E-4488-8452-4D25A4126F89}" dt="2024-02-16T08:43:08.399" v="101" actId="1076"/>
          <ac:spMkLst>
            <pc:docMk/>
            <pc:sldMk cId="1299792534" sldId="410"/>
            <ac:spMk id="11" creationId="{33B3BC05-CA52-64E2-9E75-613FFB10D8E5}"/>
          </ac:spMkLst>
        </pc:spChg>
        <pc:picChg chg="add del mod">
          <ac:chgData name="Matthias Scholer" userId="daad25a6-aca0-4d73-8528-03a468fe8ab9" providerId="ADAL" clId="{6D7A3346-6B7E-4488-8452-4D25A4126F89}" dt="2024-02-16T08:40:59.204" v="39" actId="21"/>
          <ac:picMkLst>
            <pc:docMk/>
            <pc:sldMk cId="1299792534" sldId="410"/>
            <ac:picMk id="6" creationId="{3C99EE52-A9AE-D6E8-24C1-C2668D4FFBA2}"/>
          </ac:picMkLst>
        </pc:picChg>
      </pc:sldChg>
      <pc:sldChg chg="addSp modSp mod">
        <pc:chgData name="Matthias Scholer" userId="daad25a6-aca0-4d73-8528-03a468fe8ab9" providerId="ADAL" clId="{6D7A3346-6B7E-4488-8452-4D25A4126F89}" dt="2024-02-16T08:50:53.449" v="269" actId="1076"/>
        <pc:sldMkLst>
          <pc:docMk/>
          <pc:sldMk cId="374730499" sldId="417"/>
        </pc:sldMkLst>
        <pc:spChg chg="mod">
          <ac:chgData name="Matthias Scholer" userId="daad25a6-aca0-4d73-8528-03a468fe8ab9" providerId="ADAL" clId="{6D7A3346-6B7E-4488-8452-4D25A4126F89}" dt="2024-02-16T08:50:43.373" v="266" actId="20577"/>
          <ac:spMkLst>
            <pc:docMk/>
            <pc:sldMk cId="374730499" sldId="417"/>
            <ac:spMk id="2" creationId="{A2ADCB0E-884E-93D6-E1B1-770C87066E8E}"/>
          </ac:spMkLst>
        </pc:spChg>
        <pc:spChg chg="mod">
          <ac:chgData name="Matthias Scholer" userId="daad25a6-aca0-4d73-8528-03a468fe8ab9" providerId="ADAL" clId="{6D7A3346-6B7E-4488-8452-4D25A4126F89}" dt="2024-02-16T08:41:33.558" v="75"/>
          <ac:spMkLst>
            <pc:docMk/>
            <pc:sldMk cId="374730499" sldId="417"/>
            <ac:spMk id="3" creationId="{BF594FE3-D011-A335-3995-9F7CB8E00C38}"/>
          </ac:spMkLst>
        </pc:spChg>
        <pc:spChg chg="mod">
          <ac:chgData name="Matthias Scholer" userId="daad25a6-aca0-4d73-8528-03a468fe8ab9" providerId="ADAL" clId="{6D7A3346-6B7E-4488-8452-4D25A4126F89}" dt="2024-02-16T08:41:38.952" v="76" actId="1076"/>
          <ac:spMkLst>
            <pc:docMk/>
            <pc:sldMk cId="374730499" sldId="417"/>
            <ac:spMk id="6" creationId="{BC45D45B-27D1-426A-B500-C2C5B27A6D22}"/>
          </ac:spMkLst>
        </pc:spChg>
        <pc:spChg chg="add mod">
          <ac:chgData name="Matthias Scholer" userId="daad25a6-aca0-4d73-8528-03a468fe8ab9" providerId="ADAL" clId="{6D7A3346-6B7E-4488-8452-4D25A4126F89}" dt="2024-02-16T08:47:59.951" v="184" actId="1076"/>
          <ac:spMkLst>
            <pc:docMk/>
            <pc:sldMk cId="374730499" sldId="417"/>
            <ac:spMk id="9" creationId="{8F3A09C8-72D3-876C-5D7C-0B3833010877}"/>
          </ac:spMkLst>
        </pc:spChg>
        <pc:picChg chg="add mod">
          <ac:chgData name="Matthias Scholer" userId="daad25a6-aca0-4d73-8528-03a468fe8ab9" providerId="ADAL" clId="{6D7A3346-6B7E-4488-8452-4D25A4126F89}" dt="2024-02-16T08:50:48.835" v="267" actId="1076"/>
          <ac:picMkLst>
            <pc:docMk/>
            <pc:sldMk cId="374730499" sldId="417"/>
            <ac:picMk id="7" creationId="{B4EC616B-F0DF-718B-FD9E-DA9E082ACD6C}"/>
          </ac:picMkLst>
        </pc:picChg>
        <pc:picChg chg="mod">
          <ac:chgData name="Matthias Scholer" userId="daad25a6-aca0-4d73-8528-03a468fe8ab9" providerId="ADAL" clId="{6D7A3346-6B7E-4488-8452-4D25A4126F89}" dt="2024-02-16T08:50:50.183" v="268" actId="1076"/>
          <ac:picMkLst>
            <pc:docMk/>
            <pc:sldMk cId="374730499" sldId="417"/>
            <ac:picMk id="8" creationId="{D5AADCCD-84B8-2E2E-75B3-096B9A9A36E8}"/>
          </ac:picMkLst>
        </pc:picChg>
        <pc:picChg chg="mod">
          <ac:chgData name="Matthias Scholer" userId="daad25a6-aca0-4d73-8528-03a468fe8ab9" providerId="ADAL" clId="{6D7A3346-6B7E-4488-8452-4D25A4126F89}" dt="2024-02-16T08:50:53.449" v="269" actId="1076"/>
          <ac:picMkLst>
            <pc:docMk/>
            <pc:sldMk cId="374730499" sldId="417"/>
            <ac:picMk id="10" creationId="{16C82F8E-5214-70AC-0F53-A6349AE1B6B8}"/>
          </ac:picMkLst>
        </pc:picChg>
      </pc:sldChg>
      <pc:sldChg chg="addSp modSp mod">
        <pc:chgData name="Matthias Scholer" userId="daad25a6-aca0-4d73-8528-03a468fe8ab9" providerId="ADAL" clId="{6D7A3346-6B7E-4488-8452-4D25A4126F89}" dt="2024-02-16T09:07:26.876" v="479" actId="1076"/>
        <pc:sldMkLst>
          <pc:docMk/>
          <pc:sldMk cId="1802031332" sldId="419"/>
        </pc:sldMkLst>
        <pc:spChg chg="add mod">
          <ac:chgData name="Matthias Scholer" userId="daad25a6-aca0-4d73-8528-03a468fe8ab9" providerId="ADAL" clId="{6D7A3346-6B7E-4488-8452-4D25A4126F89}" dt="2024-02-16T09:07:26.876" v="479" actId="1076"/>
          <ac:spMkLst>
            <pc:docMk/>
            <pc:sldMk cId="1802031332" sldId="419"/>
            <ac:spMk id="2" creationId="{95BE987F-32C7-3343-B1FD-2484874D478C}"/>
          </ac:spMkLst>
        </pc:spChg>
        <pc:spChg chg="mod">
          <ac:chgData name="Matthias Scholer" userId="daad25a6-aca0-4d73-8528-03a468fe8ab9" providerId="ADAL" clId="{6D7A3346-6B7E-4488-8452-4D25A4126F89}" dt="2024-02-16T08:42:38.782" v="91" actId="20577"/>
          <ac:spMkLst>
            <pc:docMk/>
            <pc:sldMk cId="1802031332" sldId="419"/>
            <ac:spMk id="3" creationId="{0EED9F4D-407C-EE83-9916-F308C40CF86B}"/>
          </ac:spMkLst>
        </pc:spChg>
        <pc:spChg chg="mod">
          <ac:chgData name="Matthias Scholer" userId="daad25a6-aca0-4d73-8528-03a468fe8ab9" providerId="ADAL" clId="{6D7A3346-6B7E-4488-8452-4D25A4126F89}" dt="2024-02-16T09:05:01.876" v="468" actId="14100"/>
          <ac:spMkLst>
            <pc:docMk/>
            <pc:sldMk cId="1802031332" sldId="419"/>
            <ac:spMk id="8" creationId="{13C1C74C-F261-0527-FAAB-592D1C2E8228}"/>
          </ac:spMkLst>
        </pc:spChg>
      </pc:sldChg>
      <pc:sldChg chg="addSp modSp mod">
        <pc:chgData name="Matthias Scholer" userId="daad25a6-aca0-4d73-8528-03a468fe8ab9" providerId="ADAL" clId="{6D7A3346-6B7E-4488-8452-4D25A4126F89}" dt="2024-02-16T09:03:20.722" v="427" actId="207"/>
        <pc:sldMkLst>
          <pc:docMk/>
          <pc:sldMk cId="1045065433" sldId="420"/>
        </pc:sldMkLst>
        <pc:spChg chg="add mod">
          <ac:chgData name="Matthias Scholer" userId="daad25a6-aca0-4d73-8528-03a468fe8ab9" providerId="ADAL" clId="{6D7A3346-6B7E-4488-8452-4D25A4126F89}" dt="2024-02-16T09:03:20.722" v="427" actId="207"/>
          <ac:spMkLst>
            <pc:docMk/>
            <pc:sldMk cId="1045065433" sldId="420"/>
            <ac:spMk id="2" creationId="{824EF2F2-53D2-6303-079E-99C74216012B}"/>
          </ac:spMkLst>
        </pc:spChg>
        <pc:spChg chg="mod">
          <ac:chgData name="Matthias Scholer" userId="daad25a6-aca0-4d73-8528-03a468fe8ab9" providerId="ADAL" clId="{6D7A3346-6B7E-4488-8452-4D25A4126F89}" dt="2024-02-16T09:03:09.850" v="422" actId="21"/>
          <ac:spMkLst>
            <pc:docMk/>
            <pc:sldMk cId="1045065433" sldId="420"/>
            <ac:spMk id="6" creationId="{00000000-0000-0000-0000-000000000000}"/>
          </ac:spMkLst>
        </pc:spChg>
        <pc:spChg chg="mod">
          <ac:chgData name="Matthias Scholer" userId="daad25a6-aca0-4d73-8528-03a468fe8ab9" providerId="ADAL" clId="{6D7A3346-6B7E-4488-8452-4D25A4126F89}" dt="2024-02-16T08:42:03.612" v="84" actId="14100"/>
          <ac:spMkLst>
            <pc:docMk/>
            <pc:sldMk cId="1045065433" sldId="420"/>
            <ac:spMk id="13" creationId="{00000000-0000-0000-0000-000000000000}"/>
          </ac:spMkLst>
        </pc:spChg>
        <pc:spChg chg="mod">
          <ac:chgData name="Matthias Scholer" userId="daad25a6-aca0-4d73-8528-03a468fe8ab9" providerId="ADAL" clId="{6D7A3346-6B7E-4488-8452-4D25A4126F89}" dt="2024-02-16T09:00:20.333" v="281" actId="1076"/>
          <ac:spMkLst>
            <pc:docMk/>
            <pc:sldMk cId="1045065433" sldId="420"/>
            <ac:spMk id="14" creationId="{00000000-0000-0000-0000-000000000000}"/>
          </ac:spMkLst>
        </pc:spChg>
      </pc:sldChg>
      <pc:sldChg chg="modSp mod">
        <pc:chgData name="Matthias Scholer" userId="daad25a6-aca0-4d73-8528-03a468fe8ab9" providerId="ADAL" clId="{6D7A3346-6B7E-4488-8452-4D25A4126F89}" dt="2024-02-16T08:43:20.421" v="108" actId="1036"/>
        <pc:sldMkLst>
          <pc:docMk/>
          <pc:sldMk cId="4136524603" sldId="422"/>
        </pc:sldMkLst>
        <pc:spChg chg="mod">
          <ac:chgData name="Matthias Scholer" userId="daad25a6-aca0-4d73-8528-03a468fe8ab9" providerId="ADAL" clId="{6D7A3346-6B7E-4488-8452-4D25A4126F89}" dt="2024-02-16T08:43:20.421" v="108" actId="1036"/>
          <ac:spMkLst>
            <pc:docMk/>
            <pc:sldMk cId="4136524603" sldId="422"/>
            <ac:spMk id="2" creationId="{164A492A-EA61-09BC-89A9-3ED8057A27BF}"/>
          </ac:spMkLst>
        </pc:spChg>
        <pc:spChg chg="mod">
          <ac:chgData name="Matthias Scholer" userId="daad25a6-aca0-4d73-8528-03a468fe8ab9" providerId="ADAL" clId="{6D7A3346-6B7E-4488-8452-4D25A4126F89}" dt="2024-02-16T08:41:22.029" v="74" actId="20577"/>
          <ac:spMkLst>
            <pc:docMk/>
            <pc:sldMk cId="4136524603" sldId="422"/>
            <ac:spMk id="3" creationId="{5FC490EE-1A44-0E2D-276E-81555B0D66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5947" y="0"/>
            <a:ext cx="2942220" cy="496491"/>
          </a:xfrm>
          <a:prstGeom prst="rect">
            <a:avLst/>
          </a:prstGeom>
        </p:spPr>
        <p:txBody>
          <a:bodyPr vert="horz" lIns="91440" tIns="45720" rIns="91440" bIns="45720" rtlCol="0"/>
          <a:lstStyle>
            <a:lvl1pPr algn="r">
              <a:defRPr sz="1200"/>
            </a:lvl1pPr>
          </a:lstStyle>
          <a:p>
            <a:fld id="{3E1B8F0C-9838-430E-97D2-E5487A2FE125}" type="datetimeFigureOut">
              <a:rPr lang="de-DE" smtClean="0"/>
              <a:t>22.04.2024</a:t>
            </a:fld>
            <a:endParaRPr lang="de-DE"/>
          </a:p>
        </p:txBody>
      </p:sp>
      <p:sp>
        <p:nvSpPr>
          <p:cNvPr id="4" name="Folienbildplatzhalter 3"/>
          <p:cNvSpPr>
            <a:spLocks noGrp="1" noRot="1" noChangeAspect="1"/>
          </p:cNvSpPr>
          <p:nvPr>
            <p:ph type="sldImg" idx="2"/>
          </p:nvPr>
        </p:nvSpPr>
        <p:spPr>
          <a:xfrm>
            <a:off x="85725" y="744538"/>
            <a:ext cx="6618288" cy="37242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8974" y="4716661"/>
            <a:ext cx="5431790" cy="4468416"/>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1599"/>
            <a:ext cx="2942220" cy="49649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5947" y="9431599"/>
            <a:ext cx="2942220" cy="496491"/>
          </a:xfrm>
          <a:prstGeom prst="rect">
            <a:avLst/>
          </a:prstGeom>
        </p:spPr>
        <p:txBody>
          <a:bodyPr vert="horz" lIns="91440" tIns="45720" rIns="91440" bIns="45720" rtlCol="0" anchor="b"/>
          <a:lstStyle>
            <a:lvl1pPr algn="r">
              <a:defRPr sz="1200"/>
            </a:lvl1pPr>
          </a:lstStyle>
          <a:p>
            <a:fld id="{A1E9FB91-55F4-46ED-9C57-D9BAE92FFF18}" type="slidenum">
              <a:rPr lang="de-DE" smtClean="0"/>
              <a:t>‹Nr.›</a:t>
            </a:fld>
            <a:endParaRPr lang="de-DE"/>
          </a:p>
        </p:txBody>
      </p:sp>
    </p:spTree>
    <p:extLst>
      <p:ext uri="{BB962C8B-B14F-4D97-AF65-F5344CB8AC3E}">
        <p14:creationId xmlns:p14="http://schemas.microsoft.com/office/powerpoint/2010/main" val="2841871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ink.springer.com/book/10.1007/978-3-658-21173-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ink.springer.com/book/10.1007/978-3-658-21173-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ink.springer.com/book/10.1007/978-3-658-21173-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i="0" dirty="0">
                <a:effectLst/>
                <a:latin typeface="-apple-system"/>
                <a:hlinkClick r:id="rId3">
                  <a:extLst>
                    <a:ext uri="{A12FA001-AC4F-418D-AE19-62706E023703}">
                      <ahyp:hlinkClr xmlns:ahyp="http://schemas.microsoft.com/office/drawing/2018/hyperlinkcolor" val="tx"/>
                    </a:ext>
                  </a:extLst>
                </a:hlinkClick>
              </a:rPr>
              <a:t>Quelle</a:t>
            </a:r>
          </a:p>
          <a:p>
            <a:r>
              <a:rPr lang="de-CH" b="1" i="0" dirty="0">
                <a:effectLst/>
                <a:latin typeface="-apple-system"/>
                <a:hlinkClick r:id="rId3">
                  <a:extLst>
                    <a:ext uri="{A12FA001-AC4F-418D-AE19-62706E023703}">
                      <ahyp:hlinkClr xmlns:ahyp="http://schemas.microsoft.com/office/drawing/2018/hyperlinkcolor" val="tx"/>
                    </a:ext>
                  </a:extLst>
                </a:hlinkClick>
              </a:rPr>
              <a:t>Sensoren für die Prozess- und Fabrikautomation</a:t>
            </a:r>
            <a:r>
              <a:rPr lang="de-CH" b="0" i="0" dirty="0">
                <a:effectLst/>
                <a:latin typeface="-apple-system"/>
              </a:rPr>
              <a:t> </a:t>
            </a:r>
            <a:endParaRPr lang="de-CH" dirty="0"/>
          </a:p>
          <a:p>
            <a:endParaRPr lang="de-CH" dirty="0"/>
          </a:p>
        </p:txBody>
      </p:sp>
      <p:sp>
        <p:nvSpPr>
          <p:cNvPr id="4" name="Foliennummernplatzhalter 3"/>
          <p:cNvSpPr>
            <a:spLocks noGrp="1"/>
          </p:cNvSpPr>
          <p:nvPr>
            <p:ph type="sldNum" sz="quarter" idx="5"/>
          </p:nvPr>
        </p:nvSpPr>
        <p:spPr/>
        <p:txBody>
          <a:bodyPr/>
          <a:lstStyle/>
          <a:p>
            <a:fld id="{A1E9FB91-55F4-46ED-9C57-D9BAE92FFF18}" type="slidenum">
              <a:rPr lang="de-DE" smtClean="0"/>
              <a:t>10</a:t>
            </a:fld>
            <a:endParaRPr lang="de-DE"/>
          </a:p>
        </p:txBody>
      </p:sp>
    </p:spTree>
    <p:extLst>
      <p:ext uri="{BB962C8B-B14F-4D97-AF65-F5344CB8AC3E}">
        <p14:creationId xmlns:p14="http://schemas.microsoft.com/office/powerpoint/2010/main" val="332707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i="0" dirty="0">
                <a:effectLst/>
                <a:latin typeface="-apple-system"/>
                <a:hlinkClick r:id="rId3">
                  <a:extLst>
                    <a:ext uri="{A12FA001-AC4F-418D-AE19-62706E023703}">
                      <ahyp:hlinkClr xmlns:ahyp="http://schemas.microsoft.com/office/drawing/2018/hyperlinkcolor" val="tx"/>
                    </a:ext>
                  </a:extLst>
                </a:hlinkClick>
              </a:rPr>
              <a:t>Quelle</a:t>
            </a:r>
            <a:r>
              <a:rPr lang="de-CH" b="1" i="0" dirty="0">
                <a:effectLst/>
                <a:latin typeface="-apple-system"/>
              </a:rPr>
              <a:t> Hesse </a:t>
            </a:r>
            <a:r>
              <a:rPr lang="de-CH" b="1" i="0" dirty="0" err="1">
                <a:effectLst/>
                <a:latin typeface="-apple-system"/>
              </a:rPr>
              <a:t>Malissa</a:t>
            </a:r>
            <a:endParaRPr lang="de-CH" dirty="0"/>
          </a:p>
          <a:p>
            <a:endParaRPr lang="de-CH" dirty="0"/>
          </a:p>
        </p:txBody>
      </p:sp>
      <p:sp>
        <p:nvSpPr>
          <p:cNvPr id="4" name="Foliennummernplatzhalter 3"/>
          <p:cNvSpPr>
            <a:spLocks noGrp="1"/>
          </p:cNvSpPr>
          <p:nvPr>
            <p:ph type="sldNum" sz="quarter" idx="5"/>
          </p:nvPr>
        </p:nvSpPr>
        <p:spPr/>
        <p:txBody>
          <a:bodyPr/>
          <a:lstStyle/>
          <a:p>
            <a:fld id="{A1E9FB91-55F4-46ED-9C57-D9BAE92FFF18}" type="slidenum">
              <a:rPr lang="de-DE" smtClean="0"/>
              <a:t>14</a:t>
            </a:fld>
            <a:endParaRPr lang="de-DE"/>
          </a:p>
        </p:txBody>
      </p:sp>
    </p:spTree>
    <p:extLst>
      <p:ext uri="{BB962C8B-B14F-4D97-AF65-F5344CB8AC3E}">
        <p14:creationId xmlns:p14="http://schemas.microsoft.com/office/powerpoint/2010/main" val="3020784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1" i="0" dirty="0">
                <a:effectLst/>
                <a:latin typeface="-apple-system"/>
                <a:hlinkClick r:id="rId3">
                  <a:extLst>
                    <a:ext uri="{A12FA001-AC4F-418D-AE19-62706E023703}">
                      <ahyp:hlinkClr xmlns:ahyp="http://schemas.microsoft.com/office/drawing/2018/hyperlinkcolor" val="tx"/>
                    </a:ext>
                  </a:extLst>
                </a:hlinkClick>
              </a:rPr>
              <a:t>Quelle</a:t>
            </a:r>
            <a:r>
              <a:rPr lang="de-CH" b="1" i="0" dirty="0">
                <a:effectLst/>
                <a:latin typeface="-apple-system"/>
              </a:rPr>
              <a:t> Hesse </a:t>
            </a:r>
            <a:r>
              <a:rPr lang="de-CH" b="1" i="0" dirty="0" err="1">
                <a:effectLst/>
                <a:latin typeface="-apple-system"/>
              </a:rPr>
              <a:t>Malissa</a:t>
            </a:r>
            <a:endParaRPr lang="de-CH" dirty="0"/>
          </a:p>
          <a:p>
            <a:endParaRPr lang="de-CH" dirty="0"/>
          </a:p>
        </p:txBody>
      </p:sp>
      <p:sp>
        <p:nvSpPr>
          <p:cNvPr id="4" name="Foliennummernplatzhalter 3"/>
          <p:cNvSpPr>
            <a:spLocks noGrp="1"/>
          </p:cNvSpPr>
          <p:nvPr>
            <p:ph type="sldNum" sz="quarter" idx="5"/>
          </p:nvPr>
        </p:nvSpPr>
        <p:spPr/>
        <p:txBody>
          <a:bodyPr/>
          <a:lstStyle/>
          <a:p>
            <a:fld id="{A1E9FB91-55F4-46ED-9C57-D9BAE92FFF18}" type="slidenum">
              <a:rPr lang="de-DE" smtClean="0"/>
              <a:t>15</a:t>
            </a:fld>
            <a:endParaRPr lang="de-DE"/>
          </a:p>
        </p:txBody>
      </p:sp>
    </p:spTree>
    <p:extLst>
      <p:ext uri="{BB962C8B-B14F-4D97-AF65-F5344CB8AC3E}">
        <p14:creationId xmlns:p14="http://schemas.microsoft.com/office/powerpoint/2010/main" val="2771675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F19FA86-A17A-47E0-9286-9100680BEB5E}" type="slidenum">
              <a:rPr lang="de-DE" smtClean="0"/>
              <a:t>18</a:t>
            </a:fld>
            <a:endParaRPr lang="de-DE"/>
          </a:p>
        </p:txBody>
      </p:sp>
    </p:spTree>
    <p:extLst>
      <p:ext uri="{BB962C8B-B14F-4D97-AF65-F5344CB8AC3E}">
        <p14:creationId xmlns:p14="http://schemas.microsoft.com/office/powerpoint/2010/main" val="343862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F19FA86-A17A-47E0-9286-9100680BEB5E}" type="slidenum">
              <a:rPr lang="de-DE" smtClean="0"/>
              <a:t>19</a:t>
            </a:fld>
            <a:endParaRPr lang="de-DE"/>
          </a:p>
        </p:txBody>
      </p:sp>
    </p:spTree>
    <p:extLst>
      <p:ext uri="{BB962C8B-B14F-4D97-AF65-F5344CB8AC3E}">
        <p14:creationId xmlns:p14="http://schemas.microsoft.com/office/powerpoint/2010/main" val="368838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F19FA86-A17A-47E0-9286-9100680BEB5E}" type="slidenum">
              <a:rPr lang="de-DE" smtClean="0"/>
              <a:t>21</a:t>
            </a:fld>
            <a:endParaRPr lang="de-DE"/>
          </a:p>
        </p:txBody>
      </p:sp>
    </p:spTree>
    <p:extLst>
      <p:ext uri="{BB962C8B-B14F-4D97-AF65-F5344CB8AC3E}">
        <p14:creationId xmlns:p14="http://schemas.microsoft.com/office/powerpoint/2010/main" val="3579638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F19FA86-A17A-47E0-9286-9100680BEB5E}" type="slidenum">
              <a:rPr lang="de-DE" smtClean="0"/>
              <a:t>22</a:t>
            </a:fld>
            <a:endParaRPr lang="de-DE"/>
          </a:p>
        </p:txBody>
      </p:sp>
    </p:spTree>
    <p:extLst>
      <p:ext uri="{BB962C8B-B14F-4D97-AF65-F5344CB8AC3E}">
        <p14:creationId xmlns:p14="http://schemas.microsoft.com/office/powerpoint/2010/main" val="4207126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58B50BC-B354-4042-A830-9F87801FD16D}" type="slidenum">
              <a:rPr lang="en-US" altLang="de-DE" smtClean="0"/>
              <a:pPr>
                <a:spcBef>
                  <a:spcPct val="0"/>
                </a:spcBef>
              </a:pPr>
              <a:t>23</a:t>
            </a:fld>
            <a:endParaRPr lang="en-US" altLang="de-DE"/>
          </a:p>
        </p:txBody>
      </p:sp>
    </p:spTree>
    <p:extLst>
      <p:ext uri="{BB962C8B-B14F-4D97-AF65-F5344CB8AC3E}">
        <p14:creationId xmlns:p14="http://schemas.microsoft.com/office/powerpoint/2010/main" val="3566522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mit Bildmask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eck 4"/>
          <p:cNvSpPr/>
          <p:nvPr/>
        </p:nvSpPr>
        <p:spPr>
          <a:xfrm>
            <a:off x="1" y="0"/>
            <a:ext cx="12192000" cy="6858000"/>
          </a:xfrm>
          <a:prstGeom prst="rect">
            <a:avLst/>
          </a:prstGeom>
          <a:solidFill>
            <a:schemeClr val="tx1">
              <a:alpha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399" dirty="0">
              <a:solidFill>
                <a:schemeClr val="tx1"/>
              </a:solidFill>
            </a:endParaRPr>
          </a:p>
        </p:txBody>
      </p:sp>
      <p:sp>
        <p:nvSpPr>
          <p:cNvPr id="21" name="Freihandform 20"/>
          <p:cNvSpPr/>
          <p:nvPr/>
        </p:nvSpPr>
        <p:spPr>
          <a:xfrm>
            <a:off x="3973335" y="679932"/>
            <a:ext cx="8218666" cy="6187327"/>
          </a:xfrm>
          <a:custGeom>
            <a:avLst/>
            <a:gdLst>
              <a:gd name="connsiteX0" fmla="*/ 5924544 w 8222947"/>
              <a:gd name="connsiteY0" fmla="*/ 885 h 6187327"/>
              <a:gd name="connsiteX1" fmla="*/ 6308590 w 8222947"/>
              <a:gd name="connsiteY1" fmla="*/ 41571 h 6187327"/>
              <a:gd name="connsiteX2" fmla="*/ 8006972 w 8222947"/>
              <a:gd name="connsiteY2" fmla="*/ 1782211 h 6187327"/>
              <a:gd name="connsiteX3" fmla="*/ 8214187 w 8222947"/>
              <a:gd name="connsiteY3" fmla="*/ 2329511 h 6187327"/>
              <a:gd name="connsiteX4" fmla="*/ 8222947 w 8222947"/>
              <a:gd name="connsiteY4" fmla="*/ 2362752 h 6187327"/>
              <a:gd name="connsiteX5" fmla="*/ 8222947 w 8222947"/>
              <a:gd name="connsiteY5" fmla="*/ 4688892 h 6187327"/>
              <a:gd name="connsiteX6" fmla="*/ 8207914 w 8222947"/>
              <a:gd name="connsiteY6" fmla="*/ 4742881 h 6187327"/>
              <a:gd name="connsiteX7" fmla="*/ 7556423 w 8222947"/>
              <a:gd name="connsiteY7" fmla="*/ 6028617 h 6187327"/>
              <a:gd name="connsiteX8" fmla="*/ 7425161 w 8222947"/>
              <a:gd name="connsiteY8" fmla="*/ 6187327 h 6187327"/>
              <a:gd name="connsiteX9" fmla="*/ 1006577 w 8222947"/>
              <a:gd name="connsiteY9" fmla="*/ 6187327 h 6187327"/>
              <a:gd name="connsiteX10" fmla="*/ 850964 w 8222947"/>
              <a:gd name="connsiteY10" fmla="*/ 5995980 h 6187327"/>
              <a:gd name="connsiteX11" fmla="*/ 422250 w 8222947"/>
              <a:gd name="connsiteY11" fmla="*/ 5267019 h 6187327"/>
              <a:gd name="connsiteX12" fmla="*/ 142610 w 8222947"/>
              <a:gd name="connsiteY12" fmla="*/ 2830055 h 6187327"/>
              <a:gd name="connsiteX13" fmla="*/ 3539677 w 8222947"/>
              <a:gd name="connsiteY13" fmla="*/ 2265216 h 6187327"/>
              <a:gd name="connsiteX14" fmla="*/ 5924544 w 8222947"/>
              <a:gd name="connsiteY14" fmla="*/ 885 h 618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2947" h="6187327">
                <a:moveTo>
                  <a:pt x="5924544" y="885"/>
                </a:moveTo>
                <a:cubicBezTo>
                  <a:pt x="6041007" y="-3625"/>
                  <a:pt x="6168271" y="8957"/>
                  <a:pt x="6308590" y="41571"/>
                </a:cubicBezTo>
                <a:cubicBezTo>
                  <a:pt x="6952725" y="190142"/>
                  <a:pt x="7634399" y="972436"/>
                  <a:pt x="8006972" y="1782211"/>
                </a:cubicBezTo>
                <a:cubicBezTo>
                  <a:pt x="8089782" y="1962218"/>
                  <a:pt x="8158705" y="2145053"/>
                  <a:pt x="8214187" y="2329511"/>
                </a:cubicBezTo>
                <a:lnTo>
                  <a:pt x="8222947" y="2362752"/>
                </a:lnTo>
                <a:lnTo>
                  <a:pt x="8222947" y="4688892"/>
                </a:lnTo>
                <a:lnTo>
                  <a:pt x="8207914" y="4742881"/>
                </a:lnTo>
                <a:cubicBezTo>
                  <a:pt x="8067235" y="5203851"/>
                  <a:pt x="7847382" y="5639692"/>
                  <a:pt x="7556423" y="6028617"/>
                </a:cubicBezTo>
                <a:lnTo>
                  <a:pt x="7425161" y="6187327"/>
                </a:lnTo>
                <a:lnTo>
                  <a:pt x="1006577" y="6187327"/>
                </a:lnTo>
                <a:lnTo>
                  <a:pt x="850964" y="5995980"/>
                </a:lnTo>
                <a:cubicBezTo>
                  <a:pt x="686863" y="5772304"/>
                  <a:pt x="542722" y="5528860"/>
                  <a:pt x="422250" y="5267019"/>
                </a:cubicBezTo>
                <a:cubicBezTo>
                  <a:pt x="50312" y="4458802"/>
                  <a:pt x="-155418" y="3502075"/>
                  <a:pt x="142610" y="2830055"/>
                </a:cubicBezTo>
                <a:cubicBezTo>
                  <a:pt x="788131" y="1375996"/>
                  <a:pt x="2271479" y="2908304"/>
                  <a:pt x="3539677" y="2265216"/>
                </a:cubicBezTo>
                <a:cubicBezTo>
                  <a:pt x="4682264" y="1685095"/>
                  <a:pt x="4798738" y="44473"/>
                  <a:pt x="5924544" y="885"/>
                </a:cubicBezTo>
                <a:close/>
              </a:path>
            </a:pathLst>
          </a:custGeom>
          <a:solidFill>
            <a:schemeClr val="bg1">
              <a:alpha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399" dirty="0">
              <a:solidFill>
                <a:schemeClr val="tx1"/>
              </a:solidFill>
            </a:endParaRPr>
          </a:p>
        </p:txBody>
      </p:sp>
      <p:sp>
        <p:nvSpPr>
          <p:cNvPr id="12" name="Freihandform 11"/>
          <p:cNvSpPr/>
          <p:nvPr/>
        </p:nvSpPr>
        <p:spPr>
          <a:xfrm>
            <a:off x="5639470" y="1910669"/>
            <a:ext cx="6552531" cy="4947333"/>
          </a:xfrm>
          <a:custGeom>
            <a:avLst/>
            <a:gdLst>
              <a:gd name="connsiteX0" fmla="*/ 4854063 w 6552531"/>
              <a:gd name="connsiteY0" fmla="*/ 7 h 4947333"/>
              <a:gd name="connsiteX1" fmla="*/ 5071206 w 6552531"/>
              <a:gd name="connsiteY1" fmla="*/ 27731 h 4947333"/>
              <a:gd name="connsiteX2" fmla="*/ 6551503 w 6552531"/>
              <a:gd name="connsiteY2" fmla="*/ 1809287 h 4947333"/>
              <a:gd name="connsiteX3" fmla="*/ 6552531 w 6552531"/>
              <a:gd name="connsiteY3" fmla="*/ 1812764 h 4947333"/>
              <a:gd name="connsiteX4" fmla="*/ 6552531 w 6552531"/>
              <a:gd name="connsiteY4" fmla="*/ 3922236 h 4947333"/>
              <a:gd name="connsiteX5" fmla="*/ 6508354 w 6552531"/>
              <a:gd name="connsiteY5" fmla="*/ 4056281 h 4947333"/>
              <a:gd name="connsiteX6" fmla="*/ 6167266 w 6552531"/>
              <a:gd name="connsiteY6" fmla="*/ 4753897 h 4947333"/>
              <a:gd name="connsiteX7" fmla="*/ 6033717 w 6552531"/>
              <a:gd name="connsiteY7" fmla="*/ 4947333 h 4947333"/>
              <a:gd name="connsiteX8" fmla="*/ 688221 w 6552531"/>
              <a:gd name="connsiteY8" fmla="*/ 4947333 h 4947333"/>
              <a:gd name="connsiteX9" fmla="*/ 669155 w 6552531"/>
              <a:gd name="connsiteY9" fmla="*/ 4921952 h 4947333"/>
              <a:gd name="connsiteX10" fmla="*/ 159446 w 6552531"/>
              <a:gd name="connsiteY10" fmla="*/ 3896401 h 4947333"/>
              <a:gd name="connsiteX11" fmla="*/ 44617 w 6552531"/>
              <a:gd name="connsiteY11" fmla="*/ 3440846 h 4947333"/>
              <a:gd name="connsiteX12" fmla="*/ 40529 w 6552531"/>
              <a:gd name="connsiteY12" fmla="*/ 3406626 h 4947333"/>
              <a:gd name="connsiteX13" fmla="*/ 39476 w 6552531"/>
              <a:gd name="connsiteY13" fmla="*/ 3401514 h 4947333"/>
              <a:gd name="connsiteX14" fmla="*/ 482859 w 6552531"/>
              <a:gd name="connsiteY14" fmla="*/ 1876033 h 4947333"/>
              <a:gd name="connsiteX15" fmla="*/ 896951 w 6552531"/>
              <a:gd name="connsiteY15" fmla="*/ 1759366 h 4947333"/>
              <a:gd name="connsiteX16" fmla="*/ 1369778 w 6552531"/>
              <a:gd name="connsiteY16" fmla="*/ 1839493 h 4947333"/>
              <a:gd name="connsiteX17" fmla="*/ 1408346 w 6552531"/>
              <a:gd name="connsiteY17" fmla="*/ 1854656 h 4947333"/>
              <a:gd name="connsiteX18" fmla="*/ 1515289 w 6552531"/>
              <a:gd name="connsiteY18" fmla="*/ 1876395 h 4947333"/>
              <a:gd name="connsiteX19" fmla="*/ 2860708 w 6552531"/>
              <a:gd name="connsiteY19" fmla="*/ 1855646 h 4947333"/>
              <a:gd name="connsiteX20" fmla="*/ 3877062 w 6552531"/>
              <a:gd name="connsiteY20" fmla="*/ 691198 h 4947333"/>
              <a:gd name="connsiteX21" fmla="*/ 4633989 w 6552531"/>
              <a:gd name="connsiteY21" fmla="*/ 13545 h 4947333"/>
              <a:gd name="connsiteX22" fmla="*/ 4683323 w 6552531"/>
              <a:gd name="connsiteY22" fmla="*/ 9490 h 4947333"/>
              <a:gd name="connsiteX23" fmla="*/ 4720135 w 6552531"/>
              <a:gd name="connsiteY23" fmla="*/ 11657 h 4947333"/>
              <a:gd name="connsiteX24" fmla="*/ 4746809 w 6552531"/>
              <a:gd name="connsiteY24" fmla="*/ 6469 h 4947333"/>
              <a:gd name="connsiteX25" fmla="*/ 4854063 w 6552531"/>
              <a:gd name="connsiteY25" fmla="*/ 7 h 4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52531" h="4947333">
                <a:moveTo>
                  <a:pt x="4854063" y="7"/>
                </a:moveTo>
                <a:cubicBezTo>
                  <a:pt x="4925952" y="311"/>
                  <a:pt x="4998520" y="9743"/>
                  <a:pt x="5071206" y="27731"/>
                </a:cubicBezTo>
                <a:cubicBezTo>
                  <a:pt x="5652694" y="171645"/>
                  <a:pt x="6241767" y="863160"/>
                  <a:pt x="6551503" y="1809287"/>
                </a:cubicBezTo>
                <a:lnTo>
                  <a:pt x="6552531" y="1812764"/>
                </a:lnTo>
                <a:lnTo>
                  <a:pt x="6552531" y="3922236"/>
                </a:lnTo>
                <a:lnTo>
                  <a:pt x="6508354" y="4056281"/>
                </a:lnTo>
                <a:cubicBezTo>
                  <a:pt x="6420252" y="4303320"/>
                  <a:pt x="6305352" y="4537096"/>
                  <a:pt x="6167266" y="4753897"/>
                </a:cubicBezTo>
                <a:lnTo>
                  <a:pt x="6033717" y="4947333"/>
                </a:lnTo>
                <a:lnTo>
                  <a:pt x="688221" y="4947333"/>
                </a:lnTo>
                <a:lnTo>
                  <a:pt x="669155" y="4921952"/>
                </a:lnTo>
                <a:cubicBezTo>
                  <a:pt x="462010" y="4623316"/>
                  <a:pt x="290452" y="4280274"/>
                  <a:pt x="159446" y="3896401"/>
                </a:cubicBezTo>
                <a:cubicBezTo>
                  <a:pt x="110759" y="3753734"/>
                  <a:pt x="70478" y="3595787"/>
                  <a:pt x="44617" y="3440846"/>
                </a:cubicBezTo>
                <a:lnTo>
                  <a:pt x="40529" y="3406626"/>
                </a:lnTo>
                <a:lnTo>
                  <a:pt x="39476" y="3401514"/>
                </a:lnTo>
                <a:cubicBezTo>
                  <a:pt x="-78551" y="2709645"/>
                  <a:pt x="67748" y="2122061"/>
                  <a:pt x="482859" y="1876033"/>
                </a:cubicBezTo>
                <a:cubicBezTo>
                  <a:pt x="607393" y="1802224"/>
                  <a:pt x="747277" y="1764396"/>
                  <a:pt x="896951" y="1759366"/>
                </a:cubicBezTo>
                <a:cubicBezTo>
                  <a:pt x="1046624" y="1754337"/>
                  <a:pt x="1206087" y="1782107"/>
                  <a:pt x="1369778" y="1839493"/>
                </a:cubicBezTo>
                <a:lnTo>
                  <a:pt x="1408346" y="1854656"/>
                </a:lnTo>
                <a:lnTo>
                  <a:pt x="1515289" y="1876395"/>
                </a:lnTo>
                <a:cubicBezTo>
                  <a:pt x="1867428" y="1960511"/>
                  <a:pt x="2467079" y="2053179"/>
                  <a:pt x="2860708" y="1855646"/>
                </a:cubicBezTo>
                <a:cubicBezTo>
                  <a:pt x="3254336" y="1658114"/>
                  <a:pt x="3625995" y="1062372"/>
                  <a:pt x="3877062" y="691198"/>
                </a:cubicBezTo>
                <a:cubicBezTo>
                  <a:pt x="4155238" y="279949"/>
                  <a:pt x="4374413" y="55026"/>
                  <a:pt x="4633989" y="13545"/>
                </a:cubicBezTo>
                <a:cubicBezTo>
                  <a:pt x="4650213" y="10953"/>
                  <a:pt x="4666671" y="9635"/>
                  <a:pt x="4683323" y="9490"/>
                </a:cubicBezTo>
                <a:lnTo>
                  <a:pt x="4720135" y="11657"/>
                </a:lnTo>
                <a:lnTo>
                  <a:pt x="4746809" y="6469"/>
                </a:lnTo>
                <a:cubicBezTo>
                  <a:pt x="4782344" y="1985"/>
                  <a:pt x="4818118" y="-145"/>
                  <a:pt x="4854063" y="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399"/>
          </a:p>
        </p:txBody>
      </p:sp>
      <p:sp>
        <p:nvSpPr>
          <p:cNvPr id="2" name="Titel 1"/>
          <p:cNvSpPr>
            <a:spLocks noGrp="1"/>
          </p:cNvSpPr>
          <p:nvPr>
            <p:ph type="title" hasCustomPrompt="1"/>
          </p:nvPr>
        </p:nvSpPr>
        <p:spPr>
          <a:xfrm>
            <a:off x="4836181" y="3239458"/>
            <a:ext cx="6787409" cy="1097269"/>
          </a:xfrm>
        </p:spPr>
        <p:txBody>
          <a:bodyPr lIns="0" tIns="0" bIns="0" anchor="b">
            <a:normAutofit/>
          </a:bodyPr>
          <a:lstStyle>
            <a:lvl1pPr>
              <a:lnSpc>
                <a:spcPct val="100000"/>
              </a:lnSpc>
              <a:defRPr sz="3198" baseline="0">
                <a:solidFill>
                  <a:schemeClr val="tx2"/>
                </a:solidFill>
              </a:defRPr>
            </a:lvl1pPr>
          </a:lstStyle>
          <a:p>
            <a:r>
              <a:rPr lang="de-DE" dirty="0"/>
              <a:t>Überschrift Titelfolie</a:t>
            </a:r>
            <a:endParaRPr lang="de-CH" dirty="0"/>
          </a:p>
        </p:txBody>
      </p:sp>
      <p:pic>
        <p:nvPicPr>
          <p:cNvPr id="11" name="Grafik 10">
            <a:extLst>
              <a:ext uri="{FF2B5EF4-FFF2-40B4-BE49-F238E27FC236}">
                <a16:creationId xmlns:a16="http://schemas.microsoft.com/office/drawing/2014/main" id="{3F2D6CD5-EBD8-4E95-8859-83C8D04BFA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1531" y="1533510"/>
            <a:ext cx="2690418" cy="1264388"/>
          </a:xfrm>
          <a:prstGeom prst="rect">
            <a:avLst/>
          </a:prstGeom>
        </p:spPr>
      </p:pic>
      <p:sp>
        <p:nvSpPr>
          <p:cNvPr id="4" name="Datumsplatzhalter 3"/>
          <p:cNvSpPr>
            <a:spLocks noGrp="1"/>
          </p:cNvSpPr>
          <p:nvPr>
            <p:ph type="dt" sz="half" idx="10"/>
          </p:nvPr>
        </p:nvSpPr>
        <p:spPr>
          <a:xfrm>
            <a:off x="4830948" y="5641975"/>
            <a:ext cx="1444347" cy="184666"/>
          </a:xfrm>
          <a:prstGeom prst="rect">
            <a:avLst/>
          </a:prstGeom>
        </p:spPr>
        <p:txBody>
          <a:bodyPr wrap="square" lIns="0" tIns="0" rIns="0" bIns="0" anchor="t" anchorCtr="0">
            <a:spAutoFit/>
          </a:bodyPr>
          <a:lstStyle>
            <a:lvl1pPr algn="l">
              <a:defRPr sz="1199">
                <a:latin typeface="+mn-lt"/>
              </a:defRPr>
            </a:lvl1pPr>
          </a:lstStyle>
          <a:p>
            <a:r>
              <a:rPr lang="de-DE"/>
              <a:t>„Wissenschaftliche Gesellschaft Montage, Handhabung und Industrierobotik - MHI“</a:t>
            </a:r>
            <a:endParaRPr lang="de-CH" dirty="0"/>
          </a:p>
        </p:txBody>
      </p:sp>
      <p:sp>
        <p:nvSpPr>
          <p:cNvPr id="7" name="Rechteck 6">
            <a:extLst>
              <a:ext uri="{FF2B5EF4-FFF2-40B4-BE49-F238E27FC236}">
                <a16:creationId xmlns:a16="http://schemas.microsoft.com/office/drawing/2014/main" id="{269B772D-4EEB-40F5-B989-5B158C414958}"/>
              </a:ext>
            </a:extLst>
          </p:cNvPr>
          <p:cNvSpPr/>
          <p:nvPr/>
        </p:nvSpPr>
        <p:spPr>
          <a:xfrm>
            <a:off x="0" y="6723258"/>
            <a:ext cx="12192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399"/>
          </a:p>
        </p:txBody>
      </p:sp>
      <p:sp>
        <p:nvSpPr>
          <p:cNvPr id="16" name="Textplatzhalter 14">
            <a:extLst>
              <a:ext uri="{FF2B5EF4-FFF2-40B4-BE49-F238E27FC236}">
                <a16:creationId xmlns:a16="http://schemas.microsoft.com/office/drawing/2014/main" id="{2A818FE7-2817-4CCE-892B-6DE76AF6C55A}"/>
              </a:ext>
            </a:extLst>
          </p:cNvPr>
          <p:cNvSpPr>
            <a:spLocks noGrp="1"/>
          </p:cNvSpPr>
          <p:nvPr>
            <p:ph type="body" sz="quarter" idx="14" hasCustomPrompt="1"/>
          </p:nvPr>
        </p:nvSpPr>
        <p:spPr>
          <a:xfrm>
            <a:off x="4836181" y="6200774"/>
            <a:ext cx="5538872" cy="421346"/>
          </a:xfrm>
          <a:prstGeom prst="rect">
            <a:avLst/>
          </a:prstGeom>
        </p:spPr>
        <p:txBody>
          <a:bodyPr wrap="none" lIns="0" tIns="0" rIns="0" bIns="0">
            <a:noAutofit/>
          </a:bodyPr>
          <a:lstStyle>
            <a:lvl1pPr marL="0" indent="0">
              <a:buNone/>
              <a:defRPr sz="1199">
                <a:latin typeface="+mn-lt"/>
              </a:defRPr>
            </a:lvl1pPr>
          </a:lstStyle>
          <a:p>
            <a:pPr lvl="0"/>
            <a:r>
              <a:rPr lang="de-CH" dirty="0"/>
              <a:t>Departement / Abteilung</a:t>
            </a:r>
          </a:p>
        </p:txBody>
      </p:sp>
      <p:sp>
        <p:nvSpPr>
          <p:cNvPr id="17"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4836181" y="4410389"/>
            <a:ext cx="6787409" cy="860307"/>
          </a:xfrm>
          <a:prstGeom prst="rect">
            <a:avLst/>
          </a:prstGeom>
        </p:spPr>
        <p:txBody>
          <a:bodyPr lIns="0" tIns="0" rIns="0" bIns="0">
            <a:normAutofit/>
          </a:bodyPr>
          <a:lstStyle>
            <a:lvl1pPr marL="0" indent="0">
              <a:buNone/>
              <a:defRPr sz="1999" b="1" baseline="0"/>
            </a:lvl1pPr>
            <a:lvl2pPr marL="456971" indent="0">
              <a:buNone/>
              <a:defRPr/>
            </a:lvl2pPr>
          </a:lstStyle>
          <a:p>
            <a:pPr lvl="0"/>
            <a:r>
              <a:rPr lang="de-DE" dirty="0"/>
              <a:t>Untertitel</a:t>
            </a:r>
          </a:p>
        </p:txBody>
      </p:sp>
      <p:sp>
        <p:nvSpPr>
          <p:cNvPr id="19" name="Textplatzhalter 5"/>
          <p:cNvSpPr>
            <a:spLocks noGrp="1"/>
          </p:cNvSpPr>
          <p:nvPr>
            <p:ph type="body" sz="quarter" idx="20" hasCustomPrompt="1"/>
          </p:nvPr>
        </p:nvSpPr>
        <p:spPr>
          <a:xfrm>
            <a:off x="4830949" y="5342714"/>
            <a:ext cx="5544105" cy="184666"/>
          </a:xfrm>
          <a:prstGeom prst="rect">
            <a:avLst/>
          </a:prstGeom>
        </p:spPr>
        <p:txBody>
          <a:bodyPr wrap="none" lIns="0" tIns="0" rIns="0" bIns="0" anchor="b" anchorCtr="0">
            <a:noAutofit/>
          </a:bodyPr>
          <a:lstStyle>
            <a:lvl1pPr marL="0" marR="0" indent="0" algn="l" defTabSz="609463" rtl="0" eaLnBrk="1" fontAlgn="auto" latinLnBrk="0" hangingPunct="1">
              <a:lnSpc>
                <a:spcPct val="100000"/>
              </a:lnSpc>
              <a:spcBef>
                <a:spcPts val="0"/>
              </a:spcBef>
              <a:spcAft>
                <a:spcPts val="0"/>
              </a:spcAft>
              <a:buClrTx/>
              <a:buSzTx/>
              <a:buFontTx/>
              <a:buNone/>
              <a:tabLst/>
              <a:defRPr sz="1199">
                <a:latin typeface="+mn-lt"/>
              </a:defRPr>
            </a:lvl1pPr>
            <a:lvl2pPr marL="360182" indent="0">
              <a:buNone/>
              <a:defRPr/>
            </a:lvl2pPr>
            <a:lvl3pPr marL="718778" indent="0">
              <a:buNone/>
              <a:defRPr/>
            </a:lvl3pPr>
            <a:lvl4pPr marL="1077373" indent="0">
              <a:buNone/>
              <a:defRPr/>
            </a:lvl4pPr>
            <a:lvl5pPr marL="1437556" indent="0">
              <a:buNone/>
              <a:defRPr/>
            </a:lvl5pPr>
          </a:lstStyle>
          <a:p>
            <a:pPr marL="0" marR="0" lvl="0" indent="0" algn="l" defTabSz="609463" rtl="0" eaLnBrk="1" fontAlgn="auto" latinLnBrk="0" hangingPunct="1">
              <a:lnSpc>
                <a:spcPct val="100000"/>
              </a:lnSpc>
              <a:spcBef>
                <a:spcPts val="0"/>
              </a:spcBef>
              <a:spcAft>
                <a:spcPts val="0"/>
              </a:spcAft>
              <a:buClrTx/>
              <a:buSzTx/>
              <a:buFontTx/>
              <a:buNone/>
              <a:tabLst/>
              <a:defRPr/>
            </a:pPr>
            <a:r>
              <a:rPr kumimoji="0" lang="de-CH" sz="1199"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Tree>
    <p:extLst>
      <p:ext uri="{BB962C8B-B14F-4D97-AF65-F5344CB8AC3E}">
        <p14:creationId xmlns:p14="http://schemas.microsoft.com/office/powerpoint/2010/main" val="24436533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7335">
          <p15:clr>
            <a:srgbClr val="FBAE40"/>
          </p15:clr>
        </p15:guide>
        <p15:guide id="3" pos="30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Titel">
    <p:bg>
      <p:bgPr>
        <a:solidFill>
          <a:schemeClr val="bg1"/>
        </a:solidFill>
        <a:effectLst/>
      </p:bgPr>
    </p:bg>
    <p:spTree>
      <p:nvGrpSpPr>
        <p:cNvPr id="1" name=""/>
        <p:cNvGrpSpPr/>
        <p:nvPr/>
      </p:nvGrpSpPr>
      <p:grpSpPr>
        <a:xfrm>
          <a:off x="0" y="0"/>
          <a:ext cx="0" cy="0"/>
          <a:chOff x="0" y="0"/>
          <a:chExt cx="0" cy="0"/>
        </a:xfrm>
      </p:grpSpPr>
      <p:sp>
        <p:nvSpPr>
          <p:cNvPr id="6" name="Datumsplatzhalter 5"/>
          <p:cNvSpPr>
            <a:spLocks noGrp="1"/>
          </p:cNvSpPr>
          <p:nvPr>
            <p:ph type="dt" sz="half" idx="16"/>
          </p:nvPr>
        </p:nvSpPr>
        <p:spPr/>
        <p:txBody>
          <a:bodyPr/>
          <a:lstStyle/>
          <a:p>
            <a:r>
              <a:rPr lang="de-DE"/>
              <a:t>„Wissenschaftliche Gesellschaft Montage, Handhabung und Industrierobotik - MHI“</a:t>
            </a:r>
            <a:endParaRPr lang="de-CH" dirty="0"/>
          </a:p>
        </p:txBody>
      </p:sp>
      <p:sp>
        <p:nvSpPr>
          <p:cNvPr id="7" name="Fußzeilenplatzhalter 6"/>
          <p:cNvSpPr>
            <a:spLocks noGrp="1"/>
          </p:cNvSpPr>
          <p:nvPr>
            <p:ph type="ftr" sz="quarter" idx="17"/>
          </p:nvPr>
        </p:nvSpPr>
        <p:spPr/>
        <p:txBody>
          <a:bodyPr/>
          <a:lstStyle/>
          <a:p>
            <a:pPr defTabSz="354707"/>
            <a:r>
              <a:rPr lang="de-DE"/>
              <a:t>Automation II</a:t>
            </a:r>
            <a:endParaRPr lang="de-DE" altLang="de-DE" dirty="0">
              <a:solidFill>
                <a:srgbClr val="D40032"/>
              </a:solidFill>
            </a:endParaRPr>
          </a:p>
        </p:txBody>
      </p:sp>
      <p:sp>
        <p:nvSpPr>
          <p:cNvPr id="8" name="Foliennummernplatzhalter 7"/>
          <p:cNvSpPr>
            <a:spLocks noGrp="1"/>
          </p:cNvSpPr>
          <p:nvPr>
            <p:ph type="sldNum" sz="quarter" idx="18"/>
          </p:nvPr>
        </p:nvSpPr>
        <p:spPr/>
        <p:txBody>
          <a:bodyPr/>
          <a:lstStyle/>
          <a:p>
            <a:fld id="{61F2C2C2-1EE4-4D60-B09F-2141F977BFAA}" type="slidenum">
              <a:rPr lang="de-DE" altLang="de-DE" smtClean="0"/>
              <a:pPr/>
              <a:t>‹Nr.›</a:t>
            </a:fld>
            <a:endParaRPr lang="de-DE" altLang="de-DE"/>
          </a:p>
        </p:txBody>
      </p:sp>
      <p:sp>
        <p:nvSpPr>
          <p:cNvPr id="3" name="Titel 2"/>
          <p:cNvSpPr>
            <a:spLocks noGrp="1"/>
          </p:cNvSpPr>
          <p:nvPr>
            <p:ph type="title"/>
          </p:nvPr>
        </p:nvSpPr>
        <p:spPr/>
        <p:txBody>
          <a:bodyPr/>
          <a:lstStyle/>
          <a:p>
            <a:r>
              <a:rPr lang="de-DE"/>
              <a:t>Mastertitelformat bearbeiten</a:t>
            </a:r>
            <a:endParaRPr lang="de-CH"/>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029" y="334040"/>
            <a:ext cx="11048010"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dirty="0"/>
              <a:t>Thema</a:t>
            </a:r>
          </a:p>
        </p:txBody>
      </p:sp>
    </p:spTree>
    <p:extLst>
      <p:ext uri="{BB962C8B-B14F-4D97-AF65-F5344CB8AC3E}">
        <p14:creationId xmlns:p14="http://schemas.microsoft.com/office/powerpoint/2010/main" val="246860602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„Wissenschaftliche Gesellschaft Montage, Handhabung und Industrierobotik - MHI“</a:t>
            </a:r>
            <a:endParaRPr lang="de-CH" dirty="0"/>
          </a:p>
        </p:txBody>
      </p:sp>
      <p:sp>
        <p:nvSpPr>
          <p:cNvPr id="3" name="Fußzeilenplatzhalter 2"/>
          <p:cNvSpPr>
            <a:spLocks noGrp="1"/>
          </p:cNvSpPr>
          <p:nvPr>
            <p:ph type="ftr" sz="quarter" idx="11"/>
          </p:nvPr>
        </p:nvSpPr>
        <p:spPr/>
        <p:txBody>
          <a:bodyPr/>
          <a:lstStyle/>
          <a:p>
            <a:r>
              <a:rPr lang="de-CH"/>
              <a:t>Automation II</a:t>
            </a:r>
            <a:endParaRPr lang="de-CH" dirty="0"/>
          </a:p>
        </p:txBody>
      </p:sp>
      <p:sp>
        <p:nvSpPr>
          <p:cNvPr id="4" name="Foliennummernplatzhalter 3"/>
          <p:cNvSpPr>
            <a:spLocks noGrp="1"/>
          </p:cNvSpPr>
          <p:nvPr>
            <p:ph type="sldNum" sz="quarter" idx="12"/>
          </p:nvPr>
        </p:nvSpPr>
        <p:spPr/>
        <p:txBody>
          <a:bodyPr/>
          <a:lstStyle/>
          <a:p>
            <a:fld id="{4EAC321B-7500-4259-A00F-915439A35E15}" type="slidenum">
              <a:rPr lang="de-CH" smtClean="0"/>
              <a:pPr/>
              <a:t>‹Nr.›</a:t>
            </a:fld>
            <a:endParaRPr lang="de-CH" dirty="0"/>
          </a:p>
        </p:txBody>
      </p:sp>
    </p:spTree>
    <p:extLst>
      <p:ext uri="{BB962C8B-B14F-4D97-AF65-F5344CB8AC3E}">
        <p14:creationId xmlns:p14="http://schemas.microsoft.com/office/powerpoint/2010/main" val="161903243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ollbild">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„Wissenschaftliche Gesellschaft Montage, Handhabung und Industrierobotik - MHI“</a:t>
            </a:r>
            <a:endParaRPr lang="de-CH" dirty="0"/>
          </a:p>
        </p:txBody>
      </p:sp>
      <p:sp>
        <p:nvSpPr>
          <p:cNvPr id="3" name="Fußzeilenplatzhalter 2"/>
          <p:cNvSpPr>
            <a:spLocks noGrp="1"/>
          </p:cNvSpPr>
          <p:nvPr>
            <p:ph type="ftr" sz="quarter" idx="11"/>
          </p:nvPr>
        </p:nvSpPr>
        <p:spPr/>
        <p:txBody>
          <a:bodyPr/>
          <a:lstStyle/>
          <a:p>
            <a:pPr defTabSz="354707"/>
            <a:r>
              <a:rPr lang="de-DE"/>
              <a:t>Automation II</a:t>
            </a:r>
            <a:endParaRPr lang="de-DE" altLang="de-DE" dirty="0">
              <a:solidFill>
                <a:srgbClr val="D40032"/>
              </a:solidFill>
            </a:endParaRPr>
          </a:p>
        </p:txBody>
      </p:sp>
      <p:sp>
        <p:nvSpPr>
          <p:cNvPr id="4" name="Foliennummernplatzhalter 3"/>
          <p:cNvSpPr>
            <a:spLocks noGrp="1"/>
          </p:cNvSpPr>
          <p:nvPr>
            <p:ph type="sldNum" sz="quarter" idx="12"/>
          </p:nvPr>
        </p:nvSpPr>
        <p:spPr/>
        <p:txBody>
          <a:bodyPr/>
          <a:lstStyle/>
          <a:p>
            <a:fld id="{61F2C2C2-1EE4-4D60-B09F-2141F977BFAA}" type="slidenum">
              <a:rPr lang="de-DE" altLang="de-DE" smtClean="0"/>
              <a:pPr/>
              <a:t>‹Nr.›</a:t>
            </a:fld>
            <a:endParaRPr lang="de-DE" altLang="de-DE"/>
          </a:p>
        </p:txBody>
      </p:sp>
      <p:sp>
        <p:nvSpPr>
          <p:cNvPr id="7" name="Bildplatzhalter 7"/>
          <p:cNvSpPr>
            <a:spLocks noGrp="1"/>
          </p:cNvSpPr>
          <p:nvPr>
            <p:ph type="pic" sz="quarter" idx="20" hasCustomPrompt="1"/>
          </p:nvPr>
        </p:nvSpPr>
        <p:spPr>
          <a:xfrm>
            <a:off x="0" y="-1"/>
            <a:ext cx="12192000" cy="6200775"/>
          </a:xfrm>
          <a:prstGeom prst="rect">
            <a:avLst/>
          </a:prstGeom>
          <a:solidFill>
            <a:schemeClr val="bg2"/>
          </a:solidFill>
        </p:spPr>
        <p:txBody>
          <a:bodyPr lIns="216000" tIns="108000">
            <a:normAutofit/>
          </a:bodyPr>
          <a:lstStyle>
            <a:lvl1pPr marL="0" indent="0">
              <a:buNone/>
              <a:defRPr sz="1999" baseline="0"/>
            </a:lvl1pPr>
          </a:lstStyle>
          <a:p>
            <a:r>
              <a:rPr lang="de-CH" dirty="0"/>
              <a:t>Bild über das Bild-Icon einfügen</a:t>
            </a:r>
          </a:p>
        </p:txBody>
      </p:sp>
    </p:spTree>
    <p:extLst>
      <p:ext uri="{BB962C8B-B14F-4D97-AF65-F5344CB8AC3E}">
        <p14:creationId xmlns:p14="http://schemas.microsoft.com/office/powerpoint/2010/main" val="80521169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HE_Textseite">
    <p:spTree>
      <p:nvGrpSpPr>
        <p:cNvPr id="1" name=""/>
        <p:cNvGrpSpPr/>
        <p:nvPr/>
      </p:nvGrpSpPr>
      <p:grpSpPr>
        <a:xfrm>
          <a:off x="0" y="0"/>
          <a:ext cx="0" cy="0"/>
          <a:chOff x="0" y="0"/>
          <a:chExt cx="0" cy="0"/>
        </a:xfrm>
      </p:grpSpPr>
      <p:sp>
        <p:nvSpPr>
          <p:cNvPr id="11" name="Textplatzhalter 2"/>
          <p:cNvSpPr>
            <a:spLocks noGrp="1"/>
          </p:cNvSpPr>
          <p:nvPr>
            <p:ph idx="1"/>
          </p:nvPr>
        </p:nvSpPr>
        <p:spPr>
          <a:xfrm>
            <a:off x="624418" y="1477433"/>
            <a:ext cx="8593668" cy="4832352"/>
          </a:xfrm>
          <a:prstGeom prst="rect">
            <a:avLst/>
          </a:prstGeom>
        </p:spPr>
        <p:txBody>
          <a:bodyPr vert="horz" lIns="0" tIns="45720" rIns="91440" bIns="45720" rtlCol="0">
            <a:noAutofit/>
          </a:bodyPr>
          <a:lstStyle>
            <a:lvl1pPr marL="0" indent="0">
              <a:buNone/>
              <a:defRPr sz="1788" baseline="0"/>
            </a:lvl1pPr>
            <a:lvl2pPr>
              <a:defRPr lang="de-DE" sz="1788" kern="1200" baseline="0" dirty="0" smtClean="0">
                <a:solidFill>
                  <a:srgbClr val="002D58"/>
                </a:solidFill>
                <a:latin typeface="+mn-lt"/>
                <a:ea typeface="+mn-ea"/>
                <a:cs typeface="+mn-cs"/>
              </a:defRPr>
            </a:lvl2pPr>
            <a:lvl3pPr>
              <a:defRPr sz="1788" baseline="0"/>
            </a:lvl3pPr>
            <a:lvl4pPr>
              <a:defRPr sz="1788" baseline="0"/>
            </a:lvl4pPr>
            <a:lvl5pPr>
              <a:defRPr sz="1788"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itel 13"/>
          <p:cNvSpPr>
            <a:spLocks noGrp="1"/>
          </p:cNvSpPr>
          <p:nvPr>
            <p:ph type="title"/>
          </p:nvPr>
        </p:nvSpPr>
        <p:spPr>
          <a:xfrm>
            <a:off x="624419" y="452967"/>
            <a:ext cx="9023349" cy="483296"/>
          </a:xfrm>
        </p:spPr>
        <p:txBody>
          <a:bodyPr/>
          <a:lstStyle/>
          <a:p>
            <a:r>
              <a:rPr lang="de-DE"/>
              <a:t>Mastertitelformat bearbeiten</a:t>
            </a:r>
            <a:endParaRPr lang="de-DE" dirty="0"/>
          </a:p>
        </p:txBody>
      </p:sp>
      <p:sp>
        <p:nvSpPr>
          <p:cNvPr id="20" name="Fußzeilenplatzhalter 19"/>
          <p:cNvSpPr>
            <a:spLocks noGrp="1"/>
          </p:cNvSpPr>
          <p:nvPr>
            <p:ph type="ftr" sz="quarter" idx="15"/>
          </p:nvPr>
        </p:nvSpPr>
        <p:spPr>
          <a:xfrm>
            <a:off x="839260" y="6461313"/>
            <a:ext cx="8593666" cy="211045"/>
          </a:xfrm>
          <a:prstGeom prst="rect">
            <a:avLst/>
          </a:prstGeom>
        </p:spPr>
        <p:txBody>
          <a:bodyPr/>
          <a:lstStyle>
            <a:lvl1pPr>
              <a:defRPr/>
            </a:lvl1pPr>
          </a:lstStyle>
          <a:p>
            <a:pPr defTabSz="354707"/>
            <a:r>
              <a:rPr lang="de-DE"/>
              <a:t>Automation II</a:t>
            </a:r>
            <a:endParaRPr lang="de-DE" altLang="de-DE" dirty="0">
              <a:solidFill>
                <a:srgbClr val="D40032"/>
              </a:solidFill>
            </a:endParaRPr>
          </a:p>
        </p:txBody>
      </p:sp>
      <p:sp>
        <p:nvSpPr>
          <p:cNvPr id="21" name="Foliennummernplatzhalter 20"/>
          <p:cNvSpPr>
            <a:spLocks noGrp="1"/>
          </p:cNvSpPr>
          <p:nvPr>
            <p:ph type="sldNum" sz="quarter" idx="16"/>
          </p:nvPr>
        </p:nvSpPr>
        <p:spPr>
          <a:xfrm>
            <a:off x="0" y="6461313"/>
            <a:ext cx="767049" cy="211045"/>
          </a:xfrm>
        </p:spPr>
        <p:txBody>
          <a:bodyPr/>
          <a:lstStyle/>
          <a:p>
            <a:fld id="{61F2C2C2-1EE4-4D60-B09F-2141F977BFAA}" type="slidenum">
              <a:rPr lang="de-DE" altLang="de-DE" smtClean="0"/>
              <a:pPr/>
              <a:t>‹Nr.›</a:t>
            </a:fld>
            <a:endParaRPr lang="de-DE" altLang="de-DE"/>
          </a:p>
        </p:txBody>
      </p:sp>
    </p:spTree>
    <p:extLst>
      <p:ext uri="{BB962C8B-B14F-4D97-AF65-F5344CB8AC3E}">
        <p14:creationId xmlns:p14="http://schemas.microsoft.com/office/powerpoint/2010/main" val="3384671813"/>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Mastertitelformat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CH"/>
          </a:p>
        </p:txBody>
      </p:sp>
      <p:sp>
        <p:nvSpPr>
          <p:cNvPr id="4" name="Datumsplatzhalter 3"/>
          <p:cNvSpPr>
            <a:spLocks noGrp="1"/>
          </p:cNvSpPr>
          <p:nvPr>
            <p:ph type="dt" sz="half" idx="10"/>
          </p:nvPr>
        </p:nvSpPr>
        <p:spPr/>
        <p:txBody>
          <a:bodyPr/>
          <a:lstStyle/>
          <a:p>
            <a:r>
              <a:rPr lang="de-DE"/>
              <a:t>„Wissenschaftliche Gesellschaft Montage, Handhabung und Industrierobotik - MHI“</a:t>
            </a:r>
            <a:endParaRPr lang="de-CH"/>
          </a:p>
        </p:txBody>
      </p:sp>
      <p:sp>
        <p:nvSpPr>
          <p:cNvPr id="5" name="Fußzeilenplatzhalter 4"/>
          <p:cNvSpPr>
            <a:spLocks noGrp="1"/>
          </p:cNvSpPr>
          <p:nvPr>
            <p:ph type="ftr" sz="quarter" idx="11"/>
          </p:nvPr>
        </p:nvSpPr>
        <p:spPr/>
        <p:txBody>
          <a:bodyPr/>
          <a:lstStyle/>
          <a:p>
            <a:r>
              <a:rPr lang="de-CH"/>
              <a:t>Automation II</a:t>
            </a:r>
          </a:p>
        </p:txBody>
      </p:sp>
      <p:sp>
        <p:nvSpPr>
          <p:cNvPr id="6" name="Foliennummernplatzhalter 5"/>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1911821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r>
              <a:rPr lang="de-DE"/>
              <a:t>„Wissenschaftliche Gesellschaft Montage, Handhabung und Industrierobotik - MHI“</a:t>
            </a:r>
            <a:endParaRPr lang="de-CH"/>
          </a:p>
        </p:txBody>
      </p:sp>
      <p:sp>
        <p:nvSpPr>
          <p:cNvPr id="5" name="Fußzeilenplatzhalter 4"/>
          <p:cNvSpPr>
            <a:spLocks noGrp="1"/>
          </p:cNvSpPr>
          <p:nvPr>
            <p:ph type="ftr" sz="quarter" idx="11"/>
          </p:nvPr>
        </p:nvSpPr>
        <p:spPr/>
        <p:txBody>
          <a:bodyPr/>
          <a:lstStyle/>
          <a:p>
            <a:r>
              <a:rPr lang="de-CH"/>
              <a:t>Automation II</a:t>
            </a:r>
          </a:p>
        </p:txBody>
      </p:sp>
      <p:sp>
        <p:nvSpPr>
          <p:cNvPr id="6" name="Foliennummernplatzhalter 5"/>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1956936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Mastertitelformat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r>
              <a:rPr lang="de-DE"/>
              <a:t>„Wissenschaftliche Gesellschaft Montage, Handhabung und Industrierobotik - MHI“</a:t>
            </a:r>
            <a:endParaRPr lang="de-CH"/>
          </a:p>
        </p:txBody>
      </p:sp>
      <p:sp>
        <p:nvSpPr>
          <p:cNvPr id="5" name="Fußzeilenplatzhalter 4"/>
          <p:cNvSpPr>
            <a:spLocks noGrp="1"/>
          </p:cNvSpPr>
          <p:nvPr>
            <p:ph type="ftr" sz="quarter" idx="11"/>
          </p:nvPr>
        </p:nvSpPr>
        <p:spPr/>
        <p:txBody>
          <a:bodyPr/>
          <a:lstStyle/>
          <a:p>
            <a:r>
              <a:rPr lang="de-CH"/>
              <a:t>Automation II</a:t>
            </a:r>
          </a:p>
        </p:txBody>
      </p:sp>
      <p:sp>
        <p:nvSpPr>
          <p:cNvPr id="6" name="Foliennummernplatzhalter 5"/>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592165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r>
              <a:rPr lang="de-DE"/>
              <a:t>„Wissenschaftliche Gesellschaft Montage, Handhabung und Industrierobotik - MHI“</a:t>
            </a:r>
            <a:endParaRPr lang="de-CH"/>
          </a:p>
        </p:txBody>
      </p:sp>
      <p:sp>
        <p:nvSpPr>
          <p:cNvPr id="6" name="Fußzeilenplatzhalter 5"/>
          <p:cNvSpPr>
            <a:spLocks noGrp="1"/>
          </p:cNvSpPr>
          <p:nvPr>
            <p:ph type="ftr" sz="quarter" idx="11"/>
          </p:nvPr>
        </p:nvSpPr>
        <p:spPr/>
        <p:txBody>
          <a:bodyPr/>
          <a:lstStyle/>
          <a:p>
            <a:r>
              <a:rPr lang="de-CH"/>
              <a:t>Automation II</a:t>
            </a:r>
          </a:p>
        </p:txBody>
      </p:sp>
      <p:sp>
        <p:nvSpPr>
          <p:cNvPr id="7" name="Foliennummernplatzhalter 6"/>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2585709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r>
              <a:rPr lang="de-DE"/>
              <a:t>„Wissenschaftliche Gesellschaft Montage, Handhabung und Industrierobotik - MHI“</a:t>
            </a:r>
            <a:endParaRPr lang="de-CH"/>
          </a:p>
        </p:txBody>
      </p:sp>
      <p:sp>
        <p:nvSpPr>
          <p:cNvPr id="8" name="Fußzeilenplatzhalter 7"/>
          <p:cNvSpPr>
            <a:spLocks noGrp="1"/>
          </p:cNvSpPr>
          <p:nvPr>
            <p:ph type="ftr" sz="quarter" idx="11"/>
          </p:nvPr>
        </p:nvSpPr>
        <p:spPr/>
        <p:txBody>
          <a:bodyPr/>
          <a:lstStyle/>
          <a:p>
            <a:r>
              <a:rPr lang="de-CH"/>
              <a:t>Automation II</a:t>
            </a:r>
          </a:p>
        </p:txBody>
      </p:sp>
      <p:sp>
        <p:nvSpPr>
          <p:cNvPr id="9" name="Foliennummernplatzhalter 8"/>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530276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p:cNvSpPr>
            <a:spLocks noGrp="1"/>
          </p:cNvSpPr>
          <p:nvPr>
            <p:ph type="dt" sz="half" idx="10"/>
          </p:nvPr>
        </p:nvSpPr>
        <p:spPr/>
        <p:txBody>
          <a:bodyPr/>
          <a:lstStyle/>
          <a:p>
            <a:r>
              <a:rPr lang="de-DE"/>
              <a:t>„Wissenschaftliche Gesellschaft Montage, Handhabung und Industrierobotik - MHI“</a:t>
            </a:r>
            <a:endParaRPr lang="de-CH"/>
          </a:p>
        </p:txBody>
      </p:sp>
      <p:sp>
        <p:nvSpPr>
          <p:cNvPr id="4" name="Fußzeilenplatzhalter 3"/>
          <p:cNvSpPr>
            <a:spLocks noGrp="1"/>
          </p:cNvSpPr>
          <p:nvPr>
            <p:ph type="ftr" sz="quarter" idx="11"/>
          </p:nvPr>
        </p:nvSpPr>
        <p:spPr/>
        <p:txBody>
          <a:bodyPr/>
          <a:lstStyle/>
          <a:p>
            <a:r>
              <a:rPr lang="de-CH"/>
              <a:t>Automation II</a:t>
            </a:r>
          </a:p>
        </p:txBody>
      </p:sp>
      <p:sp>
        <p:nvSpPr>
          <p:cNvPr id="5" name="Foliennummernplatzhalter 4"/>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335509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 mit Bi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F2D6CD5-EBD8-4E95-8859-83C8D04BFA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96442" y="5947634"/>
            <a:ext cx="1557598" cy="732008"/>
          </a:xfrm>
          <a:prstGeom prst="rect">
            <a:avLst/>
          </a:prstGeom>
        </p:spPr>
      </p:pic>
      <p:sp>
        <p:nvSpPr>
          <p:cNvPr id="14" name="Bildplatzhalter 13" descr="Hier Titelbild einfügen" title="Titelbild">
            <a:extLst>
              <a:ext uri="{FF2B5EF4-FFF2-40B4-BE49-F238E27FC236}">
                <a16:creationId xmlns:a16="http://schemas.microsoft.com/office/drawing/2014/main" id="{1DE6A71F-9A5B-4F1D-A226-20EDC05C37DC}"/>
              </a:ext>
            </a:extLst>
          </p:cNvPr>
          <p:cNvSpPr>
            <a:spLocks noGrp="1"/>
          </p:cNvSpPr>
          <p:nvPr>
            <p:ph type="pic" sz="quarter" idx="12" hasCustomPrompt="1"/>
          </p:nvPr>
        </p:nvSpPr>
        <p:spPr>
          <a:xfrm>
            <a:off x="0" y="0"/>
            <a:ext cx="12192000" cy="5772670"/>
          </a:xfrm>
          <a:prstGeom prst="rect">
            <a:avLst/>
          </a:prstGeom>
          <a:solidFill>
            <a:schemeClr val="bg2"/>
          </a:solidFill>
        </p:spPr>
        <p:txBody>
          <a:bodyPr lIns="216000" tIns="108000" anchor="t" anchorCtr="0">
            <a:normAutofit/>
          </a:bodyPr>
          <a:lstStyle>
            <a:lvl1pPr marL="0" indent="0">
              <a:buNone/>
              <a:defRPr sz="1999" baseline="0"/>
            </a:lvl1pPr>
          </a:lstStyle>
          <a:p>
            <a:r>
              <a:rPr lang="de-CH" dirty="0"/>
              <a:t>Tipp: Zuerst das Bild einfügen (über das Bild-Icon), dann den Titel eingeben.</a:t>
            </a:r>
          </a:p>
        </p:txBody>
      </p:sp>
      <p:sp>
        <p:nvSpPr>
          <p:cNvPr id="2" name="Titel 1"/>
          <p:cNvSpPr>
            <a:spLocks noGrp="1"/>
          </p:cNvSpPr>
          <p:nvPr>
            <p:ph type="ctrTitle" hasCustomPrompt="1"/>
          </p:nvPr>
        </p:nvSpPr>
        <p:spPr>
          <a:xfrm>
            <a:off x="5335752" y="3427354"/>
            <a:ext cx="5954290" cy="797311"/>
          </a:xfrm>
          <a:solidFill>
            <a:srgbClr val="FFFFFF">
              <a:alpha val="80000"/>
            </a:srgbClr>
          </a:solidFill>
        </p:spPr>
        <p:txBody>
          <a:bodyPr wrap="square" lIns="108000" tIns="72000" rIns="108000" bIns="108000" anchor="b" anchorCtr="0">
            <a:spAutoFit/>
          </a:bodyPr>
          <a:lstStyle>
            <a:lvl1pPr algn="l">
              <a:lnSpc>
                <a:spcPct val="100000"/>
              </a:lnSpc>
              <a:defRPr sz="3998" b="1" baseline="0">
                <a:solidFill>
                  <a:schemeClr val="tx2"/>
                </a:solidFill>
              </a:defRPr>
            </a:lvl1pPr>
          </a:lstStyle>
          <a:p>
            <a:r>
              <a:rPr lang="de-DE" dirty="0"/>
              <a:t>Überschrift Titelfolie</a:t>
            </a:r>
            <a:endParaRPr lang="de-CH" dirty="0"/>
          </a:p>
        </p:txBody>
      </p:sp>
      <p:sp>
        <p:nvSpPr>
          <p:cNvPr id="4" name="Datumsplatzhalter 3"/>
          <p:cNvSpPr>
            <a:spLocks noGrp="1"/>
          </p:cNvSpPr>
          <p:nvPr>
            <p:ph type="dt" sz="half" idx="10"/>
          </p:nvPr>
        </p:nvSpPr>
        <p:spPr>
          <a:xfrm>
            <a:off x="6326069" y="6453188"/>
            <a:ext cx="3375587" cy="179387"/>
          </a:xfrm>
          <a:prstGeom prst="rect">
            <a:avLst/>
          </a:prstGeom>
        </p:spPr>
        <p:txBody>
          <a:bodyPr lIns="0" tIns="0" rIns="0" bIns="0" anchor="b" anchorCtr="0"/>
          <a:lstStyle>
            <a:lvl1pPr algn="l">
              <a:defRPr sz="1199" b="0">
                <a:solidFill>
                  <a:schemeClr val="tx1"/>
                </a:solidFill>
                <a:latin typeface="Arial" panose="020B0604020202020204" pitchFamily="34" charset="0"/>
                <a:cs typeface="Arial" panose="020B0604020202020204" pitchFamily="34" charset="0"/>
              </a:defRPr>
            </a:lvl1pPr>
          </a:lstStyle>
          <a:p>
            <a:r>
              <a:rPr lang="de-DE"/>
              <a:t>„Wissenschaftliche Gesellschaft Montage, Handhabung und Industrierobotik - MHI“</a:t>
            </a:r>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5314" y="4224664"/>
            <a:ext cx="4061884" cy="489534"/>
          </a:xfrm>
          <a:prstGeom prst="rect">
            <a:avLst/>
          </a:prstGeom>
          <a:solidFill>
            <a:srgbClr val="D72864">
              <a:alpha val="80000"/>
            </a:srgbClr>
          </a:solidFill>
        </p:spPr>
        <p:txBody>
          <a:bodyPr wrap="square" lIns="108000" tIns="72000" rIns="108000" bIns="108000" anchor="t" anchorCtr="0">
            <a:spAutoFit/>
          </a:bodyPr>
          <a:lstStyle>
            <a:lvl1pPr marL="0" indent="0">
              <a:buNone/>
              <a:defRPr sz="1999" baseline="0">
                <a:solidFill>
                  <a:schemeClr val="bg1"/>
                </a:solidFill>
              </a:defRPr>
            </a:lvl1pPr>
            <a:lvl2pPr marL="456971" indent="0">
              <a:buNone/>
              <a:defRPr/>
            </a:lvl2pPr>
          </a:lstStyle>
          <a:p>
            <a:pPr lvl="0"/>
            <a:r>
              <a:rPr lang="de-DE" dirty="0"/>
              <a:t>Untertitel</a:t>
            </a:r>
          </a:p>
        </p:txBody>
      </p:sp>
      <p:sp>
        <p:nvSpPr>
          <p:cNvPr id="6" name="Textplatzhalter 5"/>
          <p:cNvSpPr>
            <a:spLocks noGrp="1"/>
          </p:cNvSpPr>
          <p:nvPr>
            <p:ph type="body" sz="quarter" idx="14" hasCustomPrompt="1"/>
          </p:nvPr>
        </p:nvSpPr>
        <p:spPr>
          <a:xfrm>
            <a:off x="6326069" y="5949950"/>
            <a:ext cx="3363301" cy="503238"/>
          </a:xfrm>
          <a:prstGeom prst="rect">
            <a:avLst/>
          </a:prstGeom>
        </p:spPr>
        <p:txBody>
          <a:bodyPr lIns="0" tIns="0" rIns="0" bIns="0" anchor="t" anchorCtr="0">
            <a:normAutofit/>
          </a:bodyPr>
          <a:lstStyle>
            <a:lvl1pPr marL="0" marR="0" indent="0" algn="l" defTabSz="609463" rtl="0" eaLnBrk="1" fontAlgn="auto" latinLnBrk="0" hangingPunct="1">
              <a:lnSpc>
                <a:spcPct val="100000"/>
              </a:lnSpc>
              <a:spcBef>
                <a:spcPts val="0"/>
              </a:spcBef>
              <a:spcAft>
                <a:spcPts val="0"/>
              </a:spcAft>
              <a:buClrTx/>
              <a:buSzTx/>
              <a:buFontTx/>
              <a:buNone/>
              <a:tabLst/>
              <a:defRPr sz="1199"/>
            </a:lvl1pPr>
            <a:lvl2pPr marL="360182" indent="0">
              <a:buNone/>
              <a:defRPr/>
            </a:lvl2pPr>
            <a:lvl3pPr marL="718778" indent="0">
              <a:buNone/>
              <a:defRPr/>
            </a:lvl3pPr>
            <a:lvl4pPr marL="1077373" indent="0">
              <a:buNone/>
              <a:defRPr/>
            </a:lvl4pPr>
            <a:lvl5pPr marL="1437556" indent="0">
              <a:buNone/>
              <a:defRPr/>
            </a:lvl5pPr>
          </a:lstStyle>
          <a:p>
            <a:pPr marL="0" marR="0" lvl="0" indent="0" algn="l" defTabSz="609463" rtl="0" eaLnBrk="1" fontAlgn="auto" latinLnBrk="0" hangingPunct="1">
              <a:lnSpc>
                <a:spcPct val="100000"/>
              </a:lnSpc>
              <a:spcBef>
                <a:spcPts val="0"/>
              </a:spcBef>
              <a:spcAft>
                <a:spcPts val="0"/>
              </a:spcAft>
              <a:buClrTx/>
              <a:buSzTx/>
              <a:buFontTx/>
              <a:buNone/>
              <a:tabLst/>
              <a:defRPr/>
            </a:pPr>
            <a:r>
              <a:rPr kumimoji="0" lang="de-CH" sz="1199"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
        <p:nvSpPr>
          <p:cNvPr id="10" name="Textplatzhalter 14">
            <a:extLst>
              <a:ext uri="{FF2B5EF4-FFF2-40B4-BE49-F238E27FC236}">
                <a16:creationId xmlns:a16="http://schemas.microsoft.com/office/drawing/2014/main" id="{2A818FE7-2817-4CCE-892B-6DE76AF6C55A}"/>
              </a:ext>
            </a:extLst>
          </p:cNvPr>
          <p:cNvSpPr>
            <a:spLocks noGrp="1"/>
          </p:cNvSpPr>
          <p:nvPr>
            <p:ph type="body" sz="quarter" idx="15" hasCustomPrompt="1"/>
          </p:nvPr>
        </p:nvSpPr>
        <p:spPr>
          <a:xfrm>
            <a:off x="806031" y="5949950"/>
            <a:ext cx="4529722" cy="647700"/>
          </a:xfrm>
          <a:prstGeom prst="rect">
            <a:avLst/>
          </a:prstGeom>
        </p:spPr>
        <p:txBody>
          <a:bodyPr wrap="none" lIns="0" tIns="0" rIns="0" bIns="0">
            <a:noAutofit/>
          </a:bodyPr>
          <a:lstStyle>
            <a:lvl1pPr marL="0" indent="0">
              <a:buNone/>
              <a:defRPr sz="1199">
                <a:latin typeface="+mn-lt"/>
              </a:defRPr>
            </a:lvl1pPr>
          </a:lstStyle>
          <a:p>
            <a:pPr lvl="0"/>
            <a:r>
              <a:rPr lang="de-CH" dirty="0"/>
              <a:t>Departement / Abteilung</a:t>
            </a:r>
          </a:p>
        </p:txBody>
      </p:sp>
    </p:spTree>
    <p:extLst>
      <p:ext uri="{BB962C8B-B14F-4D97-AF65-F5344CB8AC3E}">
        <p14:creationId xmlns:p14="http://schemas.microsoft.com/office/powerpoint/2010/main" val="553960034"/>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„Wissenschaftliche Gesellschaft Montage, Handhabung und Industrierobotik - MHI“</a:t>
            </a:r>
            <a:endParaRPr lang="de-CH"/>
          </a:p>
        </p:txBody>
      </p:sp>
      <p:sp>
        <p:nvSpPr>
          <p:cNvPr id="3" name="Fußzeilenplatzhalter 2"/>
          <p:cNvSpPr>
            <a:spLocks noGrp="1"/>
          </p:cNvSpPr>
          <p:nvPr>
            <p:ph type="ftr" sz="quarter" idx="11"/>
          </p:nvPr>
        </p:nvSpPr>
        <p:spPr/>
        <p:txBody>
          <a:bodyPr/>
          <a:lstStyle/>
          <a:p>
            <a:r>
              <a:rPr lang="de-CH"/>
              <a:t>Automation II</a:t>
            </a:r>
          </a:p>
        </p:txBody>
      </p:sp>
      <p:sp>
        <p:nvSpPr>
          <p:cNvPr id="4" name="Foliennummernplatzhalter 3"/>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2583767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Mastertitelformat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r>
              <a:rPr lang="de-DE"/>
              <a:t>„Wissenschaftliche Gesellschaft Montage, Handhabung und Industrierobotik - MHI“</a:t>
            </a:r>
            <a:endParaRPr lang="de-CH"/>
          </a:p>
        </p:txBody>
      </p:sp>
      <p:sp>
        <p:nvSpPr>
          <p:cNvPr id="6" name="Fußzeilenplatzhalter 5"/>
          <p:cNvSpPr>
            <a:spLocks noGrp="1"/>
          </p:cNvSpPr>
          <p:nvPr>
            <p:ph type="ftr" sz="quarter" idx="11"/>
          </p:nvPr>
        </p:nvSpPr>
        <p:spPr/>
        <p:txBody>
          <a:bodyPr/>
          <a:lstStyle/>
          <a:p>
            <a:r>
              <a:rPr lang="de-CH"/>
              <a:t>Automation II</a:t>
            </a:r>
          </a:p>
        </p:txBody>
      </p:sp>
      <p:sp>
        <p:nvSpPr>
          <p:cNvPr id="7" name="Foliennummernplatzhalter 6"/>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3267962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Mastertitelformat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r>
              <a:rPr lang="de-DE"/>
              <a:t>„Wissenschaftliche Gesellschaft Montage, Handhabung und Industrierobotik - MHI“</a:t>
            </a:r>
            <a:endParaRPr lang="de-CH"/>
          </a:p>
        </p:txBody>
      </p:sp>
      <p:sp>
        <p:nvSpPr>
          <p:cNvPr id="6" name="Fußzeilenplatzhalter 5"/>
          <p:cNvSpPr>
            <a:spLocks noGrp="1"/>
          </p:cNvSpPr>
          <p:nvPr>
            <p:ph type="ftr" sz="quarter" idx="11"/>
          </p:nvPr>
        </p:nvSpPr>
        <p:spPr/>
        <p:txBody>
          <a:bodyPr/>
          <a:lstStyle/>
          <a:p>
            <a:r>
              <a:rPr lang="de-CH"/>
              <a:t>Automation II</a:t>
            </a:r>
          </a:p>
        </p:txBody>
      </p:sp>
      <p:sp>
        <p:nvSpPr>
          <p:cNvPr id="7" name="Foliennummernplatzhalter 6"/>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3607194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r>
              <a:rPr lang="de-DE"/>
              <a:t>„Wissenschaftliche Gesellschaft Montage, Handhabung und Industrierobotik - MHI“</a:t>
            </a:r>
            <a:endParaRPr lang="de-CH"/>
          </a:p>
        </p:txBody>
      </p:sp>
      <p:sp>
        <p:nvSpPr>
          <p:cNvPr id="5" name="Fußzeilenplatzhalter 4"/>
          <p:cNvSpPr>
            <a:spLocks noGrp="1"/>
          </p:cNvSpPr>
          <p:nvPr>
            <p:ph type="ftr" sz="quarter" idx="11"/>
          </p:nvPr>
        </p:nvSpPr>
        <p:spPr/>
        <p:txBody>
          <a:bodyPr/>
          <a:lstStyle/>
          <a:p>
            <a:r>
              <a:rPr lang="de-CH"/>
              <a:t>Automation II</a:t>
            </a:r>
          </a:p>
        </p:txBody>
      </p:sp>
      <p:sp>
        <p:nvSpPr>
          <p:cNvPr id="6" name="Foliennummernplatzhalter 5"/>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818766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Mastertitelformat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r>
              <a:rPr lang="de-DE"/>
              <a:t>„Wissenschaftliche Gesellschaft Montage, Handhabung und Industrierobotik - MHI“</a:t>
            </a:r>
            <a:endParaRPr lang="de-CH"/>
          </a:p>
        </p:txBody>
      </p:sp>
      <p:sp>
        <p:nvSpPr>
          <p:cNvPr id="5" name="Fußzeilenplatzhalter 4"/>
          <p:cNvSpPr>
            <a:spLocks noGrp="1"/>
          </p:cNvSpPr>
          <p:nvPr>
            <p:ph type="ftr" sz="quarter" idx="11"/>
          </p:nvPr>
        </p:nvSpPr>
        <p:spPr/>
        <p:txBody>
          <a:bodyPr/>
          <a:lstStyle/>
          <a:p>
            <a:r>
              <a:rPr lang="de-CH"/>
              <a:t>Automation II</a:t>
            </a:r>
          </a:p>
        </p:txBody>
      </p:sp>
      <p:sp>
        <p:nvSpPr>
          <p:cNvPr id="6" name="Foliennummernplatzhalter 5"/>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2865882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p:cNvSpPr>
            <a:spLocks noGrp="1"/>
          </p:cNvSpPr>
          <p:nvPr>
            <p:ph type="dt" sz="half" idx="10"/>
          </p:nvPr>
        </p:nvSpPr>
        <p:spPr/>
        <p:txBody>
          <a:bodyPr/>
          <a:lstStyle/>
          <a:p>
            <a:r>
              <a:rPr lang="de-DE"/>
              <a:t>„Wissenschaftliche Gesellschaft Montage, Handhabung und Industrierobotik - MHI“</a:t>
            </a:r>
            <a:endParaRPr lang="de-CH"/>
          </a:p>
        </p:txBody>
      </p:sp>
      <p:sp>
        <p:nvSpPr>
          <p:cNvPr id="4" name="Fußzeilenplatzhalter 3"/>
          <p:cNvSpPr>
            <a:spLocks noGrp="1"/>
          </p:cNvSpPr>
          <p:nvPr>
            <p:ph type="ftr" sz="quarter" idx="11"/>
          </p:nvPr>
        </p:nvSpPr>
        <p:spPr/>
        <p:txBody>
          <a:bodyPr/>
          <a:lstStyle/>
          <a:p>
            <a:r>
              <a:rPr lang="de-CH"/>
              <a:t>Automation II</a:t>
            </a:r>
          </a:p>
        </p:txBody>
      </p:sp>
      <p:sp>
        <p:nvSpPr>
          <p:cNvPr id="5" name="Foliennummernplatzhalter 4"/>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4029315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bschnittsfolie hoch">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a:t>„Wissenschaftliche Gesellschaft Montage, Handhabung und Industrierobotik - MHI“</a:t>
            </a:r>
            <a:endParaRPr lang="de-CH" dirty="0"/>
          </a:p>
        </p:txBody>
      </p:sp>
      <p:sp>
        <p:nvSpPr>
          <p:cNvPr id="4" name="Fußzeilenplatzhalter 3"/>
          <p:cNvSpPr>
            <a:spLocks noGrp="1"/>
          </p:cNvSpPr>
          <p:nvPr>
            <p:ph type="ftr" sz="quarter" idx="11"/>
          </p:nvPr>
        </p:nvSpPr>
        <p:spPr/>
        <p:txBody>
          <a:bodyPr/>
          <a:lstStyle/>
          <a:p>
            <a:pPr defTabSz="354707"/>
            <a:r>
              <a:rPr lang="de-DE"/>
              <a:t>Automation II</a:t>
            </a:r>
            <a:endParaRPr lang="de-DE" altLang="de-DE" dirty="0">
              <a:solidFill>
                <a:srgbClr val="D40032"/>
              </a:solidFill>
            </a:endParaRPr>
          </a:p>
        </p:txBody>
      </p:sp>
      <p:sp>
        <p:nvSpPr>
          <p:cNvPr id="5" name="Foliennummernplatzhalter 4"/>
          <p:cNvSpPr>
            <a:spLocks noGrp="1"/>
          </p:cNvSpPr>
          <p:nvPr>
            <p:ph type="sldNum" sz="quarter" idx="12"/>
          </p:nvPr>
        </p:nvSpPr>
        <p:spPr/>
        <p:txBody>
          <a:bodyPr/>
          <a:lstStyle/>
          <a:p>
            <a:fld id="{61F2C2C2-1EE4-4D60-B09F-2141F977BFAA}" type="slidenum">
              <a:rPr lang="de-DE" altLang="de-DE" smtClean="0"/>
              <a:pPr/>
              <a:t>‹Nr.›</a:t>
            </a:fld>
            <a:endParaRPr lang="de-DE" altLang="de-DE"/>
          </a:p>
        </p:txBody>
      </p:sp>
      <p:sp>
        <p:nvSpPr>
          <p:cNvPr id="8" name="Bildplatzhalter 7"/>
          <p:cNvSpPr>
            <a:spLocks noGrp="1"/>
          </p:cNvSpPr>
          <p:nvPr>
            <p:ph type="pic" sz="quarter" idx="20" hasCustomPrompt="1"/>
          </p:nvPr>
        </p:nvSpPr>
        <p:spPr>
          <a:xfrm>
            <a:off x="6491082" y="333375"/>
            <a:ext cx="5362958" cy="5867400"/>
          </a:xfrm>
          <a:prstGeom prst="rect">
            <a:avLst/>
          </a:prstGeom>
          <a:solidFill>
            <a:schemeClr val="bg2"/>
          </a:solidFill>
        </p:spPr>
        <p:txBody>
          <a:bodyPr lIns="216000" tIns="108000">
            <a:normAutofit/>
          </a:bodyPr>
          <a:lstStyle>
            <a:lvl1pPr marL="0" indent="0">
              <a:buNone/>
              <a:defRPr sz="1999" baseline="0"/>
            </a:lvl1pPr>
          </a:lstStyle>
          <a:p>
            <a:r>
              <a:rPr lang="de-CH" dirty="0"/>
              <a:t>Bild über das Bild-Icon einfügen</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029" y="2213150"/>
            <a:ext cx="5361372" cy="1917733"/>
          </a:xfrm>
          <a:prstGeom prst="rect">
            <a:avLst/>
          </a:prstGeom>
        </p:spPr>
        <p:txBody>
          <a:bodyPr lIns="0" tIns="36000" rIns="0" bIns="0">
            <a:noAutofit/>
          </a:bodyPr>
          <a:lstStyle>
            <a:lvl1pPr marL="0" indent="0">
              <a:buNone/>
              <a:defRPr sz="1999" b="1"/>
            </a:lvl1pPr>
            <a:lvl2pPr marL="456971" indent="0">
              <a:buNone/>
              <a:defRPr/>
            </a:lvl2pPr>
          </a:lstStyle>
          <a:p>
            <a:pPr lvl="0"/>
            <a:r>
              <a:rPr lang="de-DE" dirty="0"/>
              <a:t>Untertitel</a:t>
            </a:r>
          </a:p>
        </p:txBody>
      </p:sp>
      <p:sp>
        <p:nvSpPr>
          <p:cNvPr id="11" name="Titel 1"/>
          <p:cNvSpPr>
            <a:spLocks noGrp="1"/>
          </p:cNvSpPr>
          <p:nvPr>
            <p:ph type="title" hasCustomPrompt="1"/>
          </p:nvPr>
        </p:nvSpPr>
        <p:spPr>
          <a:xfrm>
            <a:off x="806031" y="333375"/>
            <a:ext cx="5361371" cy="1835150"/>
          </a:xfrm>
        </p:spPr>
        <p:txBody>
          <a:bodyPr anchor="b" anchorCtr="0">
            <a:noAutofit/>
          </a:bodyPr>
          <a:lstStyle>
            <a:lvl1pPr>
              <a:lnSpc>
                <a:spcPct val="100000"/>
              </a:lnSpc>
              <a:defRPr sz="3198" baseline="0"/>
            </a:lvl1pPr>
          </a:lstStyle>
          <a:p>
            <a:r>
              <a:rPr lang="de-DE" dirty="0"/>
              <a:t>Titel Abschnittsfolie</a:t>
            </a:r>
            <a:endParaRPr lang="de-CH" dirty="0"/>
          </a:p>
        </p:txBody>
      </p:sp>
    </p:spTree>
    <p:extLst>
      <p:ext uri="{BB962C8B-B14F-4D97-AF65-F5344CB8AC3E}">
        <p14:creationId xmlns:p14="http://schemas.microsoft.com/office/powerpoint/2010/main" val="2870027910"/>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bschnittsfolie quer">
    <p:spTree>
      <p:nvGrpSpPr>
        <p:cNvPr id="1" name=""/>
        <p:cNvGrpSpPr/>
        <p:nvPr/>
      </p:nvGrpSpPr>
      <p:grpSpPr>
        <a:xfrm>
          <a:off x="0" y="0"/>
          <a:ext cx="0" cy="0"/>
          <a:chOff x="0" y="0"/>
          <a:chExt cx="0" cy="0"/>
        </a:xfrm>
      </p:grpSpPr>
      <p:sp>
        <p:nvSpPr>
          <p:cNvPr id="9" name="Bildplatzhalter 7"/>
          <p:cNvSpPr>
            <a:spLocks noGrp="1"/>
          </p:cNvSpPr>
          <p:nvPr>
            <p:ph type="pic" sz="quarter" idx="21" hasCustomPrompt="1"/>
          </p:nvPr>
        </p:nvSpPr>
        <p:spPr>
          <a:xfrm>
            <a:off x="0" y="3850783"/>
            <a:ext cx="12192000" cy="2349992"/>
          </a:xfrm>
          <a:prstGeom prst="rect">
            <a:avLst/>
          </a:prstGeom>
          <a:solidFill>
            <a:schemeClr val="bg2"/>
          </a:solidFill>
        </p:spPr>
        <p:txBody>
          <a:bodyPr lIns="216000" tIns="108000">
            <a:normAutofit/>
          </a:bodyPr>
          <a:lstStyle>
            <a:lvl1pPr marL="0" indent="0">
              <a:buNone/>
              <a:defRPr sz="1999" baseline="0"/>
            </a:lvl1pPr>
          </a:lstStyle>
          <a:p>
            <a:r>
              <a:rPr lang="de-CH" dirty="0"/>
              <a:t>Bild über das Bild-Icon einfügen</a:t>
            </a:r>
          </a:p>
        </p:txBody>
      </p:sp>
      <p:sp>
        <p:nvSpPr>
          <p:cNvPr id="2" name="Titel 1"/>
          <p:cNvSpPr>
            <a:spLocks noGrp="1"/>
          </p:cNvSpPr>
          <p:nvPr>
            <p:ph type="title" hasCustomPrompt="1"/>
          </p:nvPr>
        </p:nvSpPr>
        <p:spPr>
          <a:xfrm>
            <a:off x="806031" y="333375"/>
            <a:ext cx="11048009" cy="1835150"/>
          </a:xfrm>
        </p:spPr>
        <p:txBody>
          <a:bodyPr anchor="b" anchorCtr="0">
            <a:noAutofit/>
          </a:bodyPr>
          <a:lstStyle>
            <a:lvl1pPr>
              <a:lnSpc>
                <a:spcPct val="100000"/>
              </a:lnSpc>
              <a:defRPr sz="3198"/>
            </a:lvl1pPr>
          </a:lstStyle>
          <a:p>
            <a:r>
              <a:rPr lang="de-DE" dirty="0"/>
              <a:t>Titel Abschnittsfolie</a:t>
            </a:r>
            <a:endParaRPr lang="de-CH" dirty="0"/>
          </a:p>
        </p:txBody>
      </p:sp>
      <p:sp>
        <p:nvSpPr>
          <p:cNvPr id="3" name="Datumsplatzhalter 2"/>
          <p:cNvSpPr>
            <a:spLocks noGrp="1"/>
          </p:cNvSpPr>
          <p:nvPr>
            <p:ph type="dt" sz="half" idx="10"/>
          </p:nvPr>
        </p:nvSpPr>
        <p:spPr/>
        <p:txBody>
          <a:bodyPr/>
          <a:lstStyle/>
          <a:p>
            <a:r>
              <a:rPr lang="de-DE"/>
              <a:t>„Wissenschaftliche Gesellschaft Montage, Handhabung und Industrierobotik - MHI“</a:t>
            </a:r>
            <a:endParaRPr lang="de-CH" dirty="0"/>
          </a:p>
        </p:txBody>
      </p:sp>
      <p:sp>
        <p:nvSpPr>
          <p:cNvPr id="4" name="Fußzeilenplatzhalter 3"/>
          <p:cNvSpPr>
            <a:spLocks noGrp="1"/>
          </p:cNvSpPr>
          <p:nvPr>
            <p:ph type="ftr" sz="quarter" idx="11"/>
          </p:nvPr>
        </p:nvSpPr>
        <p:spPr/>
        <p:txBody>
          <a:bodyPr/>
          <a:lstStyle/>
          <a:p>
            <a:pPr defTabSz="354707"/>
            <a:r>
              <a:rPr lang="de-DE"/>
              <a:t>Automation II</a:t>
            </a:r>
            <a:endParaRPr lang="de-DE" altLang="de-DE" dirty="0">
              <a:solidFill>
                <a:srgbClr val="D40032"/>
              </a:solidFill>
            </a:endParaRPr>
          </a:p>
        </p:txBody>
      </p:sp>
      <p:sp>
        <p:nvSpPr>
          <p:cNvPr id="5" name="Foliennummernplatzhalter 4"/>
          <p:cNvSpPr>
            <a:spLocks noGrp="1"/>
          </p:cNvSpPr>
          <p:nvPr>
            <p:ph type="sldNum" sz="quarter" idx="12"/>
          </p:nvPr>
        </p:nvSpPr>
        <p:spPr/>
        <p:txBody>
          <a:bodyPr/>
          <a:lstStyle/>
          <a:p>
            <a:fld id="{61F2C2C2-1EE4-4D60-B09F-2141F977BFAA}" type="slidenum">
              <a:rPr lang="de-DE" altLang="de-DE" smtClean="0"/>
              <a:pPr/>
              <a:t>‹Nr.›</a:t>
            </a:fld>
            <a:endParaRPr lang="de-DE" altLang="de-DE"/>
          </a:p>
        </p:txBody>
      </p:sp>
      <p:sp>
        <p:nvSpPr>
          <p:cNvPr id="6"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030" y="2213150"/>
            <a:ext cx="7367796" cy="1398501"/>
          </a:xfrm>
          <a:prstGeom prst="rect">
            <a:avLst/>
          </a:prstGeom>
        </p:spPr>
        <p:txBody>
          <a:bodyPr lIns="0" tIns="36000" rIns="0" bIns="0">
            <a:noAutofit/>
          </a:bodyPr>
          <a:lstStyle>
            <a:lvl1pPr marL="0" indent="0">
              <a:buNone/>
              <a:defRPr sz="1999" b="1"/>
            </a:lvl1pPr>
            <a:lvl2pPr marL="456971" indent="0">
              <a:buNone/>
              <a:defRPr/>
            </a:lvl2pPr>
          </a:lstStyle>
          <a:p>
            <a:pPr lvl="0"/>
            <a:r>
              <a:rPr lang="de-DE" dirty="0"/>
              <a:t>Untertitel</a:t>
            </a:r>
          </a:p>
        </p:txBody>
      </p:sp>
    </p:spTree>
    <p:extLst>
      <p:ext uri="{BB962C8B-B14F-4D97-AF65-F5344CB8AC3E}">
        <p14:creationId xmlns:p14="http://schemas.microsoft.com/office/powerpoint/2010/main" val="3961464926"/>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p:bg>
      <p:bgPr>
        <a:solidFill>
          <a:srgbClr val="FFFFFF"/>
        </a:solid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06031" y="1449387"/>
            <a:ext cx="11048009" cy="4751387"/>
          </a:xfrm>
          <a:prstGeom prst="rect">
            <a:avLst/>
          </a:prstGeom>
        </p:spPr>
        <p:txBody>
          <a:bodyPr numCol="2" spcCol="288000">
            <a:normAutofit/>
          </a:bodyPr>
          <a:lstStyle>
            <a:lvl1pPr marL="342729" marR="0" indent="-342729" algn="l" defTabSz="609463" rtl="0" eaLnBrk="1" fontAlgn="auto" latinLnBrk="0" hangingPunct="1">
              <a:lnSpc>
                <a:spcPct val="120000"/>
              </a:lnSpc>
              <a:spcBef>
                <a:spcPts val="1199"/>
              </a:spcBef>
              <a:spcAft>
                <a:spcPts val="600"/>
              </a:spcAft>
              <a:buClr>
                <a:schemeClr val="tx2"/>
              </a:buClr>
              <a:buSzPct val="120000"/>
              <a:buFont typeface="Arial" panose="020B0604020202020204" pitchFamily="34" charset="0"/>
              <a:buChar char="•"/>
              <a:tabLst/>
              <a:defRPr sz="1999" baseline="0"/>
            </a:lvl1pPr>
            <a:lvl2pPr marL="360183" indent="-360183">
              <a:lnSpc>
                <a:spcPct val="120000"/>
              </a:lnSpc>
              <a:spcBef>
                <a:spcPts val="1199"/>
              </a:spcBef>
              <a:spcAft>
                <a:spcPts val="600"/>
              </a:spcAft>
              <a:buSzPct val="120000"/>
              <a:buFontTx/>
              <a:buBlip>
                <a:blip r:embed="rId2"/>
              </a:buBlip>
              <a:defRPr sz="1999" b="1" baseline="0"/>
            </a:lvl2pPr>
            <a:lvl3pPr marL="628336" indent="-268154">
              <a:lnSpc>
                <a:spcPct val="120000"/>
              </a:lnSpc>
              <a:spcBef>
                <a:spcPts val="0"/>
              </a:spcBef>
              <a:spcAft>
                <a:spcPts val="0"/>
              </a:spcAft>
              <a:buFont typeface="Arial" panose="020B0604020202020204" pitchFamily="34" charset="0"/>
              <a:buChar char="•"/>
              <a:defRPr sz="1599" baseline="0"/>
            </a:lvl3pPr>
            <a:lvl4pPr marL="894902" indent="-206272">
              <a:spcBef>
                <a:spcPts val="400"/>
              </a:spcBef>
              <a:spcAft>
                <a:spcPts val="0"/>
              </a:spcAft>
              <a:defRPr/>
            </a:lvl4pPr>
            <a:lvl5pPr marL="1163056" indent="-230073">
              <a:spcBef>
                <a:spcPts val="400"/>
              </a:spcBef>
              <a:spcAft>
                <a:spcPts val="0"/>
              </a:spcAft>
              <a:defRPr/>
            </a:lvl5pPr>
          </a:lstStyle>
          <a:p>
            <a:pPr lvl="0"/>
            <a:r>
              <a:rPr lang="de-DE" dirty="0"/>
              <a:t>Thema 1 [Ebene 1]</a:t>
            </a:r>
          </a:p>
          <a:p>
            <a:pPr lvl="1"/>
            <a:r>
              <a:rPr lang="de-DE" dirty="0"/>
              <a:t>Thema 2 aktiv [Ebene 2]</a:t>
            </a:r>
          </a:p>
          <a:p>
            <a:pPr lvl="2"/>
            <a:r>
              <a:rPr lang="de-DE" dirty="0"/>
              <a:t>Unterthema 1 [Ebene 3]</a:t>
            </a:r>
          </a:p>
          <a:p>
            <a:pPr lvl="2"/>
            <a:r>
              <a:rPr lang="de-DE" dirty="0"/>
              <a:t>Unterthema 2 [Ebene 3]</a:t>
            </a:r>
          </a:p>
          <a:p>
            <a:pPr marL="342729" marR="0" lvl="0" indent="-342729" algn="l" defTabSz="609463" rtl="0" eaLnBrk="1" fontAlgn="auto" latinLnBrk="0" hangingPunct="1">
              <a:lnSpc>
                <a:spcPct val="120000"/>
              </a:lnSpc>
              <a:spcBef>
                <a:spcPts val="1199"/>
              </a:spcBef>
              <a:spcAft>
                <a:spcPts val="600"/>
              </a:spcAft>
              <a:buClr>
                <a:schemeClr val="tx2"/>
              </a:buClr>
              <a:buSzPct val="120000"/>
              <a:buFont typeface="Arial" panose="020B0604020202020204" pitchFamily="34" charset="0"/>
              <a:buChar char="•"/>
              <a:tabLst/>
              <a:defRPr/>
            </a:pPr>
            <a:r>
              <a:rPr lang="de-DE" dirty="0"/>
              <a:t>Thema 3 [Ebene 1]</a:t>
            </a:r>
          </a:p>
          <a:p>
            <a:pPr lvl="0"/>
            <a:endParaRPr lang="de-DE" dirty="0"/>
          </a:p>
          <a:p>
            <a:pPr lvl="2"/>
            <a:endParaRPr lang="de-DE" dirty="0"/>
          </a:p>
        </p:txBody>
      </p:sp>
      <p:sp>
        <p:nvSpPr>
          <p:cNvPr id="2" name="Datumsplatzhalter 1"/>
          <p:cNvSpPr>
            <a:spLocks noGrp="1"/>
          </p:cNvSpPr>
          <p:nvPr>
            <p:ph type="dt" sz="half" idx="21"/>
          </p:nvPr>
        </p:nvSpPr>
        <p:spPr/>
        <p:txBody>
          <a:bodyPr/>
          <a:lstStyle>
            <a:lvl1pPr>
              <a:defRPr>
                <a:solidFill>
                  <a:schemeClr val="bg1"/>
                </a:solidFill>
              </a:defRPr>
            </a:lvl1pPr>
          </a:lstStyle>
          <a:p>
            <a:r>
              <a:rPr lang="de-DE"/>
              <a:t>„Wissenschaftliche Gesellschaft Montage, Handhabung und Industrierobotik - MHI“</a:t>
            </a:r>
            <a:endParaRPr lang="de-CH" dirty="0"/>
          </a:p>
        </p:txBody>
      </p:sp>
      <p:sp>
        <p:nvSpPr>
          <p:cNvPr id="3" name="Fußzeilenplatzhalter 2"/>
          <p:cNvSpPr>
            <a:spLocks noGrp="1"/>
          </p:cNvSpPr>
          <p:nvPr>
            <p:ph type="ftr" sz="quarter" idx="22"/>
          </p:nvPr>
        </p:nvSpPr>
        <p:spPr/>
        <p:txBody>
          <a:bodyPr/>
          <a:lstStyle>
            <a:lvl1pPr>
              <a:defRPr>
                <a:solidFill>
                  <a:schemeClr val="bg1"/>
                </a:solidFill>
              </a:defRPr>
            </a:lvl1pPr>
          </a:lstStyle>
          <a:p>
            <a:pPr defTabSz="354707"/>
            <a:r>
              <a:rPr lang="de-DE"/>
              <a:t>Automation II</a:t>
            </a:r>
            <a:endParaRPr lang="de-DE" altLang="de-DE" dirty="0">
              <a:solidFill>
                <a:srgbClr val="D40032"/>
              </a:solidFill>
            </a:endParaRPr>
          </a:p>
        </p:txBody>
      </p:sp>
      <p:sp>
        <p:nvSpPr>
          <p:cNvPr id="5" name="Foliennummernplatzhalter 4"/>
          <p:cNvSpPr>
            <a:spLocks noGrp="1"/>
          </p:cNvSpPr>
          <p:nvPr>
            <p:ph type="sldNum" sz="quarter" idx="23"/>
          </p:nvPr>
        </p:nvSpPr>
        <p:spPr/>
        <p:txBody>
          <a:bodyPr/>
          <a:lstStyle>
            <a:lvl1pPr>
              <a:defRPr>
                <a:solidFill>
                  <a:schemeClr val="bg1"/>
                </a:solidFill>
              </a:defRPr>
            </a:lvl1pPr>
          </a:lstStyle>
          <a:p>
            <a:fld id="{61F2C2C2-1EE4-4D60-B09F-2141F977BFAA}" type="slidenum">
              <a:rPr lang="de-DE" altLang="de-DE" smtClean="0"/>
              <a:pPr/>
              <a:t>‹Nr.›</a:t>
            </a:fld>
            <a:endParaRPr lang="de-DE" altLang="de-DE"/>
          </a:p>
        </p:txBody>
      </p:sp>
      <p:pic>
        <p:nvPicPr>
          <p:cNvPr id="8" name="Grafik 7">
            <a:extLst>
              <a:ext uri="{FF2B5EF4-FFF2-40B4-BE49-F238E27FC236}">
                <a16:creationId xmlns:a16="http://schemas.microsoft.com/office/drawing/2014/main" id="{58E42ADF-F5B2-43B8-AB96-1EFC272BC7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2868" y="6244316"/>
            <a:ext cx="1339527" cy="629524"/>
          </a:xfrm>
          <a:prstGeom prst="rect">
            <a:avLst/>
          </a:prstGeom>
        </p:spPr>
      </p:pic>
      <p:sp>
        <p:nvSpPr>
          <p:cNvPr id="7" name="Titel 6"/>
          <p:cNvSpPr>
            <a:spLocks noGrp="1"/>
          </p:cNvSpPr>
          <p:nvPr>
            <p:ph type="title" hasCustomPrompt="1"/>
          </p:nvPr>
        </p:nvSpPr>
        <p:spPr>
          <a:xfrm>
            <a:off x="806031" y="333377"/>
            <a:ext cx="11048009" cy="287337"/>
          </a:xfrm>
        </p:spPr>
        <p:txBody>
          <a:bodyPr/>
          <a:lstStyle>
            <a:lvl1pPr>
              <a:defRPr lang="de-DE" sz="1999" b="1" kern="1200" baseline="0" smtClean="0">
                <a:solidFill>
                  <a:schemeClr val="tx1"/>
                </a:solidFill>
                <a:latin typeface="+mn-lt"/>
                <a:ea typeface="+mn-ea"/>
                <a:cs typeface="+mn-cs"/>
              </a:defRPr>
            </a:lvl1pPr>
          </a:lstStyle>
          <a:p>
            <a:r>
              <a:rPr lang="de-DE" dirty="0"/>
              <a:t>Agenda-Titel eingeben</a:t>
            </a:r>
            <a:endParaRPr lang="de-CH" dirty="0"/>
          </a:p>
        </p:txBody>
      </p:sp>
    </p:spTree>
    <p:extLst>
      <p:ext uri="{BB962C8B-B14F-4D97-AF65-F5344CB8AC3E}">
        <p14:creationId xmlns:p14="http://schemas.microsoft.com/office/powerpoint/2010/main" val="379164140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Inhalt">
    <p:bg>
      <p:bgPr>
        <a:solidFill>
          <a:schemeClr val="bg1"/>
        </a:solidFill>
        <a:effectLst/>
      </p:bgPr>
    </p:bg>
    <p:spTree>
      <p:nvGrpSpPr>
        <p:cNvPr id="1" name=""/>
        <p:cNvGrpSpPr/>
        <p:nvPr/>
      </p:nvGrpSpPr>
      <p:grpSpPr>
        <a:xfrm>
          <a:off x="0" y="0"/>
          <a:ext cx="0" cy="0"/>
          <a:chOff x="0" y="0"/>
          <a:chExt cx="0" cy="0"/>
        </a:xfrm>
      </p:grpSpPr>
      <p:sp>
        <p:nvSpPr>
          <p:cNvPr id="7" name="Datumsplatzhalter 6"/>
          <p:cNvSpPr>
            <a:spLocks noGrp="1"/>
          </p:cNvSpPr>
          <p:nvPr>
            <p:ph type="dt" sz="half" idx="16"/>
          </p:nvPr>
        </p:nvSpPr>
        <p:spPr/>
        <p:txBody>
          <a:bodyPr/>
          <a:lstStyle/>
          <a:p>
            <a:r>
              <a:rPr lang="de-DE"/>
              <a:t>„Wissenschaftliche Gesellschaft Montage, Handhabung und Industrierobotik - MHI“</a:t>
            </a:r>
            <a:endParaRPr lang="de-CH" dirty="0"/>
          </a:p>
        </p:txBody>
      </p:sp>
      <p:sp>
        <p:nvSpPr>
          <p:cNvPr id="8" name="Fußzeilenplatzhalter 7"/>
          <p:cNvSpPr>
            <a:spLocks noGrp="1"/>
          </p:cNvSpPr>
          <p:nvPr>
            <p:ph type="ftr" sz="quarter" idx="17"/>
          </p:nvPr>
        </p:nvSpPr>
        <p:spPr/>
        <p:txBody>
          <a:bodyPr/>
          <a:lstStyle/>
          <a:p>
            <a:pPr defTabSz="354707"/>
            <a:r>
              <a:rPr lang="de-DE"/>
              <a:t>Automation II</a:t>
            </a:r>
            <a:endParaRPr lang="de-DE" altLang="de-DE" dirty="0">
              <a:solidFill>
                <a:srgbClr val="D40032"/>
              </a:solidFill>
            </a:endParaRPr>
          </a:p>
        </p:txBody>
      </p:sp>
      <p:sp>
        <p:nvSpPr>
          <p:cNvPr id="9" name="Foliennummernplatzhalter 8"/>
          <p:cNvSpPr>
            <a:spLocks noGrp="1"/>
          </p:cNvSpPr>
          <p:nvPr>
            <p:ph type="sldNum" sz="quarter" idx="18"/>
          </p:nvPr>
        </p:nvSpPr>
        <p:spPr/>
        <p:txBody>
          <a:bodyPr/>
          <a:lstStyle/>
          <a:p>
            <a:fld id="{61F2C2C2-1EE4-4D60-B09F-2141F977BFAA}" type="slidenum">
              <a:rPr lang="de-DE" altLang="de-DE" smtClean="0"/>
              <a:pPr/>
              <a:t>‹Nr.›</a:t>
            </a:fld>
            <a:endParaRPr lang="de-DE" altLang="de-DE"/>
          </a:p>
        </p:txBody>
      </p:sp>
      <p:sp>
        <p:nvSpPr>
          <p:cNvPr id="2" name="Titel 1"/>
          <p:cNvSpPr>
            <a:spLocks noGrp="1"/>
          </p:cNvSpPr>
          <p:nvPr>
            <p:ph type="title"/>
          </p:nvPr>
        </p:nvSpPr>
        <p:spPr/>
        <p:txBody>
          <a:bodyPr/>
          <a:lstStyle/>
          <a:p>
            <a:r>
              <a:rPr lang="de-DE"/>
              <a:t>Mastertitelformat bearbeiten</a:t>
            </a:r>
            <a:endParaRPr lang="de-CH" dirty="0"/>
          </a:p>
        </p:txBody>
      </p:sp>
      <p:sp>
        <p:nvSpPr>
          <p:cNvPr id="5" name="Inhaltsplatzhalter 4"/>
          <p:cNvSpPr>
            <a:spLocks noGrp="1"/>
          </p:cNvSpPr>
          <p:nvPr>
            <p:ph sz="quarter" idx="21"/>
          </p:nvPr>
        </p:nvSpPr>
        <p:spPr>
          <a:xfrm>
            <a:off x="806031" y="1449389"/>
            <a:ext cx="11048009"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029" y="334040"/>
            <a:ext cx="11048010"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dirty="0"/>
              <a:t>Thema</a:t>
            </a:r>
          </a:p>
        </p:txBody>
      </p:sp>
    </p:spTree>
    <p:extLst>
      <p:ext uri="{BB962C8B-B14F-4D97-AF65-F5344CB8AC3E}">
        <p14:creationId xmlns:p14="http://schemas.microsoft.com/office/powerpoint/2010/main" val="406602490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Inhal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a:t>„Wissenschaftliche Gesellschaft Montage, Handhabung und Industrierobotik - MHI“</a:t>
            </a:r>
            <a:endParaRPr lang="de-CH" dirty="0"/>
          </a:p>
        </p:txBody>
      </p:sp>
      <p:sp>
        <p:nvSpPr>
          <p:cNvPr id="4" name="Fußzeilenplatzhalter 3"/>
          <p:cNvSpPr>
            <a:spLocks noGrp="1"/>
          </p:cNvSpPr>
          <p:nvPr>
            <p:ph type="ftr" sz="quarter" idx="11"/>
          </p:nvPr>
        </p:nvSpPr>
        <p:spPr/>
        <p:txBody>
          <a:bodyPr/>
          <a:lstStyle/>
          <a:p>
            <a:pPr defTabSz="354707"/>
            <a:r>
              <a:rPr lang="de-DE"/>
              <a:t>Automation II</a:t>
            </a:r>
            <a:endParaRPr lang="de-DE" altLang="de-DE" dirty="0">
              <a:solidFill>
                <a:srgbClr val="D40032"/>
              </a:solidFill>
            </a:endParaRPr>
          </a:p>
        </p:txBody>
      </p:sp>
      <p:sp>
        <p:nvSpPr>
          <p:cNvPr id="5" name="Foliennummernplatzhalter 4"/>
          <p:cNvSpPr>
            <a:spLocks noGrp="1"/>
          </p:cNvSpPr>
          <p:nvPr>
            <p:ph type="sldNum" sz="quarter" idx="12"/>
          </p:nvPr>
        </p:nvSpPr>
        <p:spPr/>
        <p:txBody>
          <a:bodyPr/>
          <a:lstStyle/>
          <a:p>
            <a:fld id="{61F2C2C2-1EE4-4D60-B09F-2141F977BFAA}" type="slidenum">
              <a:rPr lang="de-DE" altLang="de-DE" smtClean="0"/>
              <a:pPr/>
              <a:t>‹Nr.›</a:t>
            </a:fld>
            <a:endParaRPr lang="de-DE" altLang="de-DE"/>
          </a:p>
        </p:txBody>
      </p:sp>
      <p:sp>
        <p:nvSpPr>
          <p:cNvPr id="2" name="Titel 1"/>
          <p:cNvSpPr>
            <a:spLocks noGrp="1"/>
          </p:cNvSpPr>
          <p:nvPr>
            <p:ph type="title"/>
          </p:nvPr>
        </p:nvSpPr>
        <p:spPr>
          <a:xfrm>
            <a:off x="806031" y="692151"/>
            <a:ext cx="11048009" cy="684213"/>
          </a:xfrm>
        </p:spPr>
        <p:txBody>
          <a:bodyPr/>
          <a:lstStyle/>
          <a:p>
            <a:r>
              <a:rPr lang="de-DE"/>
              <a:t>Mastertitelformat bearbeiten</a:t>
            </a:r>
            <a:endParaRPr lang="de-CH" dirty="0"/>
          </a:p>
        </p:txBody>
      </p:sp>
      <p:sp>
        <p:nvSpPr>
          <p:cNvPr id="9" name="Textplatzhalter 16">
            <a:extLst>
              <a:ext uri="{FF2B5EF4-FFF2-40B4-BE49-F238E27FC236}">
                <a16:creationId xmlns:a16="http://schemas.microsoft.com/office/drawing/2014/main" id="{19B420C7-7824-4382-99B3-E842F4995AC4}"/>
              </a:ext>
            </a:extLst>
          </p:cNvPr>
          <p:cNvSpPr>
            <a:spLocks noGrp="1"/>
          </p:cNvSpPr>
          <p:nvPr>
            <p:ph type="body" sz="quarter" idx="25" hasCustomPrompt="1"/>
          </p:nvPr>
        </p:nvSpPr>
        <p:spPr>
          <a:xfrm>
            <a:off x="806029" y="334040"/>
            <a:ext cx="11048010"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dirty="0"/>
              <a:t>Thema</a:t>
            </a:r>
          </a:p>
        </p:txBody>
      </p:sp>
      <p:sp>
        <p:nvSpPr>
          <p:cNvPr id="7" name="Inhaltsplatzhalter 6"/>
          <p:cNvSpPr>
            <a:spLocks noGrp="1"/>
          </p:cNvSpPr>
          <p:nvPr>
            <p:ph sz="quarter" idx="26"/>
          </p:nvPr>
        </p:nvSpPr>
        <p:spPr>
          <a:xfrm>
            <a:off x="806031" y="1449389"/>
            <a:ext cx="5361371"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Inhaltsplatzhalter 6"/>
          <p:cNvSpPr>
            <a:spLocks noGrp="1"/>
          </p:cNvSpPr>
          <p:nvPr>
            <p:ph sz="quarter" idx="27"/>
          </p:nvPr>
        </p:nvSpPr>
        <p:spPr>
          <a:xfrm>
            <a:off x="6492669" y="1449389"/>
            <a:ext cx="5361371"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60128173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ergleich">
    <p:bg>
      <p:bgPr>
        <a:solidFill>
          <a:schemeClr val="bg1"/>
        </a:solidFill>
        <a:effectLst/>
      </p:bgPr>
    </p:bg>
    <p:spTree>
      <p:nvGrpSpPr>
        <p:cNvPr id="1" name=""/>
        <p:cNvGrpSpPr/>
        <p:nvPr/>
      </p:nvGrpSpPr>
      <p:grpSpPr>
        <a:xfrm>
          <a:off x="0" y="0"/>
          <a:ext cx="0" cy="0"/>
          <a:chOff x="0" y="0"/>
          <a:chExt cx="0" cy="0"/>
        </a:xfrm>
      </p:grpSpPr>
      <p:sp>
        <p:nvSpPr>
          <p:cNvPr id="6" name="Datumsplatzhalter 5"/>
          <p:cNvSpPr>
            <a:spLocks noGrp="1"/>
          </p:cNvSpPr>
          <p:nvPr>
            <p:ph type="dt" sz="half" idx="16"/>
          </p:nvPr>
        </p:nvSpPr>
        <p:spPr/>
        <p:txBody>
          <a:bodyPr/>
          <a:lstStyle/>
          <a:p>
            <a:r>
              <a:rPr lang="de-DE"/>
              <a:t>„Wissenschaftliche Gesellschaft Montage, Handhabung und Industrierobotik - MHI“</a:t>
            </a:r>
            <a:endParaRPr lang="de-CH" dirty="0"/>
          </a:p>
        </p:txBody>
      </p:sp>
      <p:sp>
        <p:nvSpPr>
          <p:cNvPr id="7" name="Fußzeilenplatzhalter 6"/>
          <p:cNvSpPr>
            <a:spLocks noGrp="1"/>
          </p:cNvSpPr>
          <p:nvPr>
            <p:ph type="ftr" sz="quarter" idx="17"/>
          </p:nvPr>
        </p:nvSpPr>
        <p:spPr/>
        <p:txBody>
          <a:bodyPr/>
          <a:lstStyle/>
          <a:p>
            <a:pPr defTabSz="354707"/>
            <a:r>
              <a:rPr lang="de-DE"/>
              <a:t>Automation II</a:t>
            </a:r>
            <a:endParaRPr lang="de-DE" altLang="de-DE" dirty="0">
              <a:solidFill>
                <a:srgbClr val="D40032"/>
              </a:solidFill>
            </a:endParaRPr>
          </a:p>
        </p:txBody>
      </p:sp>
      <p:sp>
        <p:nvSpPr>
          <p:cNvPr id="8" name="Foliennummernplatzhalter 7"/>
          <p:cNvSpPr>
            <a:spLocks noGrp="1"/>
          </p:cNvSpPr>
          <p:nvPr>
            <p:ph type="sldNum" sz="quarter" idx="18"/>
          </p:nvPr>
        </p:nvSpPr>
        <p:spPr/>
        <p:txBody>
          <a:bodyPr/>
          <a:lstStyle/>
          <a:p>
            <a:fld id="{61F2C2C2-1EE4-4D60-B09F-2141F977BFAA}" type="slidenum">
              <a:rPr lang="de-DE" altLang="de-DE" smtClean="0"/>
              <a:pPr/>
              <a:t>‹Nr.›</a:t>
            </a:fld>
            <a:endParaRPr lang="de-DE" altLang="de-DE"/>
          </a:p>
        </p:txBody>
      </p:sp>
      <p:sp>
        <p:nvSpPr>
          <p:cNvPr id="14" name="Textplatzhalter 16">
            <a:extLst>
              <a:ext uri="{FF2B5EF4-FFF2-40B4-BE49-F238E27FC236}">
                <a16:creationId xmlns:a16="http://schemas.microsoft.com/office/drawing/2014/main" id="{19B420C7-7824-4382-99B3-E842F4995AC4}"/>
              </a:ext>
            </a:extLst>
          </p:cNvPr>
          <p:cNvSpPr>
            <a:spLocks noGrp="1"/>
          </p:cNvSpPr>
          <p:nvPr>
            <p:ph type="body" sz="quarter" idx="20" hasCustomPrompt="1"/>
          </p:nvPr>
        </p:nvSpPr>
        <p:spPr>
          <a:xfrm>
            <a:off x="806031" y="1449389"/>
            <a:ext cx="5361783" cy="358775"/>
          </a:xfrm>
          <a:prstGeom prst="rect">
            <a:avLst/>
          </a:prstGeom>
        </p:spPr>
        <p:txBody>
          <a:bodyPr tIns="0" bIns="0" anchor="ctr" anchorCtr="0">
            <a:normAutofit/>
          </a:bodyPr>
          <a:lstStyle>
            <a:lvl1pPr marL="0" indent="0">
              <a:buNone/>
              <a:defRPr sz="1999" b="1"/>
            </a:lvl1pPr>
            <a:lvl2pPr marL="456971" indent="0">
              <a:buNone/>
              <a:defRPr/>
            </a:lvl2pPr>
          </a:lstStyle>
          <a:p>
            <a:pPr lvl="0"/>
            <a:r>
              <a:rPr lang="de-DE" dirty="0"/>
              <a:t>Überschrift</a:t>
            </a:r>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2" hasCustomPrompt="1"/>
          </p:nvPr>
        </p:nvSpPr>
        <p:spPr>
          <a:xfrm>
            <a:off x="6501686" y="1449389"/>
            <a:ext cx="5351180" cy="358775"/>
          </a:xfrm>
          <a:prstGeom prst="rect">
            <a:avLst/>
          </a:prstGeom>
        </p:spPr>
        <p:txBody>
          <a:bodyPr tIns="0" bIns="0" anchor="ctr" anchorCtr="0">
            <a:normAutofit/>
          </a:bodyPr>
          <a:lstStyle>
            <a:lvl1pPr marL="0" indent="0">
              <a:buNone/>
              <a:defRPr sz="1999" b="1"/>
            </a:lvl1pPr>
            <a:lvl2pPr marL="456971" indent="0">
              <a:buNone/>
              <a:defRPr/>
            </a:lvl2pPr>
          </a:lstStyle>
          <a:p>
            <a:pPr lvl="0"/>
            <a:r>
              <a:rPr lang="de-DE" dirty="0"/>
              <a:t>Überschrift</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029" y="334040"/>
            <a:ext cx="11048010"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dirty="0"/>
              <a:t>Thema</a:t>
            </a:r>
          </a:p>
        </p:txBody>
      </p:sp>
      <p:sp>
        <p:nvSpPr>
          <p:cNvPr id="2" name="Titel 1"/>
          <p:cNvSpPr>
            <a:spLocks noGrp="1"/>
          </p:cNvSpPr>
          <p:nvPr>
            <p:ph type="title"/>
          </p:nvPr>
        </p:nvSpPr>
        <p:spPr/>
        <p:txBody>
          <a:bodyPr/>
          <a:lstStyle/>
          <a:p>
            <a:r>
              <a:rPr lang="de-DE"/>
              <a:t>Mastertitelformat bearbeiten</a:t>
            </a:r>
            <a:endParaRPr lang="de-CH"/>
          </a:p>
        </p:txBody>
      </p:sp>
      <p:sp>
        <p:nvSpPr>
          <p:cNvPr id="5" name="Inhaltsplatzhalter 4"/>
          <p:cNvSpPr>
            <a:spLocks noGrp="1"/>
          </p:cNvSpPr>
          <p:nvPr>
            <p:ph sz="quarter" idx="25"/>
          </p:nvPr>
        </p:nvSpPr>
        <p:spPr>
          <a:xfrm>
            <a:off x="806031" y="1881189"/>
            <a:ext cx="5361371"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5" name="Inhaltsplatzhalter 4"/>
          <p:cNvSpPr>
            <a:spLocks noGrp="1"/>
          </p:cNvSpPr>
          <p:nvPr>
            <p:ph sz="quarter" idx="26"/>
          </p:nvPr>
        </p:nvSpPr>
        <p:spPr>
          <a:xfrm>
            <a:off x="6491083" y="1881189"/>
            <a:ext cx="5361371"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875442445"/>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1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halt und Bild hoch">
    <p:spTree>
      <p:nvGrpSpPr>
        <p:cNvPr id="1" name=""/>
        <p:cNvGrpSpPr/>
        <p:nvPr/>
      </p:nvGrpSpPr>
      <p:grpSpPr>
        <a:xfrm>
          <a:off x="0" y="0"/>
          <a:ext cx="0" cy="0"/>
          <a:chOff x="0" y="0"/>
          <a:chExt cx="0" cy="0"/>
        </a:xfrm>
      </p:grpSpPr>
      <p:sp>
        <p:nvSpPr>
          <p:cNvPr id="10" name="Bildplatzhalter 7"/>
          <p:cNvSpPr>
            <a:spLocks noGrp="1"/>
          </p:cNvSpPr>
          <p:nvPr>
            <p:ph type="pic" sz="quarter" idx="21" hasCustomPrompt="1"/>
          </p:nvPr>
        </p:nvSpPr>
        <p:spPr>
          <a:xfrm>
            <a:off x="7427913" y="333375"/>
            <a:ext cx="4426127" cy="5867400"/>
          </a:xfrm>
          <a:prstGeom prst="rect">
            <a:avLst/>
          </a:prstGeom>
          <a:solidFill>
            <a:schemeClr val="bg2"/>
          </a:solidFill>
        </p:spPr>
        <p:txBody>
          <a:bodyPr lIns="216000" tIns="108000">
            <a:normAutofit/>
          </a:bodyPr>
          <a:lstStyle>
            <a:lvl1pPr marL="0" indent="0">
              <a:buNone/>
              <a:defRPr sz="1999" baseline="0"/>
            </a:lvl1pPr>
          </a:lstStyle>
          <a:p>
            <a:r>
              <a:rPr lang="de-CH" dirty="0"/>
              <a:t>Bild über das Bild-Icon einfügen</a:t>
            </a:r>
          </a:p>
        </p:txBody>
      </p:sp>
      <p:sp>
        <p:nvSpPr>
          <p:cNvPr id="3" name="Datumsplatzhalter 2"/>
          <p:cNvSpPr>
            <a:spLocks noGrp="1"/>
          </p:cNvSpPr>
          <p:nvPr>
            <p:ph type="dt" sz="half" idx="10"/>
          </p:nvPr>
        </p:nvSpPr>
        <p:spPr/>
        <p:txBody>
          <a:bodyPr/>
          <a:lstStyle/>
          <a:p>
            <a:r>
              <a:rPr lang="de-DE"/>
              <a:t>„Wissenschaftliche Gesellschaft Montage, Handhabung und Industrierobotik - MHI“</a:t>
            </a:r>
            <a:endParaRPr lang="de-CH" dirty="0"/>
          </a:p>
        </p:txBody>
      </p:sp>
      <p:sp>
        <p:nvSpPr>
          <p:cNvPr id="4" name="Fußzeilenplatzhalter 3"/>
          <p:cNvSpPr>
            <a:spLocks noGrp="1"/>
          </p:cNvSpPr>
          <p:nvPr>
            <p:ph type="ftr" sz="quarter" idx="11"/>
          </p:nvPr>
        </p:nvSpPr>
        <p:spPr/>
        <p:txBody>
          <a:bodyPr/>
          <a:lstStyle/>
          <a:p>
            <a:pPr defTabSz="354707"/>
            <a:r>
              <a:rPr lang="de-DE"/>
              <a:t>Automation II</a:t>
            </a:r>
            <a:endParaRPr lang="de-DE" altLang="de-DE" dirty="0">
              <a:solidFill>
                <a:srgbClr val="D40032"/>
              </a:solidFill>
            </a:endParaRPr>
          </a:p>
        </p:txBody>
      </p:sp>
      <p:sp>
        <p:nvSpPr>
          <p:cNvPr id="5" name="Foliennummernplatzhalter 4"/>
          <p:cNvSpPr>
            <a:spLocks noGrp="1"/>
          </p:cNvSpPr>
          <p:nvPr>
            <p:ph type="sldNum" sz="quarter" idx="12"/>
          </p:nvPr>
        </p:nvSpPr>
        <p:spPr/>
        <p:txBody>
          <a:bodyPr/>
          <a:lstStyle/>
          <a:p>
            <a:fld id="{61F2C2C2-1EE4-4D60-B09F-2141F977BFAA}" type="slidenum">
              <a:rPr lang="de-DE" altLang="de-DE" smtClean="0"/>
              <a:pPr/>
              <a:t>‹Nr.›</a:t>
            </a:fld>
            <a:endParaRPr lang="de-DE" altLang="de-DE"/>
          </a:p>
        </p:txBody>
      </p:sp>
      <p:sp>
        <p:nvSpPr>
          <p:cNvPr id="11" name="Inhaltsplatzhalter 10"/>
          <p:cNvSpPr>
            <a:spLocks noGrp="1"/>
          </p:cNvSpPr>
          <p:nvPr>
            <p:ph sz="quarter" idx="22"/>
          </p:nvPr>
        </p:nvSpPr>
        <p:spPr>
          <a:xfrm>
            <a:off x="806030" y="1449389"/>
            <a:ext cx="6334001"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030" y="334040"/>
            <a:ext cx="6334002"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dirty="0"/>
              <a:t>Thema</a:t>
            </a:r>
          </a:p>
        </p:txBody>
      </p:sp>
      <p:sp>
        <p:nvSpPr>
          <p:cNvPr id="2" name="Titel 1"/>
          <p:cNvSpPr>
            <a:spLocks noGrp="1"/>
          </p:cNvSpPr>
          <p:nvPr>
            <p:ph type="title"/>
          </p:nvPr>
        </p:nvSpPr>
        <p:spPr>
          <a:xfrm>
            <a:off x="806031" y="692151"/>
            <a:ext cx="6334001" cy="684213"/>
          </a:xfrm>
        </p:spPr>
        <p:txBody>
          <a:bodyPr/>
          <a:lstStyle>
            <a:lvl1pPr>
              <a:lnSpc>
                <a:spcPct val="100000"/>
              </a:lnSpc>
              <a:defRPr sz="2799"/>
            </a:lvl1pPr>
          </a:lstStyle>
          <a:p>
            <a:r>
              <a:rPr lang="de-DE"/>
              <a:t>Mastertitelformat bearbeiten</a:t>
            </a:r>
            <a:endParaRPr lang="de-CH" dirty="0"/>
          </a:p>
        </p:txBody>
      </p:sp>
    </p:spTree>
    <p:extLst>
      <p:ext uri="{BB962C8B-B14F-4D97-AF65-F5344CB8AC3E}">
        <p14:creationId xmlns:p14="http://schemas.microsoft.com/office/powerpoint/2010/main" val="4175173210"/>
      </p:ext>
    </p:extLst>
  </p:cSld>
  <p:clrMapOvr>
    <a:masterClrMapping/>
  </p:clrMapOvr>
  <p:extLst>
    <p:ext uri="{DCECCB84-F9BA-43D5-87BE-67443E8EF086}">
      <p15:sldGuideLst xmlns:p15="http://schemas.microsoft.com/office/powerpoint/2012/main">
        <p15:guide id="1" pos="45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Titelplatzhalter 1"/>
          <p:cNvSpPr>
            <a:spLocks noGrp="1"/>
          </p:cNvSpPr>
          <p:nvPr>
            <p:ph type="title"/>
          </p:nvPr>
        </p:nvSpPr>
        <p:spPr>
          <a:xfrm>
            <a:off x="806031" y="692151"/>
            <a:ext cx="11048009" cy="684213"/>
          </a:xfrm>
          <a:prstGeom prst="rect">
            <a:avLst/>
          </a:prstGeom>
        </p:spPr>
        <p:txBody>
          <a:bodyPr vert="horz" lIns="0" tIns="0" rIns="0" bIns="0" rtlCol="0" anchor="ctr" anchorCtr="0">
            <a:normAutofit/>
          </a:bodyPr>
          <a:lstStyle/>
          <a:p>
            <a:r>
              <a:rPr lang="de-DE" dirty="0"/>
              <a:t>Titel Inhaltsfolie einzeilig</a:t>
            </a:r>
            <a:endParaRPr lang="de-CH" dirty="0"/>
          </a:p>
        </p:txBody>
      </p:sp>
      <p:cxnSp>
        <p:nvCxnSpPr>
          <p:cNvPr id="49" name="Gerader Verbinder 48">
            <a:extLst>
              <a:ext uri="{FF2B5EF4-FFF2-40B4-BE49-F238E27FC236}">
                <a16:creationId xmlns:a16="http://schemas.microsoft.com/office/drawing/2014/main" id="{DCCF8EB6-970F-4B91-8E46-5B6411EAA2E4}"/>
              </a:ext>
            </a:extLst>
          </p:cNvPr>
          <p:cNvCxnSpPr>
            <a:cxnSpLocks/>
          </p:cNvCxnSpPr>
          <p:nvPr/>
        </p:nvCxnSpPr>
        <p:spPr>
          <a:xfrm>
            <a:off x="802540" y="6454846"/>
            <a:ext cx="5872" cy="403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Datumsplatzhalter 2">
            <a:extLst>
              <a:ext uri="{FF2B5EF4-FFF2-40B4-BE49-F238E27FC236}">
                <a16:creationId xmlns:a16="http://schemas.microsoft.com/office/drawing/2014/main" id="{DD859570-9479-4CD6-9E5E-B8BCB591EFE1}"/>
              </a:ext>
            </a:extLst>
          </p:cNvPr>
          <p:cNvSpPr>
            <a:spLocks noGrp="1"/>
          </p:cNvSpPr>
          <p:nvPr>
            <p:ph type="dt" sz="half" idx="2"/>
          </p:nvPr>
        </p:nvSpPr>
        <p:spPr>
          <a:xfrm>
            <a:off x="6491083" y="6453187"/>
            <a:ext cx="3374892" cy="179388"/>
          </a:xfrm>
          <a:prstGeom prst="rect">
            <a:avLst/>
          </a:prstGeom>
        </p:spPr>
        <p:txBody>
          <a:bodyPr lIns="0" tIns="0" rIns="0" bIns="0"/>
          <a:lstStyle>
            <a:lvl1pPr algn="l">
              <a:defRPr sz="1199"/>
            </a:lvl1pPr>
          </a:lstStyle>
          <a:p>
            <a:r>
              <a:rPr lang="de-DE"/>
              <a:t>„Wissenschaftliche Gesellschaft Montage, Handhabung und Industrierobotik - MHI“</a:t>
            </a:r>
            <a:endParaRPr lang="de-CH" dirty="0"/>
          </a:p>
        </p:txBody>
      </p:sp>
      <p:sp>
        <p:nvSpPr>
          <p:cNvPr id="52" name="Fußzeilenplatzhalter 3">
            <a:extLst>
              <a:ext uri="{FF2B5EF4-FFF2-40B4-BE49-F238E27FC236}">
                <a16:creationId xmlns:a16="http://schemas.microsoft.com/office/drawing/2014/main" id="{2A1BCD4E-392B-40D0-9259-9419E76355F1}"/>
              </a:ext>
            </a:extLst>
          </p:cNvPr>
          <p:cNvSpPr>
            <a:spLocks noGrp="1"/>
          </p:cNvSpPr>
          <p:nvPr>
            <p:ph type="ftr" sz="quarter" idx="3"/>
          </p:nvPr>
        </p:nvSpPr>
        <p:spPr>
          <a:xfrm>
            <a:off x="806031" y="6454846"/>
            <a:ext cx="5361371" cy="332663"/>
          </a:xfrm>
          <a:prstGeom prst="rect">
            <a:avLst/>
          </a:prstGeom>
        </p:spPr>
        <p:txBody>
          <a:bodyPr lIns="108000" tIns="0" rIns="0" bIns="0"/>
          <a:lstStyle>
            <a:lvl1pPr algn="l">
              <a:defRPr sz="1199"/>
            </a:lvl1pPr>
          </a:lstStyle>
          <a:p>
            <a:pPr defTabSz="354707"/>
            <a:r>
              <a:rPr lang="de-DE"/>
              <a:t>Automation II</a:t>
            </a:r>
            <a:endParaRPr lang="de-DE" altLang="de-DE" dirty="0">
              <a:solidFill>
                <a:srgbClr val="D40032"/>
              </a:solidFill>
            </a:endParaRPr>
          </a:p>
        </p:txBody>
      </p:sp>
      <p:sp>
        <p:nvSpPr>
          <p:cNvPr id="53" name="Foliennummernplatzhalter 4">
            <a:extLst>
              <a:ext uri="{FF2B5EF4-FFF2-40B4-BE49-F238E27FC236}">
                <a16:creationId xmlns:a16="http://schemas.microsoft.com/office/drawing/2014/main" id="{F6E723C3-915C-402C-9570-E97A66A840F5}"/>
              </a:ext>
            </a:extLst>
          </p:cNvPr>
          <p:cNvSpPr>
            <a:spLocks noGrp="1"/>
          </p:cNvSpPr>
          <p:nvPr>
            <p:ph type="sldNum" sz="quarter" idx="4"/>
          </p:nvPr>
        </p:nvSpPr>
        <p:spPr>
          <a:xfrm>
            <a:off x="268856" y="6453188"/>
            <a:ext cx="537174" cy="179387"/>
          </a:xfrm>
          <a:prstGeom prst="rect">
            <a:avLst/>
          </a:prstGeom>
        </p:spPr>
        <p:txBody>
          <a:bodyPr lIns="0" tIns="0" rIns="108000" bIns="0"/>
          <a:lstStyle>
            <a:lvl1pPr algn="r">
              <a:defRPr sz="1199">
                <a:solidFill>
                  <a:schemeClr val="tx1"/>
                </a:solidFill>
              </a:defRPr>
            </a:lvl1pPr>
          </a:lstStyle>
          <a:p>
            <a:fld id="{61F2C2C2-1EE4-4D60-B09F-2141F977BFAA}" type="slidenum">
              <a:rPr lang="de-DE" altLang="de-DE" smtClean="0"/>
              <a:pPr/>
              <a:t>‹Nr.›</a:t>
            </a:fld>
            <a:endParaRPr lang="de-DE" altLang="de-DE"/>
          </a:p>
        </p:txBody>
      </p:sp>
      <p:pic>
        <p:nvPicPr>
          <p:cNvPr id="10" name="Grafik 9">
            <a:extLst>
              <a:ext uri="{FF2B5EF4-FFF2-40B4-BE49-F238E27FC236}">
                <a16:creationId xmlns:a16="http://schemas.microsoft.com/office/drawing/2014/main" id="{58E42ADF-F5B2-43B8-AB96-1EFC272BC70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752868" y="6244316"/>
            <a:ext cx="1339527" cy="629524"/>
          </a:xfrm>
          <a:prstGeom prst="rect">
            <a:avLst/>
          </a:prstGeom>
        </p:spPr>
      </p:pic>
      <p:sp>
        <p:nvSpPr>
          <p:cNvPr id="2" name="Textplatzhalter 1"/>
          <p:cNvSpPr>
            <a:spLocks noGrp="1"/>
          </p:cNvSpPr>
          <p:nvPr>
            <p:ph type="body" idx="1"/>
          </p:nvPr>
        </p:nvSpPr>
        <p:spPr>
          <a:xfrm>
            <a:off x="802540" y="1449389"/>
            <a:ext cx="11051498" cy="4751387"/>
          </a:xfrm>
          <a:prstGeom prst="rect">
            <a:avLst/>
          </a:prstGeom>
        </p:spPr>
        <p:txBody>
          <a:bodyPr vert="horz" lIns="0" tIns="0" rIns="0" bIns="0" rtlCol="0">
            <a:normAutofit/>
          </a:body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4"/>
            <a:endParaRPr lang="de-DE" dirty="0"/>
          </a:p>
        </p:txBody>
      </p:sp>
    </p:spTree>
    <p:extLst>
      <p:ext uri="{BB962C8B-B14F-4D97-AF65-F5344CB8AC3E}">
        <p14:creationId xmlns:p14="http://schemas.microsoft.com/office/powerpoint/2010/main" val="40061752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2" r:id="rId13"/>
  </p:sldLayoutIdLst>
  <p:transition spd="slow">
    <p:wipe/>
  </p:transition>
  <p:hf hdr="0"/>
  <p:txStyles>
    <p:titleStyle>
      <a:lvl1pPr algn="l" defTabSz="609463" rtl="0" eaLnBrk="1" latinLnBrk="0" hangingPunct="1">
        <a:lnSpc>
          <a:spcPct val="120000"/>
        </a:lnSpc>
        <a:spcBef>
          <a:spcPct val="0"/>
        </a:spcBef>
        <a:buNone/>
        <a:defRPr sz="3198" b="1" kern="1200" baseline="0">
          <a:solidFill>
            <a:schemeClr val="tx2"/>
          </a:solidFill>
          <a:latin typeface="+mj-lt"/>
          <a:ea typeface="+mj-ea"/>
          <a:cs typeface="+mj-cs"/>
        </a:defRPr>
      </a:lvl1pPr>
    </p:titleStyle>
    <p:bodyStyle>
      <a:lvl1pPr marL="251874" indent="-251874" algn="l" defTabSz="609463" rtl="0" eaLnBrk="1" latinLnBrk="0" hangingPunct="1">
        <a:spcBef>
          <a:spcPts val="1799"/>
        </a:spcBef>
        <a:buClr>
          <a:schemeClr val="tx2"/>
        </a:buClr>
        <a:buFont typeface="Arial" panose="020B0604020202020204" pitchFamily="34" charset="0"/>
        <a:buChar char="•"/>
        <a:defRPr sz="1999" kern="1200">
          <a:solidFill>
            <a:schemeClr val="tx1"/>
          </a:solidFill>
          <a:latin typeface="+mn-lt"/>
          <a:ea typeface="+mn-ea"/>
          <a:cs typeface="+mn-cs"/>
        </a:defRPr>
      </a:lvl1pPr>
      <a:lvl2pPr marL="503748" indent="-251874" algn="l" defTabSz="609463" rtl="0" eaLnBrk="1" latinLnBrk="0" hangingPunct="1">
        <a:spcBef>
          <a:spcPts val="1199"/>
        </a:spcBef>
        <a:buClr>
          <a:schemeClr val="tx1"/>
        </a:buClr>
        <a:buSzPct val="80000"/>
        <a:buFont typeface="Arial" panose="020B0604020202020204" pitchFamily="34" charset="0"/>
        <a:buChar char="•"/>
        <a:defRPr sz="1799" kern="1200">
          <a:solidFill>
            <a:schemeClr val="tx1"/>
          </a:solidFill>
          <a:latin typeface="+mn-lt"/>
          <a:ea typeface="+mn-ea"/>
          <a:cs typeface="+mn-cs"/>
        </a:defRPr>
      </a:lvl2pPr>
      <a:lvl3pPr marL="755622" indent="-251874" algn="l" defTabSz="609463" rtl="0" eaLnBrk="1" latinLnBrk="0" hangingPunct="1">
        <a:spcBef>
          <a:spcPts val="999"/>
        </a:spcBef>
        <a:buSzPct val="90000"/>
        <a:buFont typeface="Symbol" panose="05050102010706020507" pitchFamily="18" charset="2"/>
        <a:buChar char="-"/>
        <a:defRPr sz="1599" kern="1200">
          <a:solidFill>
            <a:schemeClr val="tx1"/>
          </a:solidFill>
          <a:latin typeface="+mn-lt"/>
          <a:ea typeface="+mn-ea"/>
          <a:cs typeface="+mn-cs"/>
        </a:defRPr>
      </a:lvl3pPr>
      <a:lvl4pPr marL="1007496" indent="-251874" algn="l" defTabSz="609463"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370" marR="0" indent="-251874" algn="l" defTabSz="609463"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244" indent="-251874" algn="l" defTabSz="610882"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118" indent="-251874" algn="l" defTabSz="609463"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de-DE"/>
      </a:defPPr>
      <a:lvl1pPr marL="0" algn="l" defTabSz="609463" rtl="0" eaLnBrk="1" latinLnBrk="0" hangingPunct="1">
        <a:defRPr sz="1399" kern="1200">
          <a:solidFill>
            <a:schemeClr val="tx1"/>
          </a:solidFill>
          <a:latin typeface="+mn-lt"/>
          <a:ea typeface="+mn-ea"/>
          <a:cs typeface="+mn-cs"/>
        </a:defRPr>
      </a:lvl1pPr>
      <a:lvl2pPr marL="609463" algn="l" defTabSz="609463" rtl="0" eaLnBrk="1" latinLnBrk="0" hangingPunct="1">
        <a:defRPr sz="1399" kern="1200">
          <a:solidFill>
            <a:schemeClr val="tx1"/>
          </a:solidFill>
          <a:latin typeface="+mn-lt"/>
          <a:ea typeface="+mn-ea"/>
          <a:cs typeface="+mn-cs"/>
        </a:defRPr>
      </a:lvl2pPr>
      <a:lvl3pPr marL="1218925" algn="l" defTabSz="609463" rtl="0" eaLnBrk="1" latinLnBrk="0" hangingPunct="1">
        <a:defRPr sz="1399" kern="1200">
          <a:solidFill>
            <a:schemeClr val="tx1"/>
          </a:solidFill>
          <a:latin typeface="+mn-lt"/>
          <a:ea typeface="+mn-ea"/>
          <a:cs typeface="+mn-cs"/>
        </a:defRPr>
      </a:lvl3pPr>
      <a:lvl4pPr marL="1828388" algn="l" defTabSz="609463" rtl="0" eaLnBrk="1" latinLnBrk="0" hangingPunct="1">
        <a:defRPr sz="1399" kern="1200">
          <a:solidFill>
            <a:schemeClr val="tx1"/>
          </a:solidFill>
          <a:latin typeface="+mn-lt"/>
          <a:ea typeface="+mn-ea"/>
          <a:cs typeface="+mn-cs"/>
        </a:defRPr>
      </a:lvl4pPr>
      <a:lvl5pPr marL="2437851" algn="l" defTabSz="609463" rtl="0" eaLnBrk="1" latinLnBrk="0" hangingPunct="1">
        <a:defRPr sz="1399" kern="1200">
          <a:solidFill>
            <a:schemeClr val="tx1"/>
          </a:solidFill>
          <a:latin typeface="+mn-lt"/>
          <a:ea typeface="+mn-ea"/>
          <a:cs typeface="+mn-cs"/>
        </a:defRPr>
      </a:lvl5pPr>
      <a:lvl6pPr marL="3047314" algn="l" defTabSz="609463" rtl="0" eaLnBrk="1" latinLnBrk="0" hangingPunct="1">
        <a:defRPr sz="1399" kern="1200">
          <a:solidFill>
            <a:schemeClr val="tx1"/>
          </a:solidFill>
          <a:latin typeface="+mn-lt"/>
          <a:ea typeface="+mn-ea"/>
          <a:cs typeface="+mn-cs"/>
        </a:defRPr>
      </a:lvl6pPr>
      <a:lvl7pPr marL="3656777" algn="l" defTabSz="609463" rtl="0" eaLnBrk="1" latinLnBrk="0" hangingPunct="1">
        <a:defRPr sz="1399" kern="1200">
          <a:solidFill>
            <a:schemeClr val="tx1"/>
          </a:solidFill>
          <a:latin typeface="+mn-lt"/>
          <a:ea typeface="+mn-ea"/>
          <a:cs typeface="+mn-cs"/>
        </a:defRPr>
      </a:lvl7pPr>
      <a:lvl8pPr marL="4266239" algn="l" defTabSz="609463" rtl="0" eaLnBrk="1" latinLnBrk="0" hangingPunct="1">
        <a:defRPr sz="1399" kern="1200">
          <a:solidFill>
            <a:schemeClr val="tx1"/>
          </a:solidFill>
          <a:latin typeface="+mn-lt"/>
          <a:ea typeface="+mn-ea"/>
          <a:cs typeface="+mn-cs"/>
        </a:defRPr>
      </a:lvl8pPr>
      <a:lvl9pPr marL="4875702" algn="l" defTabSz="609463" rtl="0" eaLnBrk="1" latinLnBrk="0" hangingPunct="1">
        <a:defRPr sz="1399"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08">
          <p15:clr>
            <a:srgbClr val="547EBF"/>
          </p15:clr>
        </p15:guide>
        <p15:guide id="7" pos="7471">
          <p15:clr>
            <a:srgbClr val="547EBF"/>
          </p15:clr>
        </p15:guide>
        <p15:guide id="8" orient="horz" pos="210">
          <p15:clr>
            <a:srgbClr val="547EBF"/>
          </p15:clr>
        </p15:guide>
        <p15:guide id="9" orient="horz" pos="4065">
          <p15:clr>
            <a:srgbClr val="C35EA4"/>
          </p15:clr>
        </p15:guide>
        <p15:guide id="10" orient="horz" pos="4156">
          <p15:clr>
            <a:srgbClr val="547EBF"/>
          </p15:clr>
        </p15:guide>
        <p15:guide id="12" orient="horz" pos="391">
          <p15:clr>
            <a:srgbClr val="C35EA4"/>
          </p15:clr>
        </p15:guide>
        <p15:guide id="13" orient="horz" pos="913">
          <p15:clr>
            <a:srgbClr val="C35EA4"/>
          </p15:clr>
        </p15:guide>
        <p15:guide id="14" orient="horz" pos="3906">
          <p15:clr>
            <a:srgbClr val="C35EA4"/>
          </p15:clr>
        </p15:guide>
        <p15:guide id="15" pos="3987">
          <p15:clr>
            <a:srgbClr val="9FCC3B"/>
          </p15:clr>
        </p15:guide>
        <p15:guide id="16" pos="4091">
          <p15:clr>
            <a:srgbClr val="C35EA4"/>
          </p15:clr>
        </p15:guide>
        <p15:guide id="17" pos="3887">
          <p15:clr>
            <a:srgbClr val="C35EA4"/>
          </p15:clr>
        </p15:guide>
        <p15:guide id="18" orient="horz" pos="867">
          <p15:clr>
            <a:srgbClr val="C35EA4"/>
          </p15:clr>
        </p15:guide>
        <p15:guide id="19" orient="horz" pos="436">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„Wissenschaftliche Gesellschaft Montage, Handhabung und Industrierobotik - MHI“</a:t>
            </a:r>
            <a:endParaRPr lang="de-CH"/>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CH"/>
              <a:t>Automation II</a:t>
            </a:r>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065C8-95A9-46CE-8462-4ACAF4D5C6E3}" type="slidenum">
              <a:rPr lang="de-CH" smtClean="0"/>
              <a:t>‹Nr.›</a:t>
            </a:fld>
            <a:endParaRPr lang="de-CH"/>
          </a:p>
        </p:txBody>
      </p:sp>
    </p:spTree>
    <p:extLst>
      <p:ext uri="{BB962C8B-B14F-4D97-AF65-F5344CB8AC3E}">
        <p14:creationId xmlns:p14="http://schemas.microsoft.com/office/powerpoint/2010/main" val="415754928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www.baslerweb.com/de-de/learning/time-of-flight/" TargetMode="External"/><Relationship Id="rId2" Type="http://schemas.openxmlformats.org/officeDocument/2006/relationships/image" Target="../media/image16.gif"/><Relationship Id="rId1" Type="http://schemas.openxmlformats.org/officeDocument/2006/relationships/slideLayout" Target="../slideLayouts/slideLayout13.xml"/><Relationship Id="rId4" Type="http://schemas.openxmlformats.org/officeDocument/2006/relationships/hyperlink" Target="https://www.allaboutcircuits.com/technical-articles/how-do-time-of-flight-sensors-work-pmdtechnologies-tof-3D-camer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link.springer.com/book/10.1007/978-3-658-21173-8" TargetMode="Externa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hyperlink" Target="https://link.springer.com/book/10.1007/978-3-658-21173-8" TargetMode="Externa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hyperlink" Target="https://link.springer.com/book/10.1007/978-3-658-21173-8" TargetMode="External"/><Relationship Id="rId1" Type="http://schemas.openxmlformats.org/officeDocument/2006/relationships/slideLayout" Target="../slideLayouts/slideLayout13.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3.xml"/><Relationship Id="rId7" Type="http://schemas.openxmlformats.org/officeDocument/2006/relationships/hyperlink" Target="Videos/The%20Breakfast%20Machine.mp4"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34.jp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video" Target="../media/media5.mp4"/><Relationship Id="rId16" Type="http://schemas.openxmlformats.org/officeDocument/2006/relationships/image" Target="../media/image45.png"/><Relationship Id="rId1" Type="http://schemas.microsoft.com/office/2007/relationships/media" Target="../media/media5.mp4"/><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5" Type="http://schemas.openxmlformats.org/officeDocument/2006/relationships/image" Target="../media/image44.jpeg"/><Relationship Id="rId10" Type="http://schemas.openxmlformats.org/officeDocument/2006/relationships/image" Target="../media/image40.png"/><Relationship Id="rId4" Type="http://schemas.openxmlformats.org/officeDocument/2006/relationships/notesSlide" Target="../notesSlides/notesSlide7.xml"/><Relationship Id="rId9" Type="http://schemas.microsoft.com/office/2007/relationships/hdphoto" Target="../media/hdphoto1.wdp"/><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DEA89-7970-39B5-FB7D-E8A78DC83D4C}"/>
              </a:ext>
            </a:extLst>
          </p:cNvPr>
          <p:cNvSpPr>
            <a:spLocks noGrp="1"/>
          </p:cNvSpPr>
          <p:nvPr>
            <p:ph type="title"/>
          </p:nvPr>
        </p:nvSpPr>
        <p:spPr/>
        <p:txBody>
          <a:bodyPr>
            <a:normAutofit/>
          </a:bodyPr>
          <a:lstStyle/>
          <a:p>
            <a:r>
              <a:rPr lang="de-CH" sz="3600" dirty="0"/>
              <a:t>LERNEINHEIT 5:</a:t>
            </a:r>
            <a:endParaRPr lang="de-CH" dirty="0"/>
          </a:p>
        </p:txBody>
      </p:sp>
      <p:sp>
        <p:nvSpPr>
          <p:cNvPr id="3" name="Textplatzhalter 2">
            <a:extLst>
              <a:ext uri="{FF2B5EF4-FFF2-40B4-BE49-F238E27FC236}">
                <a16:creationId xmlns:a16="http://schemas.microsoft.com/office/drawing/2014/main" id="{25683B8D-F1F5-BE3F-CBF8-5E82B666473F}"/>
              </a:ext>
            </a:extLst>
          </p:cNvPr>
          <p:cNvSpPr>
            <a:spLocks noGrp="1"/>
          </p:cNvSpPr>
          <p:nvPr>
            <p:ph type="body" sz="quarter" idx="14"/>
          </p:nvPr>
        </p:nvSpPr>
        <p:spPr/>
        <p:txBody>
          <a:bodyPr/>
          <a:lstStyle/>
          <a:p>
            <a:r>
              <a:rPr lang="de-CH" dirty="0"/>
              <a:t>Automation II</a:t>
            </a:r>
          </a:p>
        </p:txBody>
      </p:sp>
      <p:sp>
        <p:nvSpPr>
          <p:cNvPr id="4" name="Textplatzhalter 3">
            <a:extLst>
              <a:ext uri="{FF2B5EF4-FFF2-40B4-BE49-F238E27FC236}">
                <a16:creationId xmlns:a16="http://schemas.microsoft.com/office/drawing/2014/main" id="{501DC283-ED45-EC2B-F441-094DFC027205}"/>
              </a:ext>
            </a:extLst>
          </p:cNvPr>
          <p:cNvSpPr>
            <a:spLocks noGrp="1"/>
          </p:cNvSpPr>
          <p:nvPr>
            <p:ph type="body" sz="quarter" idx="19"/>
          </p:nvPr>
        </p:nvSpPr>
        <p:spPr>
          <a:xfrm>
            <a:off x="4836181" y="4408443"/>
            <a:ext cx="6787409" cy="860307"/>
          </a:xfrm>
        </p:spPr>
        <p:txBody>
          <a:bodyPr>
            <a:normAutofit/>
          </a:bodyPr>
          <a:lstStyle/>
          <a:p>
            <a:r>
              <a:rPr lang="de-DE" sz="2000" dirty="0"/>
              <a:t>Intelligente und Sensitive Robotik</a:t>
            </a:r>
            <a:endParaRPr lang="de-CH" sz="2000" dirty="0"/>
          </a:p>
        </p:txBody>
      </p:sp>
      <p:sp>
        <p:nvSpPr>
          <p:cNvPr id="5" name="Textplatzhalter 4">
            <a:extLst>
              <a:ext uri="{FF2B5EF4-FFF2-40B4-BE49-F238E27FC236}">
                <a16:creationId xmlns:a16="http://schemas.microsoft.com/office/drawing/2014/main" id="{A587C262-82FC-2230-44CF-DDAFEE12D3C4}"/>
              </a:ext>
            </a:extLst>
          </p:cNvPr>
          <p:cNvSpPr>
            <a:spLocks noGrp="1"/>
          </p:cNvSpPr>
          <p:nvPr>
            <p:ph type="body" sz="quarter" idx="20"/>
          </p:nvPr>
        </p:nvSpPr>
        <p:spPr/>
        <p:txBody>
          <a:bodyPr/>
          <a:lstStyle/>
          <a:p>
            <a:r>
              <a:rPr lang="de-CH" dirty="0"/>
              <a:t>Prof. Dr.-Ing. Matthias Scholer</a:t>
            </a:r>
          </a:p>
        </p:txBody>
      </p:sp>
    </p:spTree>
    <p:extLst>
      <p:ext uri="{BB962C8B-B14F-4D97-AF65-F5344CB8AC3E}">
        <p14:creationId xmlns:p14="http://schemas.microsoft.com/office/powerpoint/2010/main" val="625374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ABAB3DF-5245-C503-631C-5C5CB1591080}"/>
              </a:ext>
            </a:extLst>
          </p:cNvPr>
          <p:cNvSpPr>
            <a:spLocks noGrp="1"/>
          </p:cNvSpPr>
          <p:nvPr>
            <p:ph idx="1"/>
          </p:nvPr>
        </p:nvSpPr>
        <p:spPr>
          <a:xfrm>
            <a:off x="624419" y="1282612"/>
            <a:ext cx="5268381" cy="4832352"/>
          </a:xfrm>
        </p:spPr>
        <p:txBody>
          <a:bodyPr/>
          <a:lstStyle/>
          <a:p>
            <a:pPr marL="285750" indent="-285750">
              <a:spcBef>
                <a:spcPts val="600"/>
              </a:spcBef>
              <a:buFont typeface="Arial" panose="020B0604020202020204" pitchFamily="34" charset="0"/>
              <a:buChar char="•"/>
            </a:pPr>
            <a:r>
              <a:rPr lang="de-CH" dirty="0"/>
              <a:t>In der Robotik ist eine Grundaufgabe das Greifen eines ungeordnet vorliegenden Werkstücks. </a:t>
            </a:r>
          </a:p>
          <a:p>
            <a:pPr marL="285750" indent="-285750">
              <a:spcBef>
                <a:spcPts val="600"/>
              </a:spcBef>
              <a:buFont typeface="Arial" panose="020B0604020202020204" pitchFamily="34" charset="0"/>
              <a:buChar char="•"/>
            </a:pPr>
            <a:r>
              <a:rPr lang="de-CH" dirty="0"/>
              <a:t>Eine Kamera beobachtet das Arbeitsgebiet und liefert ein Bild, das die für erfolgreiches Greifen erforderlichen Angaben enthält. </a:t>
            </a:r>
          </a:p>
          <a:p>
            <a:pPr marL="285750" indent="-285750">
              <a:spcBef>
                <a:spcPts val="600"/>
              </a:spcBef>
              <a:buFont typeface="Arial" panose="020B0604020202020204" pitchFamily="34" charset="0"/>
              <a:buChar char="•"/>
            </a:pPr>
            <a:r>
              <a:rPr lang="de-CH" dirty="0"/>
              <a:t>Automatische Bilderkennung gewinnt in der Kleinteilmontage ständig größere Bedeutung.</a:t>
            </a:r>
          </a:p>
          <a:p>
            <a:pPr marL="285750" indent="-285750">
              <a:spcBef>
                <a:spcPts val="600"/>
              </a:spcBef>
              <a:buFont typeface="Arial" panose="020B0604020202020204" pitchFamily="34" charset="0"/>
              <a:buChar char="•"/>
            </a:pPr>
            <a:r>
              <a:rPr lang="de-CH" dirty="0"/>
              <a:t>Das Visionssystem teilt dem Roboter die Teileorientierung mit.</a:t>
            </a:r>
          </a:p>
          <a:p>
            <a:pPr marL="285750" indent="-285750">
              <a:spcBef>
                <a:spcPts val="600"/>
              </a:spcBef>
              <a:buFont typeface="Arial" panose="020B0604020202020204" pitchFamily="34" charset="0"/>
              <a:buChar char="•"/>
            </a:pPr>
            <a:r>
              <a:rPr lang="de-CH" dirty="0"/>
              <a:t>Kleinere, leichte Bauteile können damit aus einer ungeordneten Menge vereinzelt und orientiert werden. </a:t>
            </a:r>
          </a:p>
          <a:p>
            <a:pPr marL="285750" indent="-285750">
              <a:spcBef>
                <a:spcPts val="600"/>
              </a:spcBef>
              <a:buFont typeface="Arial" panose="020B0604020202020204" pitchFamily="34" charset="0"/>
              <a:buChar char="•"/>
            </a:pPr>
            <a:r>
              <a:rPr lang="de-CH" dirty="0"/>
              <a:t>Die Intelligenz des Systems liegt in der Bildverarbeitungssoftware, während die Hardware kaum verändert.</a:t>
            </a:r>
          </a:p>
        </p:txBody>
      </p:sp>
      <p:sp>
        <p:nvSpPr>
          <p:cNvPr id="3" name="Titel 2">
            <a:extLst>
              <a:ext uri="{FF2B5EF4-FFF2-40B4-BE49-F238E27FC236}">
                <a16:creationId xmlns:a16="http://schemas.microsoft.com/office/drawing/2014/main" id="{32EFCB33-FC28-8705-7C04-CBAA7ECCC988}"/>
              </a:ext>
            </a:extLst>
          </p:cNvPr>
          <p:cNvSpPr>
            <a:spLocks noGrp="1"/>
          </p:cNvSpPr>
          <p:nvPr>
            <p:ph type="title"/>
          </p:nvPr>
        </p:nvSpPr>
        <p:spPr/>
        <p:txBody>
          <a:bodyPr>
            <a:normAutofit fontScale="90000"/>
          </a:bodyPr>
          <a:lstStyle/>
          <a:p>
            <a:r>
              <a:rPr lang="de-CH" dirty="0"/>
              <a:t>Optische Sensorik</a:t>
            </a:r>
          </a:p>
        </p:txBody>
      </p:sp>
      <p:sp>
        <p:nvSpPr>
          <p:cNvPr id="4" name="Fußzeilenplatzhalter 3">
            <a:extLst>
              <a:ext uri="{FF2B5EF4-FFF2-40B4-BE49-F238E27FC236}">
                <a16:creationId xmlns:a16="http://schemas.microsoft.com/office/drawing/2014/main" id="{2B860AE9-DE0C-3438-2AD1-AC68BAF80467}"/>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60806D2C-4BA2-D643-21F6-0A88396BCCAC}"/>
              </a:ext>
            </a:extLst>
          </p:cNvPr>
          <p:cNvSpPr>
            <a:spLocks noGrp="1"/>
          </p:cNvSpPr>
          <p:nvPr>
            <p:ph type="sldNum" sz="quarter" idx="16"/>
          </p:nvPr>
        </p:nvSpPr>
        <p:spPr/>
        <p:txBody>
          <a:bodyPr/>
          <a:lstStyle/>
          <a:p>
            <a:fld id="{61F2C2C2-1EE4-4D60-B09F-2141F977BFAA}" type="slidenum">
              <a:rPr lang="de-DE" altLang="de-DE" smtClean="0"/>
              <a:pPr/>
              <a:t>10</a:t>
            </a:fld>
            <a:endParaRPr lang="de-DE" altLang="de-DE"/>
          </a:p>
        </p:txBody>
      </p:sp>
      <p:pic>
        <p:nvPicPr>
          <p:cNvPr id="2050" name="Picture 2" descr="Abb. 7.21">
            <a:extLst>
              <a:ext uri="{FF2B5EF4-FFF2-40B4-BE49-F238E27FC236}">
                <a16:creationId xmlns:a16="http://schemas.microsoft.com/office/drawing/2014/main" id="{4FE9CD1B-CD6A-CE21-C1A2-9798C6D751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800" y="618716"/>
            <a:ext cx="3604112" cy="30800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bb. 7.29">
            <a:extLst>
              <a:ext uri="{FF2B5EF4-FFF2-40B4-BE49-F238E27FC236}">
                <a16:creationId xmlns:a16="http://schemas.microsoft.com/office/drawing/2014/main" id="{045723E4-E0BB-3FAA-8909-7361206374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9232" y="3021475"/>
            <a:ext cx="3772768" cy="320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18854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5F04EF8-E425-DF0B-F1B1-F6B09825A21A}"/>
              </a:ext>
            </a:extLst>
          </p:cNvPr>
          <p:cNvSpPr>
            <a:spLocks noGrp="1"/>
          </p:cNvSpPr>
          <p:nvPr>
            <p:ph idx="1"/>
          </p:nvPr>
        </p:nvSpPr>
        <p:spPr>
          <a:xfrm>
            <a:off x="624419" y="1099298"/>
            <a:ext cx="8139546" cy="4832352"/>
          </a:xfrm>
        </p:spPr>
        <p:txBody>
          <a:bodyPr/>
          <a:lstStyle/>
          <a:p>
            <a:pPr marL="285750" indent="-285750">
              <a:spcBef>
                <a:spcPts val="600"/>
              </a:spcBef>
              <a:buFont typeface="Arial" panose="020B0604020202020204" pitchFamily="34" charset="0"/>
              <a:buChar char="•"/>
            </a:pPr>
            <a:r>
              <a:rPr lang="de-CH" dirty="0"/>
              <a:t>Tiefenkamera (3D-Kamera) Tiefenkameras (bzw. 3D-Kameras) ermöglichen die Ermittlung von Entfernungen der Umgebung mit Video- Bildraten auf einer 2D-Bildfläche. </a:t>
            </a:r>
          </a:p>
          <a:p>
            <a:pPr marL="285750" indent="-285750">
              <a:spcBef>
                <a:spcPts val="600"/>
              </a:spcBef>
              <a:buFont typeface="Arial" panose="020B0604020202020204" pitchFamily="34" charset="0"/>
              <a:buChar char="•"/>
            </a:pPr>
            <a:r>
              <a:rPr lang="de-CH" dirty="0"/>
              <a:t>Die gängigsten Messprinzipien sind </a:t>
            </a:r>
            <a:r>
              <a:rPr lang="de-CH" dirty="0" err="1"/>
              <a:t>ToF</a:t>
            </a:r>
            <a:r>
              <a:rPr lang="de-CH" dirty="0"/>
              <a:t>, das Stereoprinzip (bzw. die passive Triangulation) und die aktive Triangulation. </a:t>
            </a:r>
          </a:p>
          <a:p>
            <a:pPr marL="285750" indent="-285750">
              <a:spcBef>
                <a:spcPts val="600"/>
              </a:spcBef>
              <a:buFont typeface="Arial" panose="020B0604020202020204" pitchFamily="34" charset="0"/>
              <a:buChar char="•"/>
            </a:pPr>
            <a:r>
              <a:rPr lang="de-CH" dirty="0"/>
              <a:t>Tiefenkameras, die auf dem </a:t>
            </a:r>
            <a:r>
              <a:rPr lang="de-CH" dirty="0" err="1"/>
              <a:t>ToF</a:t>
            </a:r>
            <a:r>
              <a:rPr lang="de-CH" dirty="0"/>
              <a:t>-Prinzip beruhen, verwenden in der Regel ein Array von LEDs oder Lasern, die Lichtimpulse oder speziell moduliertes Licht im IR-Bereich in die Umgebung aussenden. </a:t>
            </a:r>
          </a:p>
          <a:p>
            <a:pPr marL="285750" indent="-285750">
              <a:spcBef>
                <a:spcPts val="600"/>
              </a:spcBef>
              <a:buFont typeface="Arial" panose="020B0604020202020204" pitchFamily="34" charset="0"/>
              <a:buChar char="•"/>
            </a:pPr>
            <a:r>
              <a:rPr lang="de-CH" dirty="0"/>
              <a:t>Als Modulationsverfahren kommt meist CW (</a:t>
            </a:r>
            <a:r>
              <a:rPr lang="de-CH" dirty="0" err="1"/>
              <a:t>Continuous</a:t>
            </a:r>
            <a:r>
              <a:rPr lang="de-CH" dirty="0"/>
              <a:t> Wave) AM (Amplitudenmodulation) mit einem </a:t>
            </a:r>
            <a:r>
              <a:rPr lang="de-CH" dirty="0" err="1"/>
              <a:t>sinus</a:t>
            </a:r>
            <a:r>
              <a:rPr lang="de-CH" dirty="0"/>
              <a:t> oder rechteckförmigen Modulationssignal zum Einsatz. </a:t>
            </a:r>
          </a:p>
          <a:p>
            <a:pPr marL="285750" indent="-285750">
              <a:spcBef>
                <a:spcPts val="600"/>
              </a:spcBef>
              <a:buFont typeface="Arial" panose="020B0604020202020204" pitchFamily="34" charset="0"/>
              <a:buChar char="•"/>
            </a:pPr>
            <a:r>
              <a:rPr lang="de-CH" dirty="0"/>
              <a:t>Das reflektierte Licht wird vom Kamerasensor detektiert und der Abstand direkt über die Laufzeit des Lichts oder indirekt mittels der Phasenlage bestimmt</a:t>
            </a:r>
          </a:p>
        </p:txBody>
      </p:sp>
      <p:sp>
        <p:nvSpPr>
          <p:cNvPr id="3" name="Titel 2">
            <a:extLst>
              <a:ext uri="{FF2B5EF4-FFF2-40B4-BE49-F238E27FC236}">
                <a16:creationId xmlns:a16="http://schemas.microsoft.com/office/drawing/2014/main" id="{37DE4A95-2378-BF8D-C93B-5289EF71A0E1}"/>
              </a:ext>
            </a:extLst>
          </p:cNvPr>
          <p:cNvSpPr>
            <a:spLocks noGrp="1"/>
          </p:cNvSpPr>
          <p:nvPr>
            <p:ph type="title"/>
          </p:nvPr>
        </p:nvSpPr>
        <p:spPr/>
        <p:txBody>
          <a:bodyPr>
            <a:normAutofit fontScale="90000"/>
          </a:bodyPr>
          <a:lstStyle/>
          <a:p>
            <a:r>
              <a:rPr lang="de-CH" dirty="0"/>
              <a:t>3D Bildverarbeitung Handbuch MRK</a:t>
            </a:r>
          </a:p>
        </p:txBody>
      </p:sp>
      <p:sp>
        <p:nvSpPr>
          <p:cNvPr id="4" name="Fußzeilenplatzhalter 3">
            <a:extLst>
              <a:ext uri="{FF2B5EF4-FFF2-40B4-BE49-F238E27FC236}">
                <a16:creationId xmlns:a16="http://schemas.microsoft.com/office/drawing/2014/main" id="{F502242B-8405-36F1-8966-685F1391B60D}"/>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C44BAA67-B3E7-82F4-A77C-2A8606C4CDA1}"/>
              </a:ext>
            </a:extLst>
          </p:cNvPr>
          <p:cNvSpPr>
            <a:spLocks noGrp="1"/>
          </p:cNvSpPr>
          <p:nvPr>
            <p:ph type="sldNum" sz="quarter" idx="16"/>
          </p:nvPr>
        </p:nvSpPr>
        <p:spPr/>
        <p:txBody>
          <a:bodyPr/>
          <a:lstStyle/>
          <a:p>
            <a:fld id="{61F2C2C2-1EE4-4D60-B09F-2141F977BFAA}" type="slidenum">
              <a:rPr lang="de-DE" altLang="de-DE" smtClean="0"/>
              <a:pPr/>
              <a:t>11</a:t>
            </a:fld>
            <a:endParaRPr lang="de-DE" altLang="de-DE"/>
          </a:p>
        </p:txBody>
      </p:sp>
      <p:pic>
        <p:nvPicPr>
          <p:cNvPr id="1026" name="Picture 2">
            <a:extLst>
              <a:ext uri="{FF2B5EF4-FFF2-40B4-BE49-F238E27FC236}">
                <a16:creationId xmlns:a16="http://schemas.microsoft.com/office/drawing/2014/main" id="{FE103F29-7801-7473-5D6C-03F9A9E3A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0570" y="1465926"/>
            <a:ext cx="2810430" cy="237963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C458144D-E342-AD8C-A646-2732150C4073}"/>
              </a:ext>
            </a:extLst>
          </p:cNvPr>
          <p:cNvSpPr txBox="1"/>
          <p:nvPr/>
        </p:nvSpPr>
        <p:spPr>
          <a:xfrm>
            <a:off x="767049" y="5550150"/>
            <a:ext cx="6094070" cy="646331"/>
          </a:xfrm>
          <a:prstGeom prst="rect">
            <a:avLst/>
          </a:prstGeom>
          <a:noFill/>
        </p:spPr>
        <p:txBody>
          <a:bodyPr wrap="square">
            <a:spAutoFit/>
          </a:bodyPr>
          <a:lstStyle/>
          <a:p>
            <a:r>
              <a:rPr lang="en-US" dirty="0">
                <a:hlinkClick r:id="rId3"/>
              </a:rPr>
              <a:t>Video </a:t>
            </a:r>
            <a:r>
              <a:rPr lang="en-US" dirty="0" err="1">
                <a:hlinkClick r:id="rId3"/>
              </a:rPr>
              <a:t>zum</a:t>
            </a:r>
            <a:r>
              <a:rPr lang="en-US" dirty="0">
                <a:hlinkClick r:id="rId3"/>
              </a:rPr>
              <a:t> </a:t>
            </a:r>
            <a:r>
              <a:rPr lang="en-US" dirty="0" err="1">
                <a:hlinkClick r:id="rId3"/>
              </a:rPr>
              <a:t>Prinzip</a:t>
            </a:r>
            <a:r>
              <a:rPr lang="en-US" dirty="0">
                <a:hlinkClick r:id="rId3"/>
              </a:rPr>
              <a:t>:</a:t>
            </a:r>
          </a:p>
          <a:p>
            <a:r>
              <a:rPr lang="en-US" dirty="0">
                <a:hlinkClick r:id="rId3"/>
              </a:rPr>
              <a:t>Was </a:t>
            </a:r>
            <a:r>
              <a:rPr lang="en-US" dirty="0" err="1">
                <a:hlinkClick r:id="rId3"/>
              </a:rPr>
              <a:t>ist</a:t>
            </a:r>
            <a:r>
              <a:rPr lang="en-US" dirty="0">
                <a:hlinkClick r:id="rId3"/>
              </a:rPr>
              <a:t> Time-of-Flight? | Basler AG (baslerweb.com)</a:t>
            </a:r>
            <a:endParaRPr lang="en-US" dirty="0"/>
          </a:p>
        </p:txBody>
      </p:sp>
      <p:sp>
        <p:nvSpPr>
          <p:cNvPr id="9" name="Textfeld 8">
            <a:extLst>
              <a:ext uri="{FF2B5EF4-FFF2-40B4-BE49-F238E27FC236}">
                <a16:creationId xmlns:a16="http://schemas.microsoft.com/office/drawing/2014/main" id="{E791F33B-1CB1-E765-4081-6639200BB3A7}"/>
              </a:ext>
            </a:extLst>
          </p:cNvPr>
          <p:cNvSpPr txBox="1"/>
          <p:nvPr/>
        </p:nvSpPr>
        <p:spPr>
          <a:xfrm>
            <a:off x="2946304" y="-1346898"/>
            <a:ext cx="7430946" cy="646331"/>
          </a:xfrm>
          <a:prstGeom prst="rect">
            <a:avLst/>
          </a:prstGeom>
          <a:noFill/>
        </p:spPr>
        <p:txBody>
          <a:bodyPr wrap="square">
            <a:spAutoFit/>
          </a:bodyPr>
          <a:lstStyle/>
          <a:p>
            <a:r>
              <a:rPr lang="en-US" dirty="0">
                <a:hlinkClick r:id="rId4"/>
              </a:rPr>
              <a:t>How Do Time of Flight Sensors (</a:t>
            </a:r>
            <a:r>
              <a:rPr lang="en-US" dirty="0" err="1">
                <a:hlinkClick r:id="rId4"/>
              </a:rPr>
              <a:t>ToF</a:t>
            </a:r>
            <a:r>
              <a:rPr lang="en-US" dirty="0">
                <a:hlinkClick r:id="rId4"/>
              </a:rPr>
              <a:t>) Work? A Look at </a:t>
            </a:r>
            <a:r>
              <a:rPr lang="en-US" dirty="0" err="1">
                <a:hlinkClick r:id="rId4"/>
              </a:rPr>
              <a:t>ToF</a:t>
            </a:r>
            <a:r>
              <a:rPr lang="en-US" dirty="0">
                <a:hlinkClick r:id="rId4"/>
              </a:rPr>
              <a:t> 3D Cameras - Technical Articles (allaboutcircuits.com)</a:t>
            </a:r>
            <a:endParaRPr lang="de-CH" dirty="0"/>
          </a:p>
        </p:txBody>
      </p:sp>
      <p:sp>
        <p:nvSpPr>
          <p:cNvPr id="10" name="Textfeld 9">
            <a:extLst>
              <a:ext uri="{FF2B5EF4-FFF2-40B4-BE49-F238E27FC236}">
                <a16:creationId xmlns:a16="http://schemas.microsoft.com/office/drawing/2014/main" id="{49FAED29-4F29-945E-35E1-63682F0E1D8F}"/>
              </a:ext>
            </a:extLst>
          </p:cNvPr>
          <p:cNvSpPr txBox="1"/>
          <p:nvPr/>
        </p:nvSpPr>
        <p:spPr>
          <a:xfrm>
            <a:off x="9000570" y="3922784"/>
            <a:ext cx="2964542" cy="1384995"/>
          </a:xfrm>
          <a:prstGeom prst="rect">
            <a:avLst/>
          </a:prstGeom>
          <a:noFill/>
        </p:spPr>
        <p:txBody>
          <a:bodyPr wrap="square">
            <a:spAutoFit/>
          </a:bodyPr>
          <a:lstStyle/>
          <a:p>
            <a:r>
              <a:rPr lang="de-CH" sz="1400" dirty="0"/>
              <a:t>Die Farben werden Pixeln auf der Grundlage des Abstands zwischen dem Sensor und Hand zugeordnet (rot=nah, blau=fern)</a:t>
            </a:r>
          </a:p>
          <a:p>
            <a:endParaRPr lang="de-CH" sz="1400" dirty="0"/>
          </a:p>
          <a:p>
            <a:r>
              <a:rPr lang="de-CH" sz="1400" dirty="0"/>
              <a:t>Quelle:.</a:t>
            </a:r>
            <a:r>
              <a:rPr lang="de-CH" sz="1400" dirty="0" err="1"/>
              <a:t>allaboutcircuits</a:t>
            </a:r>
            <a:endParaRPr lang="de-CH" sz="1400" dirty="0"/>
          </a:p>
        </p:txBody>
      </p:sp>
    </p:spTree>
    <p:extLst>
      <p:ext uri="{BB962C8B-B14F-4D97-AF65-F5344CB8AC3E}">
        <p14:creationId xmlns:p14="http://schemas.microsoft.com/office/powerpoint/2010/main" val="395359664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A8287E9-5E8E-F183-AFDD-542A0E972558}"/>
              </a:ext>
            </a:extLst>
          </p:cNvPr>
          <p:cNvSpPr>
            <a:spLocks noGrp="1"/>
          </p:cNvSpPr>
          <p:nvPr>
            <p:ph type="title"/>
          </p:nvPr>
        </p:nvSpPr>
        <p:spPr/>
        <p:txBody>
          <a:bodyPr>
            <a:normAutofit fontScale="90000"/>
          </a:bodyPr>
          <a:lstStyle/>
          <a:p>
            <a:r>
              <a:rPr lang="de-CH" dirty="0"/>
              <a:t>3D Bildverarbeitung Time </a:t>
            </a:r>
            <a:r>
              <a:rPr lang="de-CH" dirty="0" err="1"/>
              <a:t>of</a:t>
            </a:r>
            <a:r>
              <a:rPr lang="de-CH" dirty="0"/>
              <a:t> Flight (</a:t>
            </a:r>
            <a:r>
              <a:rPr lang="de-CH" dirty="0" err="1"/>
              <a:t>ToF</a:t>
            </a:r>
            <a:r>
              <a:rPr lang="de-CH" dirty="0"/>
              <a:t>)</a:t>
            </a:r>
          </a:p>
        </p:txBody>
      </p:sp>
      <p:sp>
        <p:nvSpPr>
          <p:cNvPr id="4" name="Fußzeilenplatzhalter 3">
            <a:extLst>
              <a:ext uri="{FF2B5EF4-FFF2-40B4-BE49-F238E27FC236}">
                <a16:creationId xmlns:a16="http://schemas.microsoft.com/office/drawing/2014/main" id="{508D2A80-69AA-6B9C-3C0F-D62164371D08}"/>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B78E118A-D580-A163-5039-396907135C17}"/>
              </a:ext>
            </a:extLst>
          </p:cNvPr>
          <p:cNvSpPr>
            <a:spLocks noGrp="1"/>
          </p:cNvSpPr>
          <p:nvPr>
            <p:ph type="sldNum" sz="quarter" idx="16"/>
          </p:nvPr>
        </p:nvSpPr>
        <p:spPr/>
        <p:txBody>
          <a:bodyPr/>
          <a:lstStyle/>
          <a:p>
            <a:fld id="{61F2C2C2-1EE4-4D60-B09F-2141F977BFAA}" type="slidenum">
              <a:rPr lang="de-DE" altLang="de-DE" smtClean="0"/>
              <a:pPr/>
              <a:t>12</a:t>
            </a:fld>
            <a:endParaRPr lang="de-DE" altLang="de-DE"/>
          </a:p>
        </p:txBody>
      </p:sp>
      <p:pic>
        <p:nvPicPr>
          <p:cNvPr id="6" name="Picture 4">
            <a:extLst>
              <a:ext uri="{FF2B5EF4-FFF2-40B4-BE49-F238E27FC236}">
                <a16:creationId xmlns:a16="http://schemas.microsoft.com/office/drawing/2014/main" id="{F5961B80-A084-2D88-C8F8-F4237C67D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983" y="1297359"/>
            <a:ext cx="9181674" cy="5172343"/>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CD413106-A6BE-249F-77F5-5DD50704F7D7}"/>
              </a:ext>
            </a:extLst>
          </p:cNvPr>
          <p:cNvSpPr txBox="1"/>
          <p:nvPr/>
        </p:nvSpPr>
        <p:spPr>
          <a:xfrm>
            <a:off x="9144000" y="6405033"/>
            <a:ext cx="6096000" cy="261610"/>
          </a:xfrm>
          <a:prstGeom prst="rect">
            <a:avLst/>
          </a:prstGeom>
          <a:noFill/>
        </p:spPr>
        <p:txBody>
          <a:bodyPr wrap="square">
            <a:spAutoFit/>
          </a:bodyPr>
          <a:lstStyle/>
          <a:p>
            <a:r>
              <a:rPr lang="de-CH" sz="1100" dirty="0"/>
              <a:t>Quelle:.</a:t>
            </a:r>
            <a:r>
              <a:rPr lang="de-CH" sz="1100" dirty="0" err="1"/>
              <a:t>allaboutcircuits</a:t>
            </a:r>
            <a:endParaRPr lang="de-CH" sz="1100" dirty="0"/>
          </a:p>
        </p:txBody>
      </p:sp>
    </p:spTree>
    <p:extLst>
      <p:ext uri="{BB962C8B-B14F-4D97-AF65-F5344CB8AC3E}">
        <p14:creationId xmlns:p14="http://schemas.microsoft.com/office/powerpoint/2010/main" val="188638029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C7E6619-D315-8590-BFA3-EF0A861EAAD9}"/>
              </a:ext>
            </a:extLst>
          </p:cNvPr>
          <p:cNvSpPr>
            <a:spLocks noGrp="1"/>
          </p:cNvSpPr>
          <p:nvPr>
            <p:ph idx="1"/>
          </p:nvPr>
        </p:nvSpPr>
        <p:spPr>
          <a:xfrm>
            <a:off x="624419" y="1012824"/>
            <a:ext cx="5928781" cy="4832352"/>
          </a:xfrm>
        </p:spPr>
        <p:txBody>
          <a:bodyPr/>
          <a:lstStyle/>
          <a:p>
            <a:pPr marL="285750" indent="-285750">
              <a:buFont typeface="Arial" panose="020B0604020202020204" pitchFamily="34" charset="0"/>
              <a:buChar char="•"/>
            </a:pPr>
            <a:r>
              <a:rPr lang="de-CH" dirty="0"/>
              <a:t>Für das Stereokameraprinzip werden in der Regel zwei identische Kameras in einem Aufbau genutzt. </a:t>
            </a:r>
          </a:p>
          <a:p>
            <a:pPr marL="285750" indent="-285750">
              <a:buFont typeface="Arial" panose="020B0604020202020204" pitchFamily="34" charset="0"/>
              <a:buChar char="•"/>
            </a:pPr>
            <a:r>
              <a:rPr lang="de-CH" dirty="0"/>
              <a:t>Wenn ein Punkt in mindestens zwei Bildern, die von verschiedenen bekannten Standorten aus aufgenommen wurde, identifiziert wird, können imaginäre Linien von den beiden Kamerapositionen in Richtung dieses Punktes gezogen werden. Anschließend wird mathematisch bestimmt, wo sich die Linien schneiden. Mit den konvergierenden Linien können die XYZ-Koordinaten des Zielpunkts berechnet werden.</a:t>
            </a:r>
          </a:p>
          <a:p>
            <a:pPr marL="285750" indent="-285750">
              <a:buFont typeface="Arial" panose="020B0604020202020204" pitchFamily="34" charset="0"/>
              <a:buChar char="•"/>
            </a:pPr>
            <a:r>
              <a:rPr lang="de-CH" dirty="0"/>
              <a:t>Um die Messung zu skalieren muss die genaue Transformation zwischen beiden Kamerakoordinatensystemen bekannt sein. </a:t>
            </a:r>
          </a:p>
        </p:txBody>
      </p:sp>
      <p:sp>
        <p:nvSpPr>
          <p:cNvPr id="3" name="Titel 2">
            <a:extLst>
              <a:ext uri="{FF2B5EF4-FFF2-40B4-BE49-F238E27FC236}">
                <a16:creationId xmlns:a16="http://schemas.microsoft.com/office/drawing/2014/main" id="{BD78C2AD-5376-A124-2E56-B1C49E626D71}"/>
              </a:ext>
            </a:extLst>
          </p:cNvPr>
          <p:cNvSpPr>
            <a:spLocks noGrp="1"/>
          </p:cNvSpPr>
          <p:nvPr>
            <p:ph type="title"/>
          </p:nvPr>
        </p:nvSpPr>
        <p:spPr/>
        <p:txBody>
          <a:bodyPr>
            <a:normAutofit fontScale="90000"/>
          </a:bodyPr>
          <a:lstStyle/>
          <a:p>
            <a:r>
              <a:rPr lang="de-CH" dirty="0"/>
              <a:t>Prinzip der  </a:t>
            </a:r>
            <a:r>
              <a:rPr lang="de-CH" dirty="0" err="1"/>
              <a:t>Photogrammetrie</a:t>
            </a:r>
            <a:endParaRPr lang="de-CH" dirty="0"/>
          </a:p>
        </p:txBody>
      </p:sp>
      <p:sp>
        <p:nvSpPr>
          <p:cNvPr id="4" name="Fußzeilenplatzhalter 3">
            <a:extLst>
              <a:ext uri="{FF2B5EF4-FFF2-40B4-BE49-F238E27FC236}">
                <a16:creationId xmlns:a16="http://schemas.microsoft.com/office/drawing/2014/main" id="{61003D36-8A5A-5823-32B7-250393D7F324}"/>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30A3F97A-66C4-96A5-86FD-83CE46EEA7FF}"/>
              </a:ext>
            </a:extLst>
          </p:cNvPr>
          <p:cNvSpPr>
            <a:spLocks noGrp="1"/>
          </p:cNvSpPr>
          <p:nvPr>
            <p:ph type="sldNum" sz="quarter" idx="16"/>
          </p:nvPr>
        </p:nvSpPr>
        <p:spPr/>
        <p:txBody>
          <a:bodyPr/>
          <a:lstStyle/>
          <a:p>
            <a:fld id="{61F2C2C2-1EE4-4D60-B09F-2141F977BFAA}" type="slidenum">
              <a:rPr lang="de-DE" altLang="de-DE" smtClean="0"/>
              <a:pPr/>
              <a:t>13</a:t>
            </a:fld>
            <a:endParaRPr lang="de-DE" altLang="de-DE"/>
          </a:p>
        </p:txBody>
      </p:sp>
      <p:sp>
        <p:nvSpPr>
          <p:cNvPr id="6" name="Textfeld 5">
            <a:extLst>
              <a:ext uri="{FF2B5EF4-FFF2-40B4-BE49-F238E27FC236}">
                <a16:creationId xmlns:a16="http://schemas.microsoft.com/office/drawing/2014/main" id="{B7E39A9E-A372-5D87-C4A7-A2C3667F81A4}"/>
              </a:ext>
            </a:extLst>
          </p:cNvPr>
          <p:cNvSpPr txBox="1"/>
          <p:nvPr/>
        </p:nvSpPr>
        <p:spPr>
          <a:xfrm>
            <a:off x="8705931" y="-519166"/>
            <a:ext cx="3252389" cy="369332"/>
          </a:xfrm>
          <a:prstGeom prst="rect">
            <a:avLst/>
          </a:prstGeom>
          <a:solidFill>
            <a:srgbClr val="FF0000"/>
          </a:solidFill>
        </p:spPr>
        <p:txBody>
          <a:bodyPr wrap="square">
            <a:spAutoFit/>
          </a:bodyPr>
          <a:lstStyle/>
          <a:p>
            <a:r>
              <a:rPr lang="de-CH" b="1" i="0" dirty="0" err="1">
                <a:effectLst/>
                <a:latin typeface="-apple-system"/>
                <a:hlinkClick r:id="rId2">
                  <a:extLst>
                    <a:ext uri="{A12FA001-AC4F-418D-AE19-62706E023703}">
                      <ahyp:hlinkClr xmlns:ahyp="http://schemas.microsoft.com/office/drawing/2018/hyperlinkcolor" val="tx"/>
                    </a:ext>
                  </a:extLst>
                </a:hlinkClick>
              </a:rPr>
              <a:t>Quelle</a:t>
            </a:r>
            <a:r>
              <a:rPr lang="de-CH" b="1" i="0" dirty="0" err="1">
                <a:effectLst/>
                <a:latin typeface="-apple-system"/>
              </a:rPr>
              <a:t>MRK</a:t>
            </a:r>
            <a:r>
              <a:rPr lang="de-CH" b="1" i="0" dirty="0">
                <a:effectLst/>
                <a:latin typeface="-apple-system"/>
              </a:rPr>
              <a:t> Buch</a:t>
            </a:r>
            <a:endParaRPr lang="de-CH" dirty="0"/>
          </a:p>
        </p:txBody>
      </p:sp>
      <p:pic>
        <p:nvPicPr>
          <p:cNvPr id="8" name="Grafik 7" descr="Ein Bild, das Entwurf, Zeichnung, Design enthält.&#10;&#10;Automatisch generierte Beschreibung">
            <a:extLst>
              <a:ext uri="{FF2B5EF4-FFF2-40B4-BE49-F238E27FC236}">
                <a16:creationId xmlns:a16="http://schemas.microsoft.com/office/drawing/2014/main" id="{59247F1A-3047-9991-13CC-4312085B1C2D}"/>
              </a:ext>
            </a:extLst>
          </p:cNvPr>
          <p:cNvPicPr>
            <a:picLocks noChangeAspect="1"/>
          </p:cNvPicPr>
          <p:nvPr/>
        </p:nvPicPr>
        <p:blipFill rotWithShape="1">
          <a:blip r:embed="rId3">
            <a:extLst>
              <a:ext uri="{28A0092B-C50C-407E-A947-70E740481C1C}">
                <a14:useLocalDpi xmlns:a14="http://schemas.microsoft.com/office/drawing/2010/main" val="0"/>
              </a:ext>
            </a:extLst>
          </a:blip>
          <a:srcRect l="14847" t="11978" r="14667" b="9779"/>
          <a:stretch/>
        </p:blipFill>
        <p:spPr>
          <a:xfrm>
            <a:off x="7056332" y="3112545"/>
            <a:ext cx="4753188" cy="2967479"/>
          </a:xfrm>
          <a:prstGeom prst="rect">
            <a:avLst/>
          </a:prstGeom>
        </p:spPr>
      </p:pic>
      <p:pic>
        <p:nvPicPr>
          <p:cNvPr id="10" name="Grafik 9" descr="Ein Bild, das Screenshot, Design enthält.&#10;&#10;Automatisch generierte Beschreibung">
            <a:extLst>
              <a:ext uri="{FF2B5EF4-FFF2-40B4-BE49-F238E27FC236}">
                <a16:creationId xmlns:a16="http://schemas.microsoft.com/office/drawing/2014/main" id="{CB2CF583-3E19-4901-CD70-8DFE77164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920" y="342900"/>
            <a:ext cx="5486400" cy="3086100"/>
          </a:xfrm>
          <a:prstGeom prst="rect">
            <a:avLst/>
          </a:prstGeom>
        </p:spPr>
      </p:pic>
      <p:pic>
        <p:nvPicPr>
          <p:cNvPr id="12" name="Grafik 11" descr="Ein Bild, das Text, Screenshot, Diagramm, Kreis enthält.&#10;&#10;Automatisch generierte Beschreibung">
            <a:extLst>
              <a:ext uri="{FF2B5EF4-FFF2-40B4-BE49-F238E27FC236}">
                <a16:creationId xmlns:a16="http://schemas.microsoft.com/office/drawing/2014/main" id="{0A625182-A981-773F-C256-0439EAC0B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772" y="7014479"/>
            <a:ext cx="3598307" cy="1845720"/>
          </a:xfrm>
          <a:prstGeom prst="rect">
            <a:avLst/>
          </a:prstGeom>
        </p:spPr>
      </p:pic>
      <p:sp>
        <p:nvSpPr>
          <p:cNvPr id="13" name="Quelle">
            <a:extLst>
              <a:ext uri="{FF2B5EF4-FFF2-40B4-BE49-F238E27FC236}">
                <a16:creationId xmlns:a16="http://schemas.microsoft.com/office/drawing/2014/main" id="{90EDDBEF-BEA7-51DC-3CFE-77E64904B7D9}"/>
              </a:ext>
            </a:extLst>
          </p:cNvPr>
          <p:cNvSpPr txBox="1">
            <a:spLocks noChangeArrowheads="1"/>
          </p:cNvSpPr>
          <p:nvPr/>
        </p:nvSpPr>
        <p:spPr bwMode="auto">
          <a:xfrm>
            <a:off x="9969962" y="6461313"/>
            <a:ext cx="1599275" cy="20005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anchor="b">
            <a:spAutoFit/>
          </a:bodyPr>
          <a:lstStyle>
            <a:defPPr>
              <a:defRPr lang="de-DE"/>
            </a:defPPr>
            <a:lvl1pPr fontAlgn="base">
              <a:spcBef>
                <a:spcPct val="0"/>
              </a:spcBef>
              <a:spcAft>
                <a:spcPct val="0"/>
              </a:spcAft>
              <a:defRPr sz="750">
                <a:solidFill>
                  <a:srgbClr val="000000"/>
                </a:solidFill>
                <a:latin typeface="+mj-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de-DE" sz="1000" dirty="0"/>
              <a:t>Quelle: Intel</a:t>
            </a:r>
          </a:p>
        </p:txBody>
      </p:sp>
    </p:spTree>
    <p:extLst>
      <p:ext uri="{BB962C8B-B14F-4D97-AF65-F5344CB8AC3E}">
        <p14:creationId xmlns:p14="http://schemas.microsoft.com/office/powerpoint/2010/main" val="309347220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64A492A-EA61-09BC-89A9-3ED8057A27BF}"/>
              </a:ext>
            </a:extLst>
          </p:cNvPr>
          <p:cNvSpPr>
            <a:spLocks noGrp="1"/>
          </p:cNvSpPr>
          <p:nvPr>
            <p:ph idx="1"/>
          </p:nvPr>
        </p:nvSpPr>
        <p:spPr>
          <a:xfrm>
            <a:off x="383524" y="1012824"/>
            <a:ext cx="10386076" cy="4832352"/>
          </a:xfrm>
        </p:spPr>
        <p:txBody>
          <a:bodyPr/>
          <a:lstStyle/>
          <a:p>
            <a:pPr marL="285750" indent="-285750">
              <a:spcBef>
                <a:spcPts val="600"/>
              </a:spcBef>
              <a:buFont typeface="Arial" panose="020B0604020202020204" pitchFamily="34" charset="0"/>
              <a:buChar char="•"/>
            </a:pPr>
            <a:r>
              <a:rPr lang="de-CH" sz="1800" dirty="0"/>
              <a:t>Sensordaten können in den Bewegungsablauf eines Industrieroboters einbezogen werden</a:t>
            </a:r>
          </a:p>
          <a:p>
            <a:pPr marL="285750" indent="-285750">
              <a:spcBef>
                <a:spcPts val="600"/>
              </a:spcBef>
              <a:buFont typeface="Arial" panose="020B0604020202020204" pitchFamily="34" charset="0"/>
              <a:buChar char="•"/>
            </a:pPr>
            <a:r>
              <a:rPr lang="de-CH" sz="1800" dirty="0"/>
              <a:t>Somit kann er auch in einer nicht determinierten Umgebung zuverlässig arbeiten.</a:t>
            </a:r>
            <a:endParaRPr lang="de-CH" sz="1600" dirty="0"/>
          </a:p>
        </p:txBody>
      </p:sp>
      <p:sp>
        <p:nvSpPr>
          <p:cNvPr id="3" name="Titel 2">
            <a:extLst>
              <a:ext uri="{FF2B5EF4-FFF2-40B4-BE49-F238E27FC236}">
                <a16:creationId xmlns:a16="http://schemas.microsoft.com/office/drawing/2014/main" id="{5FC490EE-1A44-0E2D-276E-81555B0D66B9}"/>
              </a:ext>
            </a:extLst>
          </p:cNvPr>
          <p:cNvSpPr>
            <a:spLocks noGrp="1"/>
          </p:cNvSpPr>
          <p:nvPr>
            <p:ph type="title"/>
          </p:nvPr>
        </p:nvSpPr>
        <p:spPr/>
        <p:txBody>
          <a:bodyPr>
            <a:normAutofit fontScale="90000"/>
          </a:bodyPr>
          <a:lstStyle/>
          <a:p>
            <a:r>
              <a:rPr lang="de-CH" dirty="0"/>
              <a:t>Sensorführung</a:t>
            </a:r>
          </a:p>
        </p:txBody>
      </p:sp>
      <p:sp>
        <p:nvSpPr>
          <p:cNvPr id="4" name="Fußzeilenplatzhalter 3">
            <a:extLst>
              <a:ext uri="{FF2B5EF4-FFF2-40B4-BE49-F238E27FC236}">
                <a16:creationId xmlns:a16="http://schemas.microsoft.com/office/drawing/2014/main" id="{3472C1E3-E106-3460-8DC2-C93B15B5B137}"/>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AB1441EE-0F2F-61E9-8CD0-077C31AC5C49}"/>
              </a:ext>
            </a:extLst>
          </p:cNvPr>
          <p:cNvSpPr>
            <a:spLocks noGrp="1"/>
          </p:cNvSpPr>
          <p:nvPr>
            <p:ph type="sldNum" sz="quarter" idx="16"/>
          </p:nvPr>
        </p:nvSpPr>
        <p:spPr/>
        <p:txBody>
          <a:bodyPr/>
          <a:lstStyle/>
          <a:p>
            <a:fld id="{61F2C2C2-1EE4-4D60-B09F-2141F977BFAA}" type="slidenum">
              <a:rPr lang="de-DE" altLang="de-DE" smtClean="0"/>
              <a:pPr/>
              <a:t>14</a:t>
            </a:fld>
            <a:endParaRPr lang="de-DE" altLang="de-DE" dirty="0"/>
          </a:p>
        </p:txBody>
      </p:sp>
      <p:sp>
        <p:nvSpPr>
          <p:cNvPr id="11" name="Textfeld 10">
            <a:extLst>
              <a:ext uri="{FF2B5EF4-FFF2-40B4-BE49-F238E27FC236}">
                <a16:creationId xmlns:a16="http://schemas.microsoft.com/office/drawing/2014/main" id="{33B3BC05-CA52-64E2-9E75-613FFB10D8E5}"/>
              </a:ext>
            </a:extLst>
          </p:cNvPr>
          <p:cNvSpPr txBox="1"/>
          <p:nvPr/>
        </p:nvSpPr>
        <p:spPr>
          <a:xfrm>
            <a:off x="8836053" y="-600329"/>
            <a:ext cx="3252389" cy="369332"/>
          </a:xfrm>
          <a:prstGeom prst="rect">
            <a:avLst/>
          </a:prstGeom>
          <a:solidFill>
            <a:srgbClr val="FF0000"/>
          </a:solidFill>
        </p:spPr>
        <p:txBody>
          <a:bodyPr wrap="square">
            <a:spAutoFit/>
          </a:bodyPr>
          <a:lstStyle/>
          <a:p>
            <a:r>
              <a:rPr lang="de-CH" b="1" i="0" dirty="0">
                <a:effectLst/>
                <a:latin typeface="-apple-system"/>
              </a:rPr>
              <a:t>Anpassen</a:t>
            </a:r>
            <a:endParaRPr lang="de-CH" dirty="0"/>
          </a:p>
        </p:txBody>
      </p:sp>
      <p:pic>
        <p:nvPicPr>
          <p:cNvPr id="6" name="INBOLT - Real-time robot guidance">
            <a:hlinkClick r:id="" action="ppaction://media"/>
            <a:extLst>
              <a:ext uri="{FF2B5EF4-FFF2-40B4-BE49-F238E27FC236}">
                <a16:creationId xmlns:a16="http://schemas.microsoft.com/office/drawing/2014/main" id="{ED516B56-324F-612F-87E1-7E522F478216}"/>
              </a:ext>
            </a:extLst>
          </p:cNvPr>
          <p:cNvPicPr>
            <a:picLocks noChangeAspect="1"/>
          </p:cNvPicPr>
          <p:nvPr>
            <a:videoFile r:link="rId1"/>
            <p:extLst>
              <p:ext uri="{DAA4B4D4-6D71-4841-9C94-3DE7FCFB9230}">
                <p14:media xmlns:p14="http://schemas.microsoft.com/office/powerpoint/2010/main" r:embed="rId2">
                  <p14:trim end="9574.531199999999"/>
                </p14:media>
              </p:ext>
            </p:extLst>
          </p:nvPr>
        </p:nvPicPr>
        <p:blipFill>
          <a:blip r:embed="rId5"/>
          <a:stretch>
            <a:fillRect/>
          </a:stretch>
        </p:blipFill>
        <p:spPr>
          <a:xfrm>
            <a:off x="3785348" y="3630979"/>
            <a:ext cx="2135436" cy="1201183"/>
          </a:xfrm>
          <a:prstGeom prst="rect">
            <a:avLst/>
          </a:prstGeom>
        </p:spPr>
      </p:pic>
      <p:pic>
        <p:nvPicPr>
          <p:cNvPr id="8" name="Grafik 7" descr="Ein Bild, das lila enthält.&#10;&#10;Automatisch generierte Beschreibung mit mittlerer Zuverlässigkeit">
            <a:extLst>
              <a:ext uri="{FF2B5EF4-FFF2-40B4-BE49-F238E27FC236}">
                <a16:creationId xmlns:a16="http://schemas.microsoft.com/office/drawing/2014/main" id="{4C1B1B6C-4BFE-AED8-0FCB-D8290C38EB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959" y="2180083"/>
            <a:ext cx="6352031" cy="3573017"/>
          </a:xfrm>
          <a:prstGeom prst="rect">
            <a:avLst/>
          </a:prstGeom>
        </p:spPr>
      </p:pic>
      <p:sp>
        <p:nvSpPr>
          <p:cNvPr id="9" name="Quelle">
            <a:extLst>
              <a:ext uri="{FF2B5EF4-FFF2-40B4-BE49-F238E27FC236}">
                <a16:creationId xmlns:a16="http://schemas.microsoft.com/office/drawing/2014/main" id="{7370F931-3F94-35C0-1A97-10BB54860727}"/>
              </a:ext>
            </a:extLst>
          </p:cNvPr>
          <p:cNvSpPr txBox="1">
            <a:spLocks noChangeArrowheads="1"/>
          </p:cNvSpPr>
          <p:nvPr/>
        </p:nvSpPr>
        <p:spPr bwMode="auto">
          <a:xfrm>
            <a:off x="9969962" y="6461313"/>
            <a:ext cx="1599275" cy="20005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anchor="b">
            <a:spAutoFit/>
          </a:bodyPr>
          <a:lstStyle>
            <a:defPPr>
              <a:defRPr lang="de-DE"/>
            </a:defPPr>
            <a:lvl1pPr fontAlgn="base">
              <a:spcBef>
                <a:spcPct val="0"/>
              </a:spcBef>
              <a:spcAft>
                <a:spcPct val="0"/>
              </a:spcAft>
              <a:defRPr sz="750">
                <a:solidFill>
                  <a:srgbClr val="000000"/>
                </a:solidFill>
                <a:latin typeface="+mj-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de-DE" sz="1000" dirty="0"/>
              <a:t>Quelle: </a:t>
            </a:r>
            <a:r>
              <a:rPr lang="de-DE" sz="1000" dirty="0" err="1"/>
              <a:t>Inbolt</a:t>
            </a:r>
            <a:endParaRPr lang="de-DE" sz="1000" dirty="0"/>
          </a:p>
        </p:txBody>
      </p:sp>
    </p:spTree>
    <p:extLst>
      <p:ext uri="{BB962C8B-B14F-4D97-AF65-F5344CB8AC3E}">
        <p14:creationId xmlns:p14="http://schemas.microsoft.com/office/powerpoint/2010/main" val="12997925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64A492A-EA61-09BC-89A9-3ED8057A27BF}"/>
              </a:ext>
            </a:extLst>
          </p:cNvPr>
          <p:cNvSpPr>
            <a:spLocks noGrp="1"/>
          </p:cNvSpPr>
          <p:nvPr>
            <p:ph idx="1"/>
          </p:nvPr>
        </p:nvSpPr>
        <p:spPr>
          <a:xfrm>
            <a:off x="383524" y="1148114"/>
            <a:ext cx="6820510" cy="4832352"/>
          </a:xfrm>
        </p:spPr>
        <p:txBody>
          <a:bodyPr/>
          <a:lstStyle/>
          <a:p>
            <a:pPr>
              <a:spcBef>
                <a:spcPts val="600"/>
              </a:spcBef>
            </a:pPr>
            <a:r>
              <a:rPr lang="de-CH" sz="1600" dirty="0"/>
              <a:t>Nahterkennung und Nahtverfolgung beim Schweissen mit einem optischen System:</a:t>
            </a:r>
          </a:p>
          <a:p>
            <a:pPr marL="285750" lvl="1" indent="-285750">
              <a:spcBef>
                <a:spcPts val="600"/>
              </a:spcBef>
              <a:buClr>
                <a:schemeClr val="tx2"/>
              </a:buClr>
            </a:pPr>
            <a:r>
              <a:rPr lang="de-CH" sz="1600" dirty="0">
                <a:solidFill>
                  <a:schemeClr val="tx1"/>
                </a:solidFill>
              </a:rPr>
              <a:t>Mit einer Kamera wird vor dem Schweißen die Schweißfuge vermessen</a:t>
            </a:r>
          </a:p>
          <a:p>
            <a:pPr marL="285750" lvl="1" indent="-285750">
              <a:spcBef>
                <a:spcPts val="600"/>
              </a:spcBef>
              <a:buClr>
                <a:schemeClr val="tx2"/>
              </a:buClr>
            </a:pPr>
            <a:r>
              <a:rPr lang="de-CH" sz="1600" dirty="0">
                <a:solidFill>
                  <a:schemeClr val="tx1"/>
                </a:solidFill>
              </a:rPr>
              <a:t>Das System besteht aus einem oder mehreren Laser-Linien-Projektoren und einer extern aufgebauten Kamera mit Bildverarbeitungssystem. </a:t>
            </a:r>
          </a:p>
          <a:p>
            <a:pPr marL="285750" lvl="1" indent="-285750">
              <a:spcBef>
                <a:spcPts val="600"/>
              </a:spcBef>
              <a:buClr>
                <a:schemeClr val="tx2"/>
              </a:buClr>
            </a:pPr>
            <a:r>
              <a:rPr lang="de-CH" sz="1600" dirty="0">
                <a:solidFill>
                  <a:schemeClr val="tx1"/>
                </a:solidFill>
              </a:rPr>
              <a:t>Die Vermessung wird durchgeführt und im Koordinatensystem der Anlage kalibriert. </a:t>
            </a:r>
          </a:p>
          <a:p>
            <a:pPr marL="285750" lvl="1" indent="-285750">
              <a:spcBef>
                <a:spcPts val="600"/>
              </a:spcBef>
              <a:buClr>
                <a:schemeClr val="tx2"/>
              </a:buClr>
            </a:pPr>
            <a:r>
              <a:rPr lang="de-CH" sz="1600" dirty="0">
                <a:solidFill>
                  <a:schemeClr val="tx1"/>
                </a:solidFill>
              </a:rPr>
              <a:t>Nahtparameter und Abweichungen im 3D-Raum erhält die Robotersteuerung bereits vor dem Anfahren der Schweißstelle über eine Schnittstelle übermittelt.</a:t>
            </a:r>
          </a:p>
          <a:p>
            <a:pPr marL="285750" lvl="1" indent="-285750">
              <a:spcBef>
                <a:spcPts val="600"/>
              </a:spcBef>
              <a:buClr>
                <a:schemeClr val="tx2"/>
              </a:buClr>
            </a:pPr>
            <a:r>
              <a:rPr lang="de-CH" sz="1600" dirty="0">
                <a:solidFill>
                  <a:schemeClr val="tx1"/>
                </a:solidFill>
              </a:rPr>
              <a:t>Eine weitere Möglichkeit ist ein taktilen Sensor zur Abtastung einer Schweißfuge, </a:t>
            </a:r>
          </a:p>
          <a:p>
            <a:pPr marL="285750" lvl="1" indent="-285750">
              <a:spcBef>
                <a:spcPts val="600"/>
              </a:spcBef>
              <a:buClr>
                <a:schemeClr val="tx2"/>
              </a:buClr>
            </a:pPr>
            <a:r>
              <a:rPr lang="de-CH" sz="1600" dirty="0">
                <a:solidFill>
                  <a:schemeClr val="tx1"/>
                </a:solidFill>
              </a:rPr>
              <a:t>Dieser kann am Brenner vorauslaufend angebaut werden. </a:t>
            </a:r>
          </a:p>
          <a:p>
            <a:pPr marL="285750" lvl="1" indent="-285750">
              <a:spcBef>
                <a:spcPts val="600"/>
              </a:spcBef>
              <a:buClr>
                <a:schemeClr val="tx2"/>
              </a:buClr>
            </a:pPr>
            <a:r>
              <a:rPr lang="de-CH" sz="1600" dirty="0">
                <a:solidFill>
                  <a:schemeClr val="tx1"/>
                </a:solidFill>
              </a:rPr>
              <a:t>Die dabei entstehenden Signale werden zur Bahnkorrektur in Seiten- und Höhenlage verwendet. </a:t>
            </a:r>
          </a:p>
          <a:p>
            <a:pPr marL="285750" lvl="1" indent="-285750">
              <a:spcBef>
                <a:spcPts val="600"/>
              </a:spcBef>
              <a:buClr>
                <a:schemeClr val="tx2"/>
              </a:buClr>
            </a:pPr>
            <a:r>
              <a:rPr lang="de-CH" sz="1600" dirty="0">
                <a:solidFill>
                  <a:schemeClr val="tx1"/>
                </a:solidFill>
              </a:rPr>
              <a:t>Die grob vorprogrammierten Bahnpunkte werden mit aktuellen Bahndaten überschrieben.</a:t>
            </a:r>
          </a:p>
        </p:txBody>
      </p:sp>
      <p:sp>
        <p:nvSpPr>
          <p:cNvPr id="3" name="Titel 2">
            <a:extLst>
              <a:ext uri="{FF2B5EF4-FFF2-40B4-BE49-F238E27FC236}">
                <a16:creationId xmlns:a16="http://schemas.microsoft.com/office/drawing/2014/main" id="{5FC490EE-1A44-0E2D-276E-81555B0D66B9}"/>
              </a:ext>
            </a:extLst>
          </p:cNvPr>
          <p:cNvSpPr>
            <a:spLocks noGrp="1"/>
          </p:cNvSpPr>
          <p:nvPr>
            <p:ph type="title"/>
          </p:nvPr>
        </p:nvSpPr>
        <p:spPr>
          <a:xfrm>
            <a:off x="383524" y="438377"/>
            <a:ext cx="9023349" cy="483296"/>
          </a:xfrm>
        </p:spPr>
        <p:txBody>
          <a:bodyPr>
            <a:normAutofit fontScale="90000"/>
          </a:bodyPr>
          <a:lstStyle/>
          <a:p>
            <a:r>
              <a:rPr lang="de-CH" dirty="0"/>
              <a:t>Sensorführung: Beispiel Nahterkennung</a:t>
            </a:r>
          </a:p>
        </p:txBody>
      </p:sp>
      <p:sp>
        <p:nvSpPr>
          <p:cNvPr id="4" name="Fußzeilenplatzhalter 3">
            <a:extLst>
              <a:ext uri="{FF2B5EF4-FFF2-40B4-BE49-F238E27FC236}">
                <a16:creationId xmlns:a16="http://schemas.microsoft.com/office/drawing/2014/main" id="{3472C1E3-E106-3460-8DC2-C93B15B5B137}"/>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AB1441EE-0F2F-61E9-8CD0-077C31AC5C49}"/>
              </a:ext>
            </a:extLst>
          </p:cNvPr>
          <p:cNvSpPr>
            <a:spLocks noGrp="1"/>
          </p:cNvSpPr>
          <p:nvPr>
            <p:ph type="sldNum" sz="quarter" idx="16"/>
          </p:nvPr>
        </p:nvSpPr>
        <p:spPr/>
        <p:txBody>
          <a:bodyPr/>
          <a:lstStyle/>
          <a:p>
            <a:fld id="{61F2C2C2-1EE4-4D60-B09F-2141F977BFAA}" type="slidenum">
              <a:rPr lang="de-DE" altLang="de-DE" smtClean="0"/>
              <a:pPr/>
              <a:t>15</a:t>
            </a:fld>
            <a:endParaRPr lang="de-DE" altLang="de-DE" dirty="0"/>
          </a:p>
        </p:txBody>
      </p:sp>
      <p:pic>
        <p:nvPicPr>
          <p:cNvPr id="7" name="Grafik 6">
            <a:extLst>
              <a:ext uri="{FF2B5EF4-FFF2-40B4-BE49-F238E27FC236}">
                <a16:creationId xmlns:a16="http://schemas.microsoft.com/office/drawing/2014/main" id="{9EB1B389-7062-9264-AB63-46E5B585A7DC}"/>
              </a:ext>
            </a:extLst>
          </p:cNvPr>
          <p:cNvPicPr>
            <a:picLocks noChangeAspect="1"/>
          </p:cNvPicPr>
          <p:nvPr/>
        </p:nvPicPr>
        <p:blipFill>
          <a:blip r:embed="rId3"/>
          <a:stretch>
            <a:fillRect/>
          </a:stretch>
        </p:blipFill>
        <p:spPr>
          <a:xfrm>
            <a:off x="7793323" y="1244331"/>
            <a:ext cx="3489820" cy="2457974"/>
          </a:xfrm>
          <a:prstGeom prst="rect">
            <a:avLst/>
          </a:prstGeom>
        </p:spPr>
      </p:pic>
      <p:pic>
        <p:nvPicPr>
          <p:cNvPr id="9" name="Grafik 8">
            <a:extLst>
              <a:ext uri="{FF2B5EF4-FFF2-40B4-BE49-F238E27FC236}">
                <a16:creationId xmlns:a16="http://schemas.microsoft.com/office/drawing/2014/main" id="{344F25F6-EBCC-57D8-05A1-0B88235FAF97}"/>
              </a:ext>
            </a:extLst>
          </p:cNvPr>
          <p:cNvPicPr>
            <a:picLocks noChangeAspect="1"/>
          </p:cNvPicPr>
          <p:nvPr/>
        </p:nvPicPr>
        <p:blipFill>
          <a:blip r:embed="rId4"/>
          <a:stretch>
            <a:fillRect/>
          </a:stretch>
        </p:blipFill>
        <p:spPr>
          <a:xfrm>
            <a:off x="7077085" y="4084833"/>
            <a:ext cx="4922296" cy="2068412"/>
          </a:xfrm>
          <a:prstGeom prst="rect">
            <a:avLst/>
          </a:prstGeom>
        </p:spPr>
      </p:pic>
    </p:spTree>
    <p:extLst>
      <p:ext uri="{BB962C8B-B14F-4D97-AF65-F5344CB8AC3E}">
        <p14:creationId xmlns:p14="http://schemas.microsoft.com/office/powerpoint/2010/main" val="413652460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2ADCB0E-884E-93D6-E1B1-770C87066E8E}"/>
              </a:ext>
            </a:extLst>
          </p:cNvPr>
          <p:cNvSpPr>
            <a:spLocks noGrp="1"/>
          </p:cNvSpPr>
          <p:nvPr>
            <p:ph idx="1"/>
          </p:nvPr>
        </p:nvSpPr>
        <p:spPr>
          <a:xfrm>
            <a:off x="547689" y="1734483"/>
            <a:ext cx="7325782" cy="4832352"/>
          </a:xfrm>
        </p:spPr>
        <p:txBody>
          <a:bodyPr/>
          <a:lstStyle/>
          <a:p>
            <a:pPr>
              <a:spcBef>
                <a:spcPts val="600"/>
              </a:spcBef>
            </a:pPr>
            <a:r>
              <a:rPr lang="de-CH" sz="1800" dirty="0"/>
              <a:t>Ein Beispiel für eine lastadaptive Regelung (</a:t>
            </a:r>
            <a:r>
              <a:rPr lang="de-CH" sz="1800" dirty="0" err="1"/>
              <a:t>load</a:t>
            </a:r>
            <a:r>
              <a:rPr lang="de-CH" sz="1800" dirty="0"/>
              <a:t> adaptive </a:t>
            </a:r>
            <a:r>
              <a:rPr lang="de-CH" sz="1800" dirty="0" err="1"/>
              <a:t>control</a:t>
            </a:r>
            <a:r>
              <a:rPr lang="de-CH" sz="1800" dirty="0"/>
              <a:t>) ist das Abschleifen von Grat an Metallteilen,</a:t>
            </a:r>
          </a:p>
          <a:p>
            <a:pPr>
              <a:spcBef>
                <a:spcPts val="600"/>
              </a:spcBef>
            </a:pPr>
            <a:r>
              <a:rPr lang="de-CH" sz="1800" dirty="0"/>
              <a:t>Dafür wird eine Regelung benötigt, die auf Belastung reagiert</a:t>
            </a:r>
          </a:p>
        </p:txBody>
      </p:sp>
      <p:sp>
        <p:nvSpPr>
          <p:cNvPr id="3" name="Titel 2">
            <a:extLst>
              <a:ext uri="{FF2B5EF4-FFF2-40B4-BE49-F238E27FC236}">
                <a16:creationId xmlns:a16="http://schemas.microsoft.com/office/drawing/2014/main" id="{BF594FE3-D011-A335-3995-9F7CB8E00C38}"/>
              </a:ext>
            </a:extLst>
          </p:cNvPr>
          <p:cNvSpPr>
            <a:spLocks noGrp="1"/>
          </p:cNvSpPr>
          <p:nvPr>
            <p:ph type="title"/>
          </p:nvPr>
        </p:nvSpPr>
        <p:spPr/>
        <p:txBody>
          <a:bodyPr>
            <a:normAutofit fontScale="90000"/>
          </a:bodyPr>
          <a:lstStyle/>
          <a:p>
            <a:r>
              <a:rPr lang="de-CH" dirty="0"/>
              <a:t>Sensorführung: Beispiel Lastadaptive Regelung</a:t>
            </a:r>
          </a:p>
        </p:txBody>
      </p:sp>
      <p:sp>
        <p:nvSpPr>
          <p:cNvPr id="4" name="Fußzeilenplatzhalter 3">
            <a:extLst>
              <a:ext uri="{FF2B5EF4-FFF2-40B4-BE49-F238E27FC236}">
                <a16:creationId xmlns:a16="http://schemas.microsoft.com/office/drawing/2014/main" id="{F395020D-559B-A83F-318D-83AC4F9DDBC1}"/>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B45C7E8D-B170-0EAF-0597-7285F4A3F81A}"/>
              </a:ext>
            </a:extLst>
          </p:cNvPr>
          <p:cNvSpPr>
            <a:spLocks noGrp="1"/>
          </p:cNvSpPr>
          <p:nvPr>
            <p:ph type="sldNum" sz="quarter" idx="16"/>
          </p:nvPr>
        </p:nvSpPr>
        <p:spPr/>
        <p:txBody>
          <a:bodyPr/>
          <a:lstStyle/>
          <a:p>
            <a:fld id="{61F2C2C2-1EE4-4D60-B09F-2141F977BFAA}" type="slidenum">
              <a:rPr lang="de-DE" altLang="de-DE" smtClean="0"/>
              <a:pPr/>
              <a:t>16</a:t>
            </a:fld>
            <a:endParaRPr lang="de-DE" altLang="de-DE"/>
          </a:p>
        </p:txBody>
      </p:sp>
      <p:sp>
        <p:nvSpPr>
          <p:cNvPr id="6" name="Textfeld 5">
            <a:extLst>
              <a:ext uri="{FF2B5EF4-FFF2-40B4-BE49-F238E27FC236}">
                <a16:creationId xmlns:a16="http://schemas.microsoft.com/office/drawing/2014/main" id="{BC45D45B-27D1-426A-B500-C2C5B27A6D22}"/>
              </a:ext>
            </a:extLst>
          </p:cNvPr>
          <p:cNvSpPr txBox="1"/>
          <p:nvPr/>
        </p:nvSpPr>
        <p:spPr>
          <a:xfrm>
            <a:off x="8939611" y="-741562"/>
            <a:ext cx="3252389" cy="646331"/>
          </a:xfrm>
          <a:prstGeom prst="rect">
            <a:avLst/>
          </a:prstGeom>
          <a:solidFill>
            <a:srgbClr val="FF0000"/>
          </a:solidFill>
        </p:spPr>
        <p:txBody>
          <a:bodyPr wrap="square">
            <a:spAutoFit/>
          </a:bodyPr>
          <a:lstStyle/>
          <a:p>
            <a:r>
              <a:rPr lang="de-CH" b="1" i="0" dirty="0">
                <a:effectLst/>
                <a:latin typeface="-apple-system"/>
                <a:hlinkClick r:id="rId2">
                  <a:extLst>
                    <a:ext uri="{A12FA001-AC4F-418D-AE19-62706E023703}">
                      <ahyp:hlinkClr xmlns:ahyp="http://schemas.microsoft.com/office/drawing/2018/hyperlinkcolor" val="tx"/>
                    </a:ext>
                  </a:extLst>
                </a:hlinkClick>
              </a:rPr>
              <a:t>Quelle</a:t>
            </a:r>
            <a:r>
              <a:rPr lang="de-CH" b="1" i="0" dirty="0">
                <a:effectLst/>
                <a:latin typeface="-apple-system"/>
              </a:rPr>
              <a:t> Hesse </a:t>
            </a:r>
            <a:r>
              <a:rPr lang="de-CH" b="1" i="0" dirty="0" err="1">
                <a:effectLst/>
                <a:latin typeface="-apple-system"/>
              </a:rPr>
              <a:t>Malissa</a:t>
            </a:r>
            <a:r>
              <a:rPr lang="de-CH" b="1" i="0" dirty="0">
                <a:effectLst/>
                <a:latin typeface="-apple-system"/>
              </a:rPr>
              <a:t> Video einbinden</a:t>
            </a:r>
            <a:endParaRPr lang="de-CH" dirty="0"/>
          </a:p>
        </p:txBody>
      </p:sp>
      <p:pic>
        <p:nvPicPr>
          <p:cNvPr id="8" name="Grafik 7">
            <a:extLst>
              <a:ext uri="{FF2B5EF4-FFF2-40B4-BE49-F238E27FC236}">
                <a16:creationId xmlns:a16="http://schemas.microsoft.com/office/drawing/2014/main" id="{D5AADCCD-84B8-2E2E-75B3-096B9A9A36E8}"/>
              </a:ext>
            </a:extLst>
          </p:cNvPr>
          <p:cNvPicPr>
            <a:picLocks noChangeAspect="1"/>
          </p:cNvPicPr>
          <p:nvPr/>
        </p:nvPicPr>
        <p:blipFill>
          <a:blip r:embed="rId3"/>
          <a:stretch>
            <a:fillRect/>
          </a:stretch>
        </p:blipFill>
        <p:spPr>
          <a:xfrm>
            <a:off x="7835900" y="3544506"/>
            <a:ext cx="3254928" cy="1820411"/>
          </a:xfrm>
          <a:prstGeom prst="rect">
            <a:avLst/>
          </a:prstGeom>
        </p:spPr>
      </p:pic>
      <p:pic>
        <p:nvPicPr>
          <p:cNvPr id="7" name="Grafik 6">
            <a:extLst>
              <a:ext uri="{FF2B5EF4-FFF2-40B4-BE49-F238E27FC236}">
                <a16:creationId xmlns:a16="http://schemas.microsoft.com/office/drawing/2014/main" id="{B4EC616B-F0DF-718B-FD9E-DA9E082ACD6C}"/>
              </a:ext>
            </a:extLst>
          </p:cNvPr>
          <p:cNvPicPr>
            <a:picLocks noChangeAspect="1"/>
          </p:cNvPicPr>
          <p:nvPr/>
        </p:nvPicPr>
        <p:blipFill>
          <a:blip r:embed="rId4"/>
          <a:stretch>
            <a:fillRect/>
          </a:stretch>
        </p:blipFill>
        <p:spPr>
          <a:xfrm>
            <a:off x="8178800" y="1053705"/>
            <a:ext cx="3252389" cy="2449851"/>
          </a:xfrm>
          <a:prstGeom prst="rect">
            <a:avLst/>
          </a:prstGeom>
        </p:spPr>
      </p:pic>
      <p:sp>
        <p:nvSpPr>
          <p:cNvPr id="9" name="Textfeld 8">
            <a:extLst>
              <a:ext uri="{FF2B5EF4-FFF2-40B4-BE49-F238E27FC236}">
                <a16:creationId xmlns:a16="http://schemas.microsoft.com/office/drawing/2014/main" id="{8F3A09C8-72D3-876C-5D7C-0B3833010877}"/>
              </a:ext>
            </a:extLst>
          </p:cNvPr>
          <p:cNvSpPr txBox="1"/>
          <p:nvPr/>
        </p:nvSpPr>
        <p:spPr>
          <a:xfrm>
            <a:off x="8775700" y="6502263"/>
            <a:ext cx="6096000" cy="261610"/>
          </a:xfrm>
          <a:prstGeom prst="rect">
            <a:avLst/>
          </a:prstGeom>
          <a:noFill/>
        </p:spPr>
        <p:txBody>
          <a:bodyPr wrap="square">
            <a:spAutoFit/>
          </a:bodyPr>
          <a:lstStyle/>
          <a:p>
            <a:r>
              <a:rPr lang="de-CH" sz="1100" dirty="0"/>
              <a:t>Quelle:.</a:t>
            </a:r>
            <a:r>
              <a:rPr lang="de-CH" sz="1100" dirty="0" err="1"/>
              <a:t>automationspraxis</a:t>
            </a:r>
            <a:endParaRPr lang="de-CH" sz="1100" dirty="0"/>
          </a:p>
        </p:txBody>
      </p:sp>
    </p:spTree>
    <p:extLst>
      <p:ext uri="{BB962C8B-B14F-4D97-AF65-F5344CB8AC3E}">
        <p14:creationId xmlns:p14="http://schemas.microsoft.com/office/powerpoint/2010/main" val="376899156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2ADCB0E-884E-93D6-E1B1-770C87066E8E}"/>
              </a:ext>
            </a:extLst>
          </p:cNvPr>
          <p:cNvSpPr>
            <a:spLocks noGrp="1"/>
          </p:cNvSpPr>
          <p:nvPr>
            <p:ph idx="1"/>
          </p:nvPr>
        </p:nvSpPr>
        <p:spPr>
          <a:xfrm>
            <a:off x="510118" y="1001761"/>
            <a:ext cx="11488842" cy="5273910"/>
          </a:xfrm>
        </p:spPr>
        <p:txBody>
          <a:bodyPr/>
          <a:lstStyle/>
          <a:p>
            <a:pPr>
              <a:spcBef>
                <a:spcPts val="600"/>
              </a:spcBef>
            </a:pPr>
            <a:r>
              <a:rPr lang="de-CH" sz="1600" dirty="0"/>
              <a:t>Dafür wird eine Regelung benötigt, die auf Belastung reagiert:</a:t>
            </a:r>
          </a:p>
          <a:p>
            <a:pPr marL="285750" indent="-285750">
              <a:spcBef>
                <a:spcPts val="600"/>
              </a:spcBef>
              <a:buFont typeface="Arial" panose="020B0604020202020204" pitchFamily="34" charset="0"/>
              <a:buChar char="•"/>
            </a:pPr>
            <a:r>
              <a:rPr lang="de-CH" sz="1600" dirty="0"/>
              <a:t>Der Motorstrom des Schleifscheibenantriebs entspricht der Belastung. </a:t>
            </a:r>
          </a:p>
          <a:p>
            <a:pPr marL="285750" indent="-285750">
              <a:spcBef>
                <a:spcPts val="600"/>
              </a:spcBef>
              <a:buFont typeface="Arial" panose="020B0604020202020204" pitchFamily="34" charset="0"/>
              <a:buChar char="•"/>
            </a:pPr>
            <a:r>
              <a:rPr lang="de-CH" sz="1600" dirty="0"/>
              <a:t>Der Motor-Ist-strom wird auf den Positions- bzw. Drehzahlregler aufgeschaltet. </a:t>
            </a:r>
          </a:p>
          <a:p>
            <a:pPr marL="285750" indent="-285750">
              <a:spcBef>
                <a:spcPts val="600"/>
              </a:spcBef>
              <a:buFont typeface="Arial" panose="020B0604020202020204" pitchFamily="34" charset="0"/>
              <a:buChar char="•"/>
            </a:pPr>
            <a:r>
              <a:rPr lang="de-CH" sz="1600" dirty="0"/>
              <a:t>Der Regler verändert seine Größen, bis die Belastung und damit der Stromanstieg kompensiert ist. </a:t>
            </a:r>
          </a:p>
          <a:p>
            <a:pPr marL="285750" indent="-285750">
              <a:spcBef>
                <a:spcPts val="600"/>
              </a:spcBef>
              <a:buFont typeface="Arial" panose="020B0604020202020204" pitchFamily="34" charset="0"/>
              <a:buChar char="•"/>
            </a:pPr>
            <a:r>
              <a:rPr lang="de-CH" sz="1600" dirty="0"/>
              <a:t>Ebenso wird der beim Schleifen verfahrensbedingte Abrieb des Werkzeugs automatisch kompensiert. </a:t>
            </a:r>
          </a:p>
          <a:p>
            <a:pPr marL="285750" indent="-285750">
              <a:spcBef>
                <a:spcPts val="600"/>
              </a:spcBef>
              <a:buFont typeface="Arial" panose="020B0604020202020204" pitchFamily="34" charset="0"/>
              <a:buChar char="•"/>
            </a:pPr>
            <a:r>
              <a:rPr lang="de-CH" sz="1600" dirty="0"/>
              <a:t>Der </a:t>
            </a:r>
            <a:r>
              <a:rPr lang="de-CH" sz="1600" dirty="0" err="1"/>
              <a:t>Gussgrat</a:t>
            </a:r>
            <a:r>
              <a:rPr lang="de-CH" sz="1600" dirty="0"/>
              <a:t> ist an jedem Werkstück unterschiedlich stark ausgeprägt, daher muss der Roboter seine Aktionen variieren.</a:t>
            </a:r>
          </a:p>
          <a:p>
            <a:pPr marL="285750" indent="-285750">
              <a:spcBef>
                <a:spcPts val="600"/>
              </a:spcBef>
              <a:buFont typeface="Arial" panose="020B0604020202020204" pitchFamily="34" charset="0"/>
              <a:buChar char="•"/>
            </a:pPr>
            <a:r>
              <a:rPr lang="de-CH" sz="1600" dirty="0"/>
              <a:t>Bei geringer </a:t>
            </a:r>
            <a:r>
              <a:rPr lang="de-CH" sz="1600" dirty="0" err="1"/>
              <a:t>Grathöhe</a:t>
            </a:r>
            <a:r>
              <a:rPr lang="de-CH" sz="1600" dirty="0"/>
              <a:t> kann die Abtragung in einem Zug erfolgen, wobei sich die Vorschubgeschwindigkeit je nach Widerstand einstellt. </a:t>
            </a:r>
          </a:p>
          <a:p>
            <a:pPr marL="285750" indent="-285750">
              <a:spcBef>
                <a:spcPts val="600"/>
              </a:spcBef>
              <a:buFont typeface="Arial" panose="020B0604020202020204" pitchFamily="34" charset="0"/>
              <a:buChar char="•"/>
            </a:pPr>
            <a:r>
              <a:rPr lang="de-CH" sz="1600" dirty="0"/>
              <a:t>Gelangt das Werkzeug an starke Gratstellen, so sind mehrere Schleifdurchgänge auszuführen. </a:t>
            </a:r>
          </a:p>
          <a:p>
            <a:pPr marL="285750" indent="-285750">
              <a:spcBef>
                <a:spcPts val="600"/>
              </a:spcBef>
              <a:buFont typeface="Arial" panose="020B0604020202020204" pitchFamily="34" charset="0"/>
              <a:buChar char="•"/>
            </a:pPr>
            <a:r>
              <a:rPr lang="de-CH" sz="1600" dirty="0"/>
              <a:t>Die hybride Kraft-Positionsregelung kann. von zwei voneinander getrennten Reglern ausgehen. Die Stellgrößen der beiden Regelkreise werden zu einem Stellgrößenvektor für die vorliegenden Freiheitsgrade zusammengefasst</a:t>
            </a:r>
          </a:p>
        </p:txBody>
      </p:sp>
      <p:sp>
        <p:nvSpPr>
          <p:cNvPr id="3" name="Titel 2">
            <a:extLst>
              <a:ext uri="{FF2B5EF4-FFF2-40B4-BE49-F238E27FC236}">
                <a16:creationId xmlns:a16="http://schemas.microsoft.com/office/drawing/2014/main" id="{BF594FE3-D011-A335-3995-9F7CB8E00C38}"/>
              </a:ext>
            </a:extLst>
          </p:cNvPr>
          <p:cNvSpPr>
            <a:spLocks noGrp="1"/>
          </p:cNvSpPr>
          <p:nvPr>
            <p:ph type="title"/>
          </p:nvPr>
        </p:nvSpPr>
        <p:spPr/>
        <p:txBody>
          <a:bodyPr>
            <a:normAutofit fontScale="90000"/>
          </a:bodyPr>
          <a:lstStyle/>
          <a:p>
            <a:r>
              <a:rPr lang="de-CH" dirty="0"/>
              <a:t>Sensorführung: Beispiel Lastadaptive Regelung</a:t>
            </a:r>
          </a:p>
        </p:txBody>
      </p:sp>
      <p:sp>
        <p:nvSpPr>
          <p:cNvPr id="4" name="Fußzeilenplatzhalter 3">
            <a:extLst>
              <a:ext uri="{FF2B5EF4-FFF2-40B4-BE49-F238E27FC236}">
                <a16:creationId xmlns:a16="http://schemas.microsoft.com/office/drawing/2014/main" id="{F395020D-559B-A83F-318D-83AC4F9DDBC1}"/>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B45C7E8D-B170-0EAF-0597-7285F4A3F81A}"/>
              </a:ext>
            </a:extLst>
          </p:cNvPr>
          <p:cNvSpPr>
            <a:spLocks noGrp="1"/>
          </p:cNvSpPr>
          <p:nvPr>
            <p:ph type="sldNum" sz="quarter" idx="16"/>
          </p:nvPr>
        </p:nvSpPr>
        <p:spPr/>
        <p:txBody>
          <a:bodyPr/>
          <a:lstStyle/>
          <a:p>
            <a:fld id="{61F2C2C2-1EE4-4D60-B09F-2141F977BFAA}" type="slidenum">
              <a:rPr lang="de-DE" altLang="de-DE" smtClean="0"/>
              <a:pPr/>
              <a:t>17</a:t>
            </a:fld>
            <a:endParaRPr lang="de-DE" altLang="de-DE"/>
          </a:p>
        </p:txBody>
      </p:sp>
      <p:sp>
        <p:nvSpPr>
          <p:cNvPr id="6" name="Textfeld 5">
            <a:extLst>
              <a:ext uri="{FF2B5EF4-FFF2-40B4-BE49-F238E27FC236}">
                <a16:creationId xmlns:a16="http://schemas.microsoft.com/office/drawing/2014/main" id="{BC45D45B-27D1-426A-B500-C2C5B27A6D22}"/>
              </a:ext>
            </a:extLst>
          </p:cNvPr>
          <p:cNvSpPr txBox="1"/>
          <p:nvPr/>
        </p:nvSpPr>
        <p:spPr>
          <a:xfrm>
            <a:off x="8939611" y="-741562"/>
            <a:ext cx="3252389" cy="646331"/>
          </a:xfrm>
          <a:prstGeom prst="rect">
            <a:avLst/>
          </a:prstGeom>
          <a:solidFill>
            <a:srgbClr val="FF0000"/>
          </a:solidFill>
        </p:spPr>
        <p:txBody>
          <a:bodyPr wrap="square">
            <a:spAutoFit/>
          </a:bodyPr>
          <a:lstStyle/>
          <a:p>
            <a:r>
              <a:rPr lang="de-CH" b="1" i="0" dirty="0">
                <a:effectLst/>
                <a:latin typeface="-apple-system"/>
                <a:hlinkClick r:id="rId2">
                  <a:extLst>
                    <a:ext uri="{A12FA001-AC4F-418D-AE19-62706E023703}">
                      <ahyp:hlinkClr xmlns:ahyp="http://schemas.microsoft.com/office/drawing/2018/hyperlinkcolor" val="tx"/>
                    </a:ext>
                  </a:extLst>
                </a:hlinkClick>
              </a:rPr>
              <a:t>Quelle</a:t>
            </a:r>
            <a:r>
              <a:rPr lang="de-CH" b="1" i="0" dirty="0">
                <a:effectLst/>
                <a:latin typeface="-apple-system"/>
              </a:rPr>
              <a:t> Hesse </a:t>
            </a:r>
            <a:r>
              <a:rPr lang="de-CH" b="1" i="0" dirty="0" err="1">
                <a:effectLst/>
                <a:latin typeface="-apple-system"/>
              </a:rPr>
              <a:t>Malissa</a:t>
            </a:r>
            <a:r>
              <a:rPr lang="de-CH" b="1" i="0" dirty="0">
                <a:effectLst/>
                <a:latin typeface="-apple-system"/>
              </a:rPr>
              <a:t> Video einbinden</a:t>
            </a:r>
            <a:endParaRPr lang="de-CH" dirty="0"/>
          </a:p>
        </p:txBody>
      </p:sp>
      <p:pic>
        <p:nvPicPr>
          <p:cNvPr id="8" name="Grafik 7">
            <a:extLst>
              <a:ext uri="{FF2B5EF4-FFF2-40B4-BE49-F238E27FC236}">
                <a16:creationId xmlns:a16="http://schemas.microsoft.com/office/drawing/2014/main" id="{D5AADCCD-84B8-2E2E-75B3-096B9A9A36E8}"/>
              </a:ext>
            </a:extLst>
          </p:cNvPr>
          <p:cNvPicPr>
            <a:picLocks noChangeAspect="1"/>
          </p:cNvPicPr>
          <p:nvPr/>
        </p:nvPicPr>
        <p:blipFill>
          <a:blip r:embed="rId3"/>
          <a:stretch>
            <a:fillRect/>
          </a:stretch>
        </p:blipFill>
        <p:spPr>
          <a:xfrm>
            <a:off x="839260" y="4501017"/>
            <a:ext cx="3254928" cy="1820411"/>
          </a:xfrm>
          <a:prstGeom prst="rect">
            <a:avLst/>
          </a:prstGeom>
        </p:spPr>
      </p:pic>
      <p:pic>
        <p:nvPicPr>
          <p:cNvPr id="10" name="Grafik 9">
            <a:extLst>
              <a:ext uri="{FF2B5EF4-FFF2-40B4-BE49-F238E27FC236}">
                <a16:creationId xmlns:a16="http://schemas.microsoft.com/office/drawing/2014/main" id="{16C82F8E-5214-70AC-0F53-A6349AE1B6B8}"/>
              </a:ext>
            </a:extLst>
          </p:cNvPr>
          <p:cNvPicPr>
            <a:picLocks noChangeAspect="1"/>
          </p:cNvPicPr>
          <p:nvPr/>
        </p:nvPicPr>
        <p:blipFill>
          <a:blip r:embed="rId4"/>
          <a:stretch>
            <a:fillRect/>
          </a:stretch>
        </p:blipFill>
        <p:spPr>
          <a:xfrm>
            <a:off x="4607773" y="4526183"/>
            <a:ext cx="5533634" cy="2070207"/>
          </a:xfrm>
          <a:prstGeom prst="rect">
            <a:avLst/>
          </a:prstGeom>
        </p:spPr>
      </p:pic>
      <p:sp>
        <p:nvSpPr>
          <p:cNvPr id="9" name="Textfeld 8">
            <a:extLst>
              <a:ext uri="{FF2B5EF4-FFF2-40B4-BE49-F238E27FC236}">
                <a16:creationId xmlns:a16="http://schemas.microsoft.com/office/drawing/2014/main" id="{8F3A09C8-72D3-876C-5D7C-0B3833010877}"/>
              </a:ext>
            </a:extLst>
          </p:cNvPr>
          <p:cNvSpPr txBox="1"/>
          <p:nvPr/>
        </p:nvSpPr>
        <p:spPr>
          <a:xfrm>
            <a:off x="4264660" y="6596390"/>
            <a:ext cx="6096000" cy="261610"/>
          </a:xfrm>
          <a:prstGeom prst="rect">
            <a:avLst/>
          </a:prstGeom>
          <a:noFill/>
        </p:spPr>
        <p:txBody>
          <a:bodyPr wrap="square">
            <a:spAutoFit/>
          </a:bodyPr>
          <a:lstStyle/>
          <a:p>
            <a:r>
              <a:rPr lang="de-CH" sz="1100" dirty="0"/>
              <a:t>Quelle: Hesse, </a:t>
            </a:r>
            <a:r>
              <a:rPr lang="de-CH" sz="1100" dirty="0" err="1"/>
              <a:t>Malissa</a:t>
            </a:r>
            <a:endParaRPr lang="de-CH" sz="1100" dirty="0"/>
          </a:p>
        </p:txBody>
      </p:sp>
    </p:spTree>
    <p:extLst>
      <p:ext uri="{BB962C8B-B14F-4D97-AF65-F5344CB8AC3E}">
        <p14:creationId xmlns:p14="http://schemas.microsoft.com/office/powerpoint/2010/main" val="37473049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oboterbahnführung Feinnahtabdichtung - VMT Bildverarbeitungssysteme Gmb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8298" y="4518873"/>
            <a:ext cx="773023" cy="579767"/>
          </a:xfrm>
          <a:prstGeom prst="rect">
            <a:avLst/>
          </a:prstGeom>
        </p:spPr>
      </p:pic>
      <p:sp>
        <p:nvSpPr>
          <p:cNvPr id="6" name="Inhaltsplatzhalter 2"/>
          <p:cNvSpPr txBox="1">
            <a:spLocks/>
          </p:cNvSpPr>
          <p:nvPr/>
        </p:nvSpPr>
        <p:spPr>
          <a:xfrm>
            <a:off x="3187148" y="937580"/>
            <a:ext cx="8348869" cy="4725640"/>
          </a:xfrm>
          <a:prstGeom prst="rect">
            <a:avLst/>
          </a:prstGeom>
        </p:spPr>
        <p:txBody>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0" indent="0">
              <a:buClr>
                <a:srgbClr val="002D58"/>
              </a:buClr>
              <a:buNone/>
            </a:pPr>
            <a:r>
              <a:rPr lang="de-DE" sz="2000" dirty="0"/>
              <a:t>Bahnkorrektur durch zweistufigen Prozess</a:t>
            </a:r>
          </a:p>
          <a:p>
            <a:pPr marL="260597" indent="-260597">
              <a:buClr>
                <a:srgbClr val="002D58"/>
              </a:buClr>
            </a:pPr>
            <a:r>
              <a:rPr lang="de-DE" sz="2000" b="1" dirty="0"/>
              <a:t>Messfahrt: </a:t>
            </a:r>
            <a:r>
              <a:rPr lang="de-DE" sz="2000" dirty="0"/>
              <a:t>Während der Messfahrt wird die Kontur des Bauteils gescannt und mit dem Referenzbauteil verglichen. Dafür wird ein Laser-Triangulationssensor vom Roboter entlang der Bearbeitungskontur geführt. Anhand der Messpunkte wird die aktuelle 3D-Lage des Bauteils bestimmt. Mit dieser Information wird die Nominalbahn des Roboters mit einer Genauigkeit von + / - 0,1 mm korrigiert.</a:t>
            </a:r>
          </a:p>
          <a:p>
            <a:pPr marL="260597" indent="-260597">
              <a:buClr>
                <a:srgbClr val="002D58"/>
              </a:buClr>
            </a:pPr>
            <a:r>
              <a:rPr lang="de-DE" sz="2000" b="1" dirty="0"/>
              <a:t>Berechnung: </a:t>
            </a:r>
            <a:r>
              <a:rPr lang="de-DE" sz="2000" dirty="0"/>
              <a:t>Das System berechnet eine optimale und individuelle, an das vorhandene Bauteil angepasste Roboterbahn, relativ zu der Nominalbahn. Ist eine kollisionsfreie Applikation möglich, führt der Roboter den Prozess durch.</a:t>
            </a:r>
          </a:p>
          <a:p>
            <a:pPr marL="260597" indent="-260597">
              <a:buClr>
                <a:srgbClr val="002D58"/>
              </a:buClr>
            </a:pPr>
            <a:r>
              <a:rPr lang="de-DE" sz="2000" dirty="0"/>
              <a:t>Anwendung:</a:t>
            </a:r>
          </a:p>
          <a:p>
            <a:pPr marL="747419" lvl="1" indent="-260597">
              <a:buClr>
                <a:srgbClr val="002D58"/>
              </a:buClr>
            </a:pPr>
            <a:r>
              <a:rPr lang="de-DE" dirty="0"/>
              <a:t>Nahtabdichtung an Fahrzeugtüren und –klappen (</a:t>
            </a:r>
            <a:r>
              <a:rPr lang="de-DE" dirty="0" err="1"/>
              <a:t>Bördelnahtversiegelung</a:t>
            </a:r>
            <a:r>
              <a:rPr lang="de-DE" dirty="0"/>
              <a:t>)</a:t>
            </a:r>
          </a:p>
          <a:p>
            <a:pPr marL="747419" lvl="1" indent="-260597">
              <a:buClr>
                <a:srgbClr val="002D58"/>
              </a:buClr>
            </a:pPr>
            <a:r>
              <a:rPr lang="de-DE" dirty="0"/>
              <a:t>Präzise Schweißapplikationen, beispielsweise entlang von Blechüberlappungen</a:t>
            </a:r>
          </a:p>
          <a:p>
            <a:pPr marL="747419" lvl="1" indent="-260597">
              <a:buClr>
                <a:srgbClr val="002D58"/>
              </a:buClr>
            </a:pPr>
            <a:r>
              <a:rPr lang="de-DE" dirty="0"/>
              <a:t>Nähapplikationen an Lederelementen für Fahrzeuginterieur oder z.B. auch Schuhen</a:t>
            </a:r>
          </a:p>
          <a:p>
            <a:pPr marL="260597" indent="-260597">
              <a:buClr>
                <a:srgbClr val="002D58"/>
              </a:buClr>
            </a:pPr>
            <a:endParaRPr lang="de-DE" sz="2052" dirty="0"/>
          </a:p>
        </p:txBody>
      </p:sp>
      <p:sp>
        <p:nvSpPr>
          <p:cNvPr id="10" name="Rechteck 9"/>
          <p:cNvSpPr/>
          <p:nvPr/>
        </p:nvSpPr>
        <p:spPr>
          <a:xfrm>
            <a:off x="413047" y="5135216"/>
            <a:ext cx="2292615" cy="338554"/>
          </a:xfrm>
          <a:prstGeom prst="rect">
            <a:avLst/>
          </a:prstGeom>
        </p:spPr>
        <p:txBody>
          <a:bodyPr wrap="none">
            <a:spAutoFit/>
          </a:bodyPr>
          <a:lstStyle/>
          <a:p>
            <a:r>
              <a:rPr lang="de-DE" sz="1600" dirty="0"/>
              <a:t>Roboter mit Linienlaser</a:t>
            </a:r>
          </a:p>
        </p:txBody>
      </p:sp>
      <p:sp>
        <p:nvSpPr>
          <p:cNvPr id="13" name="Titel 12"/>
          <p:cNvSpPr>
            <a:spLocks noGrp="1"/>
          </p:cNvSpPr>
          <p:nvPr>
            <p:ph type="title"/>
          </p:nvPr>
        </p:nvSpPr>
        <p:spPr>
          <a:xfrm>
            <a:off x="624418" y="178817"/>
            <a:ext cx="11808882" cy="757447"/>
          </a:xfrm>
        </p:spPr>
        <p:txBody>
          <a:bodyPr>
            <a:noAutofit/>
          </a:bodyPr>
          <a:lstStyle/>
          <a:p>
            <a:r>
              <a:rPr lang="de-CH" dirty="0"/>
              <a:t>Sensorführung: Beispiel </a:t>
            </a:r>
            <a:r>
              <a:rPr lang="de-DE" dirty="0"/>
              <a:t>Nahtabdichtung</a:t>
            </a:r>
          </a:p>
        </p:txBody>
      </p:sp>
      <p:sp>
        <p:nvSpPr>
          <p:cNvPr id="3" name="Fußzeilenplatzhalter 2"/>
          <p:cNvSpPr>
            <a:spLocks noGrp="1"/>
          </p:cNvSpPr>
          <p:nvPr>
            <p:ph type="ftr" sz="quarter" idx="15"/>
          </p:nvPr>
        </p:nvSpPr>
        <p:spPr/>
        <p:txBody>
          <a:bodyPr/>
          <a:lstStyle/>
          <a:p>
            <a:pPr defTabSz="582069"/>
            <a:r>
              <a:rPr lang="de-DE"/>
              <a:t>Automation II</a:t>
            </a:r>
            <a:endParaRPr lang="de-DE" dirty="0"/>
          </a:p>
        </p:txBody>
      </p:sp>
      <p:sp>
        <p:nvSpPr>
          <p:cNvPr id="12" name="Foliennummernplatzhalter 11"/>
          <p:cNvSpPr>
            <a:spLocks noGrp="1"/>
          </p:cNvSpPr>
          <p:nvPr>
            <p:ph type="sldNum" sz="quarter" idx="16"/>
          </p:nvPr>
        </p:nvSpPr>
        <p:spPr/>
        <p:txBody>
          <a:bodyPr/>
          <a:lstStyle/>
          <a:p>
            <a:fld id="{1E6235D0-FF99-C045-995D-75C61122D1C1}" type="slidenum">
              <a:rPr lang="de-DE" smtClean="0"/>
              <a:pPr/>
              <a:t>18</a:t>
            </a:fld>
            <a:endParaRPr lang="de-DE" dirty="0"/>
          </a:p>
        </p:txBody>
      </p:sp>
      <p:sp>
        <p:nvSpPr>
          <p:cNvPr id="14" name="Quelle"/>
          <p:cNvSpPr txBox="1">
            <a:spLocks noChangeArrowheads="1"/>
          </p:cNvSpPr>
          <p:nvPr/>
        </p:nvSpPr>
        <p:spPr bwMode="auto">
          <a:xfrm>
            <a:off x="9936742" y="6461313"/>
            <a:ext cx="1599275" cy="20005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anchor="b">
            <a:spAutoFit/>
          </a:bodyPr>
          <a:lstStyle>
            <a:defPPr>
              <a:defRPr lang="de-DE"/>
            </a:defPPr>
            <a:lvl1pPr fontAlgn="base">
              <a:spcBef>
                <a:spcPct val="0"/>
              </a:spcBef>
              <a:spcAft>
                <a:spcPct val="0"/>
              </a:spcAft>
              <a:defRPr sz="750">
                <a:solidFill>
                  <a:srgbClr val="000000"/>
                </a:solidFill>
                <a:latin typeface="+mj-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de-DE" sz="1000" dirty="0"/>
              <a:t>Quelle: VMT</a:t>
            </a:r>
          </a:p>
        </p:txBody>
      </p:sp>
      <p:pic>
        <p:nvPicPr>
          <p:cNvPr id="2" name="Grafi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047" y="1233101"/>
            <a:ext cx="2599784" cy="3902116"/>
          </a:xfrm>
          <a:prstGeom prst="rect">
            <a:avLst/>
          </a:prstGeom>
        </p:spPr>
      </p:pic>
      <p:pic>
        <p:nvPicPr>
          <p:cNvPr id="11" name="Grafik 10">
            <a:hlinkClick r:id="rId7" action="ppaction://hlinkfile"/>
          </p:cNvPr>
          <p:cNvPicPr>
            <a:picLocks noChangeAspect="1"/>
          </p:cNvPicPr>
          <p:nvPr/>
        </p:nvPicPr>
        <p:blipFill>
          <a:blip r:embed="rId8"/>
          <a:stretch>
            <a:fillRect/>
          </a:stretch>
        </p:blipFill>
        <p:spPr>
          <a:xfrm>
            <a:off x="406515" y="1221534"/>
            <a:ext cx="721068" cy="417003"/>
          </a:xfrm>
          <a:prstGeom prst="rect">
            <a:avLst/>
          </a:prstGeom>
        </p:spPr>
      </p:pic>
      <p:sp>
        <p:nvSpPr>
          <p:cNvPr id="4" name="Textfeld 3">
            <a:extLst>
              <a:ext uri="{FF2B5EF4-FFF2-40B4-BE49-F238E27FC236}">
                <a16:creationId xmlns:a16="http://schemas.microsoft.com/office/drawing/2014/main" id="{7BBEAE2B-2CC7-FBDB-B5FB-7489B4BD27E7}"/>
              </a:ext>
            </a:extLst>
          </p:cNvPr>
          <p:cNvSpPr txBox="1"/>
          <p:nvPr/>
        </p:nvSpPr>
        <p:spPr>
          <a:xfrm>
            <a:off x="9107347" y="-487352"/>
            <a:ext cx="2959100" cy="369332"/>
          </a:xfrm>
          <a:prstGeom prst="rect">
            <a:avLst/>
          </a:prstGeom>
          <a:solidFill>
            <a:srgbClr val="FF0000"/>
          </a:solidFill>
        </p:spPr>
        <p:txBody>
          <a:bodyPr wrap="square">
            <a:spAutoFit/>
          </a:bodyPr>
          <a:lstStyle/>
          <a:p>
            <a:r>
              <a:rPr lang="de-CH" b="1" i="0" dirty="0">
                <a:effectLst/>
                <a:latin typeface="-apple-system"/>
              </a:rPr>
              <a:t>Video</a:t>
            </a:r>
            <a:endParaRPr lang="de-CH" dirty="0"/>
          </a:p>
        </p:txBody>
      </p:sp>
    </p:spTree>
    <p:extLst>
      <p:ext uri="{BB962C8B-B14F-4D97-AF65-F5344CB8AC3E}">
        <p14:creationId xmlns:p14="http://schemas.microsoft.com/office/powerpoint/2010/main" val="29619285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showWhenStopped="0">
                <p:cTn id="7" fill="hold" display="0">
                  <p:stCondLst>
                    <p:cond delay="indefinite"/>
                  </p:stCondLst>
                </p:cTn>
                <p:tgtEl>
                  <p:spTgt spid="1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MT SpinTop 3D - dreidimensionale Kontrolle von sicherheitsrelevanten Kleberaupen">
            <a:hlinkClick r:id="" action="ppaction://media"/>
            <a:extLst>
              <a:ext uri="{FF2B5EF4-FFF2-40B4-BE49-F238E27FC236}">
                <a16:creationId xmlns:a16="http://schemas.microsoft.com/office/drawing/2014/main" id="{3F260706-B3C8-855D-9585-18B1BC7055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92435" y="2014925"/>
            <a:ext cx="3280981" cy="1845552"/>
          </a:xfrm>
          <a:prstGeom prst="rect">
            <a:avLst/>
          </a:prstGeom>
        </p:spPr>
      </p:pic>
      <p:sp>
        <p:nvSpPr>
          <p:cNvPr id="6" name="Inhaltsplatzhalter 2"/>
          <p:cNvSpPr txBox="1">
            <a:spLocks/>
          </p:cNvSpPr>
          <p:nvPr/>
        </p:nvSpPr>
        <p:spPr>
          <a:xfrm>
            <a:off x="383524" y="1158168"/>
            <a:ext cx="7068675" cy="4725640"/>
          </a:xfrm>
          <a:prstGeom prst="rect">
            <a:avLst/>
          </a:prstGeom>
        </p:spPr>
        <p:txBody>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a:spcBef>
                <a:spcPts val="0"/>
              </a:spcBef>
              <a:spcAft>
                <a:spcPts val="0"/>
              </a:spcAft>
              <a:buClr>
                <a:srgbClr val="002D58"/>
              </a:buClr>
            </a:pPr>
            <a:r>
              <a:rPr lang="de-DE" sz="2000" dirty="0"/>
              <a:t>Bei einer Kleberaupe ist es wichtig, dass möglichst an allen Stellen gleich viel Kleber sauber auf die Oberfläche aufgebracht wird. </a:t>
            </a:r>
          </a:p>
          <a:p>
            <a:pPr>
              <a:buClr>
                <a:srgbClr val="002D58"/>
              </a:buClr>
            </a:pPr>
            <a:r>
              <a:rPr lang="de-DE" sz="2000" dirty="0"/>
              <a:t>Um das zu gewährleisten, kann man den Druck messen, mit dem die Düse über die Oberfläche geführt wird, um auf individuelle Unebenheiten reagieren zu können.</a:t>
            </a:r>
          </a:p>
          <a:p>
            <a:pPr>
              <a:buClr>
                <a:srgbClr val="002D58"/>
              </a:buClr>
            </a:pPr>
            <a:r>
              <a:rPr lang="de-DE" sz="2000" dirty="0"/>
              <a:t>Vermisst man zusätzlich die Kleberaupe, kann man Bewegungsgeschwindigkeit und Ausbringmenge beim Ausbringen aufeinander abstimmen</a:t>
            </a:r>
          </a:p>
          <a:p>
            <a:pPr>
              <a:buClr>
                <a:srgbClr val="002D58"/>
              </a:buClr>
            </a:pPr>
            <a:r>
              <a:rPr lang="de-DE" sz="2000" dirty="0"/>
              <a:t>Somit kann auch bei schwankenden Klebereigenschaften nachreguliert werden du die Auftragsmenge konstant gehalten werden.</a:t>
            </a:r>
          </a:p>
          <a:p>
            <a:pPr>
              <a:buClr>
                <a:srgbClr val="002D58"/>
              </a:buClr>
            </a:pPr>
            <a:r>
              <a:rPr lang="de-DE" sz="2000" dirty="0"/>
              <a:t>Zusätzlich spart man sich einen extra Arbeitsgang zur Kontrolle der Kleberaupenqualität.</a:t>
            </a:r>
          </a:p>
        </p:txBody>
      </p:sp>
      <p:sp>
        <p:nvSpPr>
          <p:cNvPr id="13" name="Titel 12"/>
          <p:cNvSpPr>
            <a:spLocks noGrp="1"/>
          </p:cNvSpPr>
          <p:nvPr>
            <p:ph type="title"/>
          </p:nvPr>
        </p:nvSpPr>
        <p:spPr>
          <a:xfrm>
            <a:off x="624418" y="178817"/>
            <a:ext cx="11052974" cy="757447"/>
          </a:xfrm>
        </p:spPr>
        <p:txBody>
          <a:bodyPr>
            <a:noAutofit/>
          </a:bodyPr>
          <a:lstStyle/>
          <a:p>
            <a:r>
              <a:rPr lang="de-CH" dirty="0"/>
              <a:t>Sensorführung: Beispiel </a:t>
            </a:r>
            <a:r>
              <a:rPr lang="de-DE" dirty="0"/>
              <a:t>Kleberaupen aufbringen</a:t>
            </a:r>
          </a:p>
        </p:txBody>
      </p:sp>
      <p:sp>
        <p:nvSpPr>
          <p:cNvPr id="3" name="Fußzeilenplatzhalter 2"/>
          <p:cNvSpPr>
            <a:spLocks noGrp="1"/>
          </p:cNvSpPr>
          <p:nvPr>
            <p:ph type="ftr" sz="quarter" idx="15"/>
          </p:nvPr>
        </p:nvSpPr>
        <p:spPr/>
        <p:txBody>
          <a:bodyPr/>
          <a:lstStyle/>
          <a:p>
            <a:pPr defTabSz="582069"/>
            <a:r>
              <a:rPr lang="de-DE" dirty="0"/>
              <a:t>Automation II</a:t>
            </a:r>
          </a:p>
        </p:txBody>
      </p:sp>
      <p:sp>
        <p:nvSpPr>
          <p:cNvPr id="12" name="Foliennummernplatzhalter 11"/>
          <p:cNvSpPr>
            <a:spLocks noGrp="1"/>
          </p:cNvSpPr>
          <p:nvPr>
            <p:ph type="sldNum" sz="quarter" idx="16"/>
          </p:nvPr>
        </p:nvSpPr>
        <p:spPr/>
        <p:txBody>
          <a:bodyPr/>
          <a:lstStyle/>
          <a:p>
            <a:fld id="{1E6235D0-FF99-C045-995D-75C61122D1C1}" type="slidenum">
              <a:rPr lang="de-DE" smtClean="0"/>
              <a:pPr/>
              <a:t>19</a:t>
            </a:fld>
            <a:endParaRPr lang="de-DE" dirty="0"/>
          </a:p>
        </p:txBody>
      </p:sp>
      <p:sp>
        <p:nvSpPr>
          <p:cNvPr id="14" name="Quelle"/>
          <p:cNvSpPr txBox="1">
            <a:spLocks noChangeArrowheads="1"/>
          </p:cNvSpPr>
          <p:nvPr/>
        </p:nvSpPr>
        <p:spPr bwMode="auto">
          <a:xfrm>
            <a:off x="9951117" y="6461313"/>
            <a:ext cx="1599275" cy="20005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anchor="b">
            <a:spAutoFit/>
          </a:bodyPr>
          <a:lstStyle>
            <a:defPPr>
              <a:defRPr lang="de-DE"/>
            </a:defPPr>
            <a:lvl1pPr fontAlgn="base">
              <a:spcBef>
                <a:spcPct val="0"/>
              </a:spcBef>
              <a:spcAft>
                <a:spcPct val="0"/>
              </a:spcAft>
              <a:defRPr sz="750">
                <a:solidFill>
                  <a:srgbClr val="000000"/>
                </a:solidFill>
                <a:latin typeface="+mj-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de-DE" sz="1000" dirty="0"/>
              <a:t>Quelle: VMT</a:t>
            </a:r>
          </a:p>
        </p:txBody>
      </p:sp>
      <p:pic>
        <p:nvPicPr>
          <p:cNvPr id="5" name="Grafik 4" descr="Ein Bild, das Waschbecken, Hahn, Haushaltsgerät, Design enthält.&#10;&#10;Automatisch generierte Beschreibung">
            <a:extLst>
              <a:ext uri="{FF2B5EF4-FFF2-40B4-BE49-F238E27FC236}">
                <a16:creationId xmlns:a16="http://schemas.microsoft.com/office/drawing/2014/main" id="{C5FBFEA9-2D94-6198-42D8-CB94EFAC716E}"/>
              </a:ext>
            </a:extLst>
          </p:cNvPr>
          <p:cNvPicPr>
            <a:picLocks noChangeAspect="1"/>
          </p:cNvPicPr>
          <p:nvPr/>
        </p:nvPicPr>
        <p:blipFill rotWithShape="1">
          <a:blip r:embed="rId6">
            <a:extLst>
              <a:ext uri="{28A0092B-C50C-407E-A947-70E740481C1C}">
                <a14:useLocalDpi xmlns:a14="http://schemas.microsoft.com/office/drawing/2010/main" val="0"/>
              </a:ext>
            </a:extLst>
          </a:blip>
          <a:srcRect l="18266" r="20444"/>
          <a:stretch/>
        </p:blipFill>
        <p:spPr>
          <a:xfrm>
            <a:off x="7613362" y="1737512"/>
            <a:ext cx="4214569" cy="2400379"/>
          </a:xfrm>
          <a:prstGeom prst="rect">
            <a:avLst/>
          </a:prstGeom>
        </p:spPr>
      </p:pic>
    </p:spTree>
    <p:extLst>
      <p:ext uri="{BB962C8B-B14F-4D97-AF65-F5344CB8AC3E}">
        <p14:creationId xmlns:p14="http://schemas.microsoft.com/office/powerpoint/2010/main" val="1045065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de-DE" dirty="0"/>
              <a:t>Planung und Themen der Vorlesung</a:t>
            </a:r>
          </a:p>
        </p:txBody>
      </p:sp>
      <p:sp>
        <p:nvSpPr>
          <p:cNvPr id="4" name="Fußzeilenplatzhalter 3"/>
          <p:cNvSpPr>
            <a:spLocks noGrp="1"/>
          </p:cNvSpPr>
          <p:nvPr>
            <p:ph type="ftr" sz="quarter" idx="15"/>
          </p:nvPr>
        </p:nvSpPr>
        <p:spPr/>
        <p:txBody>
          <a:bodyPr/>
          <a:lstStyle/>
          <a:p>
            <a:pPr defTabSz="354530"/>
            <a:r>
              <a:rPr lang="de-DE"/>
              <a:t>Automation II</a:t>
            </a:r>
            <a:endParaRPr lang="de-DE" altLang="de-DE" dirty="0">
              <a:solidFill>
                <a:srgbClr val="D40032"/>
              </a:solidFill>
            </a:endParaRPr>
          </a:p>
        </p:txBody>
      </p:sp>
      <p:sp>
        <p:nvSpPr>
          <p:cNvPr id="5" name="Foliennummernplatzhalter 4"/>
          <p:cNvSpPr>
            <a:spLocks noGrp="1"/>
          </p:cNvSpPr>
          <p:nvPr>
            <p:ph type="sldNum" sz="quarter" idx="16"/>
          </p:nvPr>
        </p:nvSpPr>
        <p:spPr/>
        <p:txBody>
          <a:bodyPr/>
          <a:lstStyle/>
          <a:p>
            <a:fld id="{61F2C2C2-1EE4-4D60-B09F-2141F977BFAA}" type="slidenum">
              <a:rPr lang="de-DE" altLang="de-DE" smtClean="0"/>
              <a:pPr/>
              <a:t>2</a:t>
            </a:fld>
            <a:endParaRPr lang="de-DE" altLang="de-DE"/>
          </a:p>
        </p:txBody>
      </p:sp>
      <p:graphicFrame>
        <p:nvGraphicFramePr>
          <p:cNvPr id="2" name="Tabelle 1"/>
          <p:cNvGraphicFramePr>
            <a:graphicFrameLocks noGrp="1"/>
          </p:cNvGraphicFramePr>
          <p:nvPr>
            <p:extLst>
              <p:ext uri="{D42A27DB-BD31-4B8C-83A1-F6EECF244321}">
                <p14:modId xmlns:p14="http://schemas.microsoft.com/office/powerpoint/2010/main" val="87491315"/>
              </p:ext>
            </p:extLst>
          </p:nvPr>
        </p:nvGraphicFramePr>
        <p:xfrm>
          <a:off x="627265" y="1359763"/>
          <a:ext cx="8815243" cy="3995656"/>
        </p:xfrm>
        <a:graphic>
          <a:graphicData uri="http://schemas.openxmlformats.org/drawingml/2006/table">
            <a:tbl>
              <a:tblPr bandRow="1">
                <a:tableStyleId>{5C22544A-7EE6-4342-B048-85BDC9FD1C3A}</a:tableStyleId>
              </a:tblPr>
              <a:tblGrid>
                <a:gridCol w="8815243">
                  <a:extLst>
                    <a:ext uri="{9D8B030D-6E8A-4147-A177-3AD203B41FA5}">
                      <a16:colId xmlns:a16="http://schemas.microsoft.com/office/drawing/2014/main" val="2184603255"/>
                    </a:ext>
                  </a:extLst>
                </a:gridCol>
              </a:tblGrid>
              <a:tr h="570808">
                <a:tc>
                  <a:txBody>
                    <a:bodyPr/>
                    <a:lstStyle/>
                    <a:p>
                      <a:r>
                        <a:rPr lang="de-DE" sz="1800" b="1" dirty="0"/>
                        <a:t>Lerneinheit 1:</a:t>
                      </a:r>
                      <a:r>
                        <a:rPr lang="de-DE" sz="1800" b="1" baseline="0" dirty="0"/>
                        <a:t> </a:t>
                      </a:r>
                      <a:r>
                        <a:rPr lang="de-DE" sz="1800" b="1" kern="1200" baseline="0" dirty="0">
                          <a:solidFill>
                            <a:schemeClr val="tx2"/>
                          </a:solidFill>
                          <a:latin typeface="+mn-lt"/>
                          <a:ea typeface="+mn-ea"/>
                          <a:cs typeface="+mn-cs"/>
                        </a:rPr>
                        <a:t>Grundlagen der Robotik</a:t>
                      </a:r>
                    </a:p>
                  </a:txBody>
                  <a:tcPr marL="91392" marR="91392" marT="45696" marB="45696" anchor="ctr"/>
                </a:tc>
                <a:extLst>
                  <a:ext uri="{0D108BD9-81ED-4DB2-BD59-A6C34878D82A}">
                    <a16:rowId xmlns:a16="http://schemas.microsoft.com/office/drawing/2014/main" val="1119921043"/>
                  </a:ext>
                </a:extLst>
              </a:tr>
              <a:tr h="570808">
                <a:tc>
                  <a:txBody>
                    <a:bodyPr/>
                    <a:lstStyle/>
                    <a:p>
                      <a:r>
                        <a:rPr lang="de-DE" sz="1800" b="1" dirty="0"/>
                        <a:t>Lerneinheit 2: </a:t>
                      </a:r>
                      <a:r>
                        <a:rPr lang="de-DE" sz="1800" b="0" dirty="0"/>
                        <a:t>Roboter Programmierung</a:t>
                      </a:r>
                    </a:p>
                  </a:txBody>
                  <a:tcPr marL="91392" marR="91392" marT="45696" marB="45696" anchor="ctr"/>
                </a:tc>
                <a:extLst>
                  <a:ext uri="{0D108BD9-81ED-4DB2-BD59-A6C34878D82A}">
                    <a16:rowId xmlns:a16="http://schemas.microsoft.com/office/drawing/2014/main" val="1773966886"/>
                  </a:ext>
                </a:extLst>
              </a:tr>
              <a:tr h="570808">
                <a:tc>
                  <a:txBody>
                    <a:bodyPr/>
                    <a:lstStyle/>
                    <a:p>
                      <a:pPr marL="0" marR="0" lvl="0" indent="0" algn="l" defTabSz="371466" rtl="0" eaLnBrk="1" fontAlgn="auto" latinLnBrk="0" hangingPunct="1">
                        <a:lnSpc>
                          <a:spcPct val="100000"/>
                        </a:lnSpc>
                        <a:spcBef>
                          <a:spcPts val="0"/>
                        </a:spcBef>
                        <a:spcAft>
                          <a:spcPts val="0"/>
                        </a:spcAft>
                        <a:buClrTx/>
                        <a:buSzTx/>
                        <a:buFontTx/>
                        <a:buNone/>
                        <a:tabLst/>
                        <a:defRPr/>
                      </a:pPr>
                      <a:r>
                        <a:rPr lang="de-DE" sz="1800" b="1" dirty="0"/>
                        <a:t>Lerneinheit 3: </a:t>
                      </a:r>
                      <a:r>
                        <a:rPr lang="de-CH" sz="1800" b="0" kern="1200" dirty="0">
                          <a:solidFill>
                            <a:schemeClr val="dk1"/>
                          </a:solidFill>
                          <a:latin typeface="+mn-lt"/>
                          <a:ea typeface="+mn-ea"/>
                          <a:cs typeface="+mn-cs"/>
                        </a:rPr>
                        <a:t>Mensch-Roboter Kooperation</a:t>
                      </a:r>
                      <a:endParaRPr lang="de-DE" sz="1800" b="0" kern="1200" dirty="0">
                        <a:solidFill>
                          <a:schemeClr val="dk1"/>
                        </a:solidFill>
                        <a:latin typeface="+mn-lt"/>
                        <a:ea typeface="+mn-ea"/>
                        <a:cs typeface="+mn-cs"/>
                      </a:endParaRPr>
                    </a:p>
                  </a:txBody>
                  <a:tcPr marL="91392" marR="91392" marT="45696" marB="45696" anchor="ctr"/>
                </a:tc>
                <a:extLst>
                  <a:ext uri="{0D108BD9-81ED-4DB2-BD59-A6C34878D82A}">
                    <a16:rowId xmlns:a16="http://schemas.microsoft.com/office/drawing/2014/main" val="259308731"/>
                  </a:ext>
                </a:extLst>
              </a:tr>
              <a:tr h="570808">
                <a:tc>
                  <a:txBody>
                    <a:bodyPr/>
                    <a:lstStyle/>
                    <a:p>
                      <a:r>
                        <a:rPr lang="de-DE" sz="1800" b="1" dirty="0"/>
                        <a:t>Lerneinheit</a:t>
                      </a:r>
                      <a:r>
                        <a:rPr lang="de-DE" sz="1800" b="1" baseline="0" dirty="0"/>
                        <a:t> 4: </a:t>
                      </a:r>
                      <a:r>
                        <a:rPr lang="de-DE" sz="1800" dirty="0"/>
                        <a:t>Sicherheit in der Automatisierungstechnik und Robotik</a:t>
                      </a:r>
                      <a:endParaRPr lang="de-DE" sz="1800" b="0" dirty="0"/>
                    </a:p>
                  </a:txBody>
                  <a:tcPr marL="91392" marR="91392" marT="45696" marB="45696" anchor="ctr"/>
                </a:tc>
                <a:extLst>
                  <a:ext uri="{0D108BD9-81ED-4DB2-BD59-A6C34878D82A}">
                    <a16:rowId xmlns:a16="http://schemas.microsoft.com/office/drawing/2014/main" val="2801140450"/>
                  </a:ext>
                </a:extLst>
              </a:tr>
              <a:tr h="570808">
                <a:tc>
                  <a:txBody>
                    <a:bodyPr/>
                    <a:lstStyle/>
                    <a:p>
                      <a:r>
                        <a:rPr lang="de-DE" sz="1800" b="1" dirty="0"/>
                        <a:t>Lerneinheit 5: </a:t>
                      </a:r>
                      <a:r>
                        <a:rPr lang="de-DE" sz="1800" dirty="0"/>
                        <a:t>Intelligente und Sensitive Robotik</a:t>
                      </a:r>
                      <a:endParaRPr lang="de-DE" sz="1800" b="0" dirty="0"/>
                    </a:p>
                  </a:txBody>
                  <a:tcPr marL="91392" marR="91392" marT="45696" marB="45696" anchor="ctr"/>
                </a:tc>
                <a:extLst>
                  <a:ext uri="{0D108BD9-81ED-4DB2-BD59-A6C34878D82A}">
                    <a16:rowId xmlns:a16="http://schemas.microsoft.com/office/drawing/2014/main" val="3179442932"/>
                  </a:ext>
                </a:extLst>
              </a:tr>
              <a:tr h="570808">
                <a:tc>
                  <a:txBody>
                    <a:bodyPr/>
                    <a:lstStyle/>
                    <a:p>
                      <a:pPr marL="0" marR="0" lvl="0" indent="0" algn="l" defTabSz="371466" rtl="0" eaLnBrk="1" fontAlgn="auto" latinLnBrk="0" hangingPunct="1">
                        <a:lnSpc>
                          <a:spcPct val="100000"/>
                        </a:lnSpc>
                        <a:spcBef>
                          <a:spcPts val="0"/>
                        </a:spcBef>
                        <a:spcAft>
                          <a:spcPts val="0"/>
                        </a:spcAft>
                        <a:buClrTx/>
                        <a:buSzTx/>
                        <a:buFontTx/>
                        <a:buNone/>
                        <a:tabLst/>
                        <a:defRPr/>
                      </a:pPr>
                      <a:r>
                        <a:rPr lang="de-DE" sz="1800" b="1" dirty="0"/>
                        <a:t>Lerneinheit 6: </a:t>
                      </a:r>
                      <a:r>
                        <a:rPr lang="de-CH" sz="1800" dirty="0"/>
                        <a:t>Digitale Produktion</a:t>
                      </a:r>
                      <a:endParaRPr lang="de-DE" sz="1800" b="0" dirty="0">
                        <a:effectLst/>
                        <a:latin typeface="Times New Roman" panose="02020603050405020304" pitchFamily="18" charset="0"/>
                        <a:ea typeface="Times New Roman" panose="02020603050405020304" pitchFamily="18" charset="0"/>
                      </a:endParaRPr>
                    </a:p>
                  </a:txBody>
                  <a:tcPr marL="91392" marR="91392" marT="45696" marB="45696" anchor="ctr"/>
                </a:tc>
                <a:extLst>
                  <a:ext uri="{0D108BD9-81ED-4DB2-BD59-A6C34878D82A}">
                    <a16:rowId xmlns:a16="http://schemas.microsoft.com/office/drawing/2014/main" val="1237825800"/>
                  </a:ext>
                </a:extLst>
              </a:tr>
              <a:tr h="570808">
                <a:tc>
                  <a:txBody>
                    <a:bodyPr/>
                    <a:lstStyle/>
                    <a:p>
                      <a:r>
                        <a:rPr lang="de-DE" sz="1800" b="1" dirty="0"/>
                        <a:t>Lerneinheit 7: </a:t>
                      </a:r>
                      <a:r>
                        <a:rPr lang="de-DE" sz="1800" b="0" dirty="0"/>
                        <a:t>Robotik außerhalb der Fabrik</a:t>
                      </a:r>
                    </a:p>
                  </a:txBody>
                  <a:tcPr marL="91392" marR="91392" marT="45696" marB="45696" anchor="ctr"/>
                </a:tc>
                <a:extLst>
                  <a:ext uri="{0D108BD9-81ED-4DB2-BD59-A6C34878D82A}">
                    <a16:rowId xmlns:a16="http://schemas.microsoft.com/office/drawing/2014/main" val="1636876017"/>
                  </a:ext>
                </a:extLst>
              </a:tr>
            </a:tbl>
          </a:graphicData>
        </a:graphic>
      </p:graphicFrame>
    </p:spTree>
    <p:extLst>
      <p:ext uri="{BB962C8B-B14F-4D97-AF65-F5344CB8AC3E}">
        <p14:creationId xmlns:p14="http://schemas.microsoft.com/office/powerpoint/2010/main" val="134934570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marte Robotik Laser-basiertes Kabel-Handling - Kabelmontage Laser-based cable handling -assembly">
            <a:hlinkClick r:id="" action="ppaction://media"/>
            <a:extLst>
              <a:ext uri="{FF2B5EF4-FFF2-40B4-BE49-F238E27FC236}">
                <a16:creationId xmlns:a16="http://schemas.microsoft.com/office/drawing/2014/main" id="{A68BA04B-398A-BFD0-9126-B18694FE26A5}"/>
              </a:ext>
            </a:extLst>
          </p:cNvPr>
          <p:cNvPicPr>
            <a:picLocks noChangeAspect="1"/>
          </p:cNvPicPr>
          <p:nvPr>
            <a:videoFile r:link="rId1"/>
            <p:extLst>
              <p:ext uri="{DAA4B4D4-6D71-4841-9C94-3DE7FCFB9230}">
                <p14:media xmlns:p14="http://schemas.microsoft.com/office/powerpoint/2010/main" r:embed="rId2">
                  <p14:trim st="8707" end="4562.125"/>
                </p14:media>
              </p:ext>
            </p:extLst>
          </p:nvPr>
        </p:nvPicPr>
        <p:blipFill>
          <a:blip r:embed="rId4"/>
          <a:stretch>
            <a:fillRect/>
          </a:stretch>
        </p:blipFill>
        <p:spPr>
          <a:xfrm>
            <a:off x="7676186" y="2560798"/>
            <a:ext cx="3828341" cy="2153442"/>
          </a:xfrm>
          <a:prstGeom prst="rect">
            <a:avLst/>
          </a:prstGeom>
        </p:spPr>
      </p:pic>
      <p:sp>
        <p:nvSpPr>
          <p:cNvPr id="3" name="Titel 2">
            <a:extLst>
              <a:ext uri="{FF2B5EF4-FFF2-40B4-BE49-F238E27FC236}">
                <a16:creationId xmlns:a16="http://schemas.microsoft.com/office/drawing/2014/main" id="{0EED9F4D-407C-EE83-9916-F308C40CF86B}"/>
              </a:ext>
            </a:extLst>
          </p:cNvPr>
          <p:cNvSpPr>
            <a:spLocks noGrp="1"/>
          </p:cNvSpPr>
          <p:nvPr>
            <p:ph type="title"/>
          </p:nvPr>
        </p:nvSpPr>
        <p:spPr>
          <a:xfrm>
            <a:off x="624419" y="452967"/>
            <a:ext cx="10943162" cy="483296"/>
          </a:xfrm>
        </p:spPr>
        <p:txBody>
          <a:bodyPr>
            <a:normAutofit fontScale="90000"/>
          </a:bodyPr>
          <a:lstStyle/>
          <a:p>
            <a:pPr>
              <a:lnSpc>
                <a:spcPct val="100000"/>
              </a:lnSpc>
            </a:pPr>
            <a:r>
              <a:rPr lang="de-CH" dirty="0"/>
              <a:t>Sensorführung: Beispiel </a:t>
            </a:r>
            <a:r>
              <a:rPr lang="de-DE" dirty="0"/>
              <a:t>Kraftgesteuertes Handling flexibler Teile (Kabelbaumzusammenbau)</a:t>
            </a:r>
            <a:endParaRPr lang="de-CH" dirty="0"/>
          </a:p>
        </p:txBody>
      </p:sp>
      <p:sp>
        <p:nvSpPr>
          <p:cNvPr id="4" name="Fußzeilenplatzhalter 3">
            <a:extLst>
              <a:ext uri="{FF2B5EF4-FFF2-40B4-BE49-F238E27FC236}">
                <a16:creationId xmlns:a16="http://schemas.microsoft.com/office/drawing/2014/main" id="{CC8B04B5-84C3-AAAC-4B42-E9E0DBBDDA6B}"/>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7B60921F-688C-370B-07EB-E1B3ADAFDC5C}"/>
              </a:ext>
            </a:extLst>
          </p:cNvPr>
          <p:cNvSpPr>
            <a:spLocks noGrp="1"/>
          </p:cNvSpPr>
          <p:nvPr>
            <p:ph type="sldNum" sz="quarter" idx="16"/>
          </p:nvPr>
        </p:nvSpPr>
        <p:spPr/>
        <p:txBody>
          <a:bodyPr/>
          <a:lstStyle/>
          <a:p>
            <a:fld id="{61F2C2C2-1EE4-4D60-B09F-2141F977BFAA}" type="slidenum">
              <a:rPr lang="de-DE" altLang="de-DE" smtClean="0"/>
              <a:pPr/>
              <a:t>20</a:t>
            </a:fld>
            <a:endParaRPr lang="de-DE" altLang="de-DE"/>
          </a:p>
        </p:txBody>
      </p:sp>
      <p:sp>
        <p:nvSpPr>
          <p:cNvPr id="8" name="Inhaltsplatzhalter 2">
            <a:extLst>
              <a:ext uri="{FF2B5EF4-FFF2-40B4-BE49-F238E27FC236}">
                <a16:creationId xmlns:a16="http://schemas.microsoft.com/office/drawing/2014/main" id="{13C1C74C-F261-0527-FAAB-592D1C2E8228}"/>
              </a:ext>
            </a:extLst>
          </p:cNvPr>
          <p:cNvSpPr txBox="1">
            <a:spLocks/>
          </p:cNvSpPr>
          <p:nvPr/>
        </p:nvSpPr>
        <p:spPr>
          <a:xfrm>
            <a:off x="624419" y="1208968"/>
            <a:ext cx="6881281" cy="4725640"/>
          </a:xfrm>
          <a:prstGeom prst="rect">
            <a:avLst/>
          </a:prstGeom>
        </p:spPr>
        <p:txBody>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260597" indent="-260597">
              <a:buClr>
                <a:srgbClr val="002D58"/>
              </a:buClr>
            </a:pPr>
            <a:r>
              <a:rPr lang="de-DE" b="1" dirty="0"/>
              <a:t>Herausforderungen: </a:t>
            </a:r>
            <a:br>
              <a:rPr lang="de-DE" b="1" dirty="0"/>
            </a:br>
            <a:r>
              <a:rPr lang="de-DE" dirty="0"/>
              <a:t>- Nachgiebige Materialien</a:t>
            </a:r>
            <a:br>
              <a:rPr lang="de-DE" dirty="0"/>
            </a:br>
            <a:r>
              <a:rPr lang="de-DE" dirty="0"/>
              <a:t>- Hohe Qualitätsansprüche </a:t>
            </a:r>
          </a:p>
          <a:p>
            <a:pPr marL="260597" indent="-260597">
              <a:buClr>
                <a:srgbClr val="002D58"/>
              </a:buClr>
            </a:pPr>
            <a:r>
              <a:rPr lang="de-DE" b="1" dirty="0"/>
              <a:t>Vorgehensweise: </a:t>
            </a:r>
          </a:p>
          <a:p>
            <a:pPr marL="625722" lvl="1" indent="-260597">
              <a:buClr>
                <a:srgbClr val="002D58"/>
              </a:buClr>
            </a:pPr>
            <a:r>
              <a:rPr lang="de-DE" dirty="0"/>
              <a:t>Aufnahme von hochauflösenden Punktewolken zum Ausgleich von Toleranzen wie verbogenen, durchhängenden Leitungen oder nicht perfekt bereitgestellten Teilen. </a:t>
            </a:r>
          </a:p>
          <a:p>
            <a:pPr marL="625722" lvl="1" indent="-260597">
              <a:buClr>
                <a:srgbClr val="002D58"/>
              </a:buClr>
            </a:pPr>
            <a:r>
              <a:rPr lang="de-DE" dirty="0"/>
              <a:t>Durch Kraftüberwachung und gezieltes ansteuern mit bestimmten Kräften kann dann das einstecken in </a:t>
            </a:r>
            <a:r>
              <a:rPr lang="de-DE" dirty="0" err="1"/>
              <a:t>uneinsehbare</a:t>
            </a:r>
            <a:r>
              <a:rPr lang="de-DE" dirty="0"/>
              <a:t> Verbindungen und das korrekte Einrasten sichergestellt werden.</a:t>
            </a:r>
          </a:p>
          <a:p>
            <a:pPr marL="260597" indent="-260597">
              <a:buClr>
                <a:srgbClr val="002D58"/>
              </a:buClr>
            </a:pPr>
            <a:r>
              <a:rPr lang="de-DE" b="1" dirty="0"/>
              <a:t>Chancen: </a:t>
            </a:r>
          </a:p>
          <a:p>
            <a:pPr marL="625722" lvl="1" indent="-260597">
              <a:buClr>
                <a:srgbClr val="002D58"/>
              </a:buClr>
            </a:pPr>
            <a:r>
              <a:rPr lang="de-DE" dirty="0"/>
              <a:t>Einsparen teurer Spezialhardware sowie Verbesserung, da mit einem Roboter mit einfacher Hardware (3D-Kamera und Greifer) beliebige Kabelbaume gebaut werden können.</a:t>
            </a:r>
          </a:p>
          <a:p>
            <a:pPr marL="625722" lvl="1" indent="-260597">
              <a:buClr>
                <a:srgbClr val="002D58"/>
              </a:buClr>
            </a:pPr>
            <a:r>
              <a:rPr lang="de-DE" dirty="0"/>
              <a:t>Erstellen von Qualitätsnachweisen mithilfe gespeicherter Kraftwerte.</a:t>
            </a:r>
          </a:p>
          <a:p>
            <a:pPr marL="625722" lvl="1" indent="-260597">
              <a:buClr>
                <a:srgbClr val="002D58"/>
              </a:buClr>
            </a:pPr>
            <a:r>
              <a:rPr lang="de-DE" dirty="0"/>
              <a:t>Optimierung der Steckzeiten durch das feinjustieren der </a:t>
            </a:r>
            <a:r>
              <a:rPr lang="de-DE" dirty="0" err="1"/>
              <a:t>geteachten</a:t>
            </a:r>
            <a:r>
              <a:rPr lang="de-DE" dirty="0"/>
              <a:t> Positionen mithilfe der zuletzt tatsächlich verwendeten.</a:t>
            </a:r>
          </a:p>
          <a:p>
            <a:pPr marL="260597" indent="-260597">
              <a:buClr>
                <a:srgbClr val="002D58"/>
              </a:buClr>
            </a:pPr>
            <a:endParaRPr lang="de-DE" dirty="0"/>
          </a:p>
        </p:txBody>
      </p:sp>
      <p:sp>
        <p:nvSpPr>
          <p:cNvPr id="12" name="Textfeld 11">
            <a:extLst>
              <a:ext uri="{FF2B5EF4-FFF2-40B4-BE49-F238E27FC236}">
                <a16:creationId xmlns:a16="http://schemas.microsoft.com/office/drawing/2014/main" id="{222B0871-9602-1EB8-42DB-C256D929E552}"/>
              </a:ext>
            </a:extLst>
          </p:cNvPr>
          <p:cNvSpPr txBox="1"/>
          <p:nvPr/>
        </p:nvSpPr>
        <p:spPr>
          <a:xfrm>
            <a:off x="6094288" y="-694036"/>
            <a:ext cx="6097712" cy="369332"/>
          </a:xfrm>
          <a:prstGeom prst="rect">
            <a:avLst/>
          </a:prstGeom>
          <a:noFill/>
        </p:spPr>
        <p:txBody>
          <a:bodyPr wrap="square">
            <a:spAutoFit/>
          </a:bodyPr>
          <a:lstStyle/>
          <a:p>
            <a:r>
              <a:rPr lang="de-CH" dirty="0"/>
              <a:t>https://www.youtube.com/watch?v=zr_lsP2IE1s</a:t>
            </a:r>
          </a:p>
        </p:txBody>
      </p:sp>
      <p:sp>
        <p:nvSpPr>
          <p:cNvPr id="6" name="Quelle">
            <a:extLst>
              <a:ext uri="{FF2B5EF4-FFF2-40B4-BE49-F238E27FC236}">
                <a16:creationId xmlns:a16="http://schemas.microsoft.com/office/drawing/2014/main" id="{6345D9A0-AF32-C696-C085-5D664A691257}"/>
              </a:ext>
            </a:extLst>
          </p:cNvPr>
          <p:cNvSpPr txBox="1">
            <a:spLocks noChangeArrowheads="1"/>
          </p:cNvSpPr>
          <p:nvPr/>
        </p:nvSpPr>
        <p:spPr bwMode="auto">
          <a:xfrm>
            <a:off x="9753465" y="6480625"/>
            <a:ext cx="1599275" cy="20005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anchor="b">
            <a:spAutoFit/>
          </a:bodyPr>
          <a:lstStyle>
            <a:defPPr>
              <a:defRPr lang="de-DE"/>
            </a:defPPr>
            <a:lvl1pPr fontAlgn="base">
              <a:spcBef>
                <a:spcPct val="0"/>
              </a:spcBef>
              <a:spcAft>
                <a:spcPct val="0"/>
              </a:spcAft>
              <a:defRPr sz="750">
                <a:solidFill>
                  <a:srgbClr val="000000"/>
                </a:solidFill>
                <a:latin typeface="+mj-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de-DE" sz="1000" dirty="0"/>
              <a:t>Quelle: </a:t>
            </a:r>
            <a:r>
              <a:rPr lang="de-DE" sz="1000" dirty="0" err="1"/>
              <a:t>artiminds</a:t>
            </a:r>
            <a:endParaRPr lang="de-DE" sz="1000" dirty="0"/>
          </a:p>
        </p:txBody>
      </p:sp>
      <p:pic>
        <p:nvPicPr>
          <p:cNvPr id="9" name="Grafik 8" descr="Ein Bild, das Maschine, Elektrische Leitungen, Kabel, Im Haus enthält.&#10;&#10;Automatisch generierte Beschreibung">
            <a:extLst>
              <a:ext uri="{FF2B5EF4-FFF2-40B4-BE49-F238E27FC236}">
                <a16:creationId xmlns:a16="http://schemas.microsoft.com/office/drawing/2014/main" id="{16A4A77F-D157-6247-ECF5-005DD90631BF}"/>
              </a:ext>
            </a:extLst>
          </p:cNvPr>
          <p:cNvPicPr>
            <a:picLocks noChangeAspect="1"/>
          </p:cNvPicPr>
          <p:nvPr/>
        </p:nvPicPr>
        <p:blipFill rotWithShape="1">
          <a:blip r:embed="rId5">
            <a:extLst>
              <a:ext uri="{28A0092B-C50C-407E-A947-70E740481C1C}">
                <a14:useLocalDpi xmlns:a14="http://schemas.microsoft.com/office/drawing/2010/main" val="0"/>
              </a:ext>
            </a:extLst>
          </a:blip>
          <a:srcRect l="4199" r="10607"/>
          <a:stretch/>
        </p:blipFill>
        <p:spPr>
          <a:xfrm>
            <a:off x="7676186" y="2303334"/>
            <a:ext cx="4154557" cy="2771597"/>
          </a:xfrm>
          <a:prstGeom prst="rect">
            <a:avLst/>
          </a:prstGeom>
        </p:spPr>
      </p:pic>
    </p:spTree>
    <p:extLst>
      <p:ext uri="{BB962C8B-B14F-4D97-AF65-F5344CB8AC3E}">
        <p14:creationId xmlns:p14="http://schemas.microsoft.com/office/powerpoint/2010/main" val="1802031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696801" y="1204119"/>
            <a:ext cx="8072544" cy="4832352"/>
          </a:xfrm>
          <a:prstGeom prst="rect">
            <a:avLst/>
          </a:prstGeom>
        </p:spPr>
        <p:txBody>
          <a:bodyPr/>
          <a:lstStyle/>
          <a:p>
            <a:pPr marL="260597" indent="-260597" defTabSz="609585" fontAlgn="base">
              <a:spcBef>
                <a:spcPct val="30000"/>
              </a:spcBef>
              <a:spcAft>
                <a:spcPct val="20000"/>
              </a:spcAft>
              <a:buClr>
                <a:srgbClr val="002D58"/>
              </a:buClr>
              <a:buFont typeface="Wingdings" pitchFamily="2" charset="2"/>
              <a:buChar char="n"/>
              <a:tabLst>
                <a:tab pos="355591" algn="l"/>
                <a:tab pos="842412" algn="l"/>
                <a:tab pos="1308067" algn="l"/>
              </a:tabLst>
            </a:pPr>
            <a:r>
              <a:rPr lang="de-DE" sz="2052" dirty="0"/>
              <a:t>An die Fähigkeiten der Mitarbeiter angepasstes Bedienkonzept</a:t>
            </a:r>
          </a:p>
          <a:p>
            <a:pPr marL="260597" indent="-260597" defTabSz="609585" fontAlgn="base">
              <a:spcBef>
                <a:spcPct val="30000"/>
              </a:spcBef>
              <a:spcAft>
                <a:spcPct val="20000"/>
              </a:spcAft>
              <a:buClr>
                <a:srgbClr val="002D58"/>
              </a:buClr>
              <a:buFont typeface="Wingdings" pitchFamily="2" charset="2"/>
              <a:buChar char="n"/>
              <a:tabLst>
                <a:tab pos="355591" algn="l"/>
                <a:tab pos="842412" algn="l"/>
                <a:tab pos="1308067" algn="l"/>
              </a:tabLst>
            </a:pPr>
            <a:r>
              <a:rPr lang="de-DE" sz="2052" dirty="0"/>
              <a:t>Der Mitarbeiter behält zu jedem Zeitpunkt die Kontrolle über das System</a:t>
            </a:r>
          </a:p>
          <a:p>
            <a:pPr marL="260597" indent="-260597" defTabSz="609585" fontAlgn="base">
              <a:spcBef>
                <a:spcPct val="30000"/>
              </a:spcBef>
              <a:spcAft>
                <a:spcPct val="20000"/>
              </a:spcAft>
              <a:buClr>
                <a:srgbClr val="002D58"/>
              </a:buClr>
              <a:buFont typeface="Wingdings" pitchFamily="2" charset="2"/>
              <a:buChar char="n"/>
              <a:tabLst>
                <a:tab pos="355591" algn="l"/>
                <a:tab pos="842412" algn="l"/>
                <a:tab pos="1308067" algn="l"/>
              </a:tabLst>
            </a:pPr>
            <a:r>
              <a:rPr lang="de-DE" sz="2052" dirty="0"/>
              <a:t>Der Mitarbeiter beeinflusst die Applikation der Station</a:t>
            </a:r>
          </a:p>
          <a:p>
            <a:pPr marL="260597" indent="-260597" defTabSz="609585" fontAlgn="base">
              <a:spcBef>
                <a:spcPct val="30000"/>
              </a:spcBef>
              <a:spcAft>
                <a:spcPct val="20000"/>
              </a:spcAft>
              <a:buClr>
                <a:srgbClr val="002D58"/>
              </a:buClr>
              <a:buFont typeface="Wingdings" pitchFamily="2" charset="2"/>
              <a:buChar char="n"/>
              <a:tabLst>
                <a:tab pos="355591" algn="l"/>
                <a:tab pos="842412" algn="l"/>
                <a:tab pos="1308067" algn="l"/>
              </a:tabLst>
            </a:pPr>
            <a:r>
              <a:rPr lang="de-DE" sz="2052" dirty="0"/>
              <a:t>Prozessfachwissen der Mitarbeiter können bei der Bedienung des Robotersystems genutzt werden. </a:t>
            </a:r>
          </a:p>
          <a:p>
            <a:pPr marL="260597" indent="-260597" defTabSz="609585" fontAlgn="base">
              <a:spcBef>
                <a:spcPct val="30000"/>
              </a:spcBef>
              <a:spcAft>
                <a:spcPct val="20000"/>
              </a:spcAft>
              <a:buClr>
                <a:srgbClr val="002D58"/>
              </a:buClr>
              <a:buFont typeface="Wingdings" pitchFamily="2" charset="2"/>
              <a:buChar char="n"/>
              <a:tabLst>
                <a:tab pos="355591" algn="l"/>
                <a:tab pos="842412" algn="l"/>
                <a:tab pos="1308067" algn="l"/>
              </a:tabLst>
            </a:pPr>
            <a:r>
              <a:rPr lang="de-DE" sz="2052" dirty="0"/>
              <a:t>Bedient wird nicht nur der Roboter sondern das komplette System.</a:t>
            </a:r>
          </a:p>
          <a:p>
            <a:pPr marL="260597" indent="-260597" defTabSz="609585" fontAlgn="base">
              <a:spcBef>
                <a:spcPct val="30000"/>
              </a:spcBef>
              <a:spcAft>
                <a:spcPct val="20000"/>
              </a:spcAft>
              <a:buClr>
                <a:srgbClr val="002D58"/>
              </a:buClr>
              <a:buFont typeface="Wingdings" pitchFamily="2" charset="2"/>
              <a:buChar char="n"/>
              <a:tabLst>
                <a:tab pos="355591" algn="l"/>
                <a:tab pos="842412" algn="l"/>
                <a:tab pos="1308067" algn="l"/>
              </a:tabLst>
            </a:pPr>
            <a:r>
              <a:rPr lang="de-DE" sz="2052" dirty="0"/>
              <a:t>Das Bedienkonzept vereinfacht die Inbetriebnahme der Station und verkürzt die Rüstzeiten der Station bei Produktwechseln</a:t>
            </a:r>
          </a:p>
        </p:txBody>
      </p:sp>
      <p:sp>
        <p:nvSpPr>
          <p:cNvPr id="6" name="Titel 5"/>
          <p:cNvSpPr>
            <a:spLocks noGrp="1"/>
          </p:cNvSpPr>
          <p:nvPr>
            <p:ph type="title"/>
          </p:nvPr>
        </p:nvSpPr>
        <p:spPr>
          <a:xfrm>
            <a:off x="624417" y="268225"/>
            <a:ext cx="9551839" cy="668039"/>
          </a:xfrm>
        </p:spPr>
        <p:txBody>
          <a:bodyPr>
            <a:noAutofit/>
          </a:bodyPr>
          <a:lstStyle/>
          <a:p>
            <a:pPr>
              <a:lnSpc>
                <a:spcPct val="100000"/>
              </a:lnSpc>
            </a:pPr>
            <a:r>
              <a:rPr lang="de-DE" dirty="0"/>
              <a:t>Was wird unter der intuitiven Bedienung eines Robotersystems verstanden?</a:t>
            </a:r>
          </a:p>
        </p:txBody>
      </p:sp>
      <p:sp>
        <p:nvSpPr>
          <p:cNvPr id="4" name="Kickerbox"/>
          <p:cNvSpPr txBox="1">
            <a:spLocks noChangeArrowheads="1"/>
          </p:cNvSpPr>
          <p:nvPr/>
        </p:nvSpPr>
        <p:spPr bwMode="gray">
          <a:xfrm>
            <a:off x="412382" y="5328585"/>
            <a:ext cx="10847652" cy="707886"/>
          </a:xfrm>
          <a:prstGeom prst="rect">
            <a:avLst/>
          </a:prstGeom>
          <a:solidFill>
            <a:schemeClr val="accent2">
              <a:lumMod val="50000"/>
            </a:schemeClr>
          </a:solidFill>
          <a:ln w="21590">
            <a:noFill/>
            <a:miter lim="800000"/>
            <a:headEnd/>
            <a:tailEnd/>
          </a:ln>
          <a:effectLst/>
        </p:spPr>
        <p:txBody>
          <a:bodyPr wrap="square" anchor="b">
            <a:spAutoFit/>
          </a:bodyPr>
          <a:lstStyle>
            <a:defPPr>
              <a:defRPr lang="de-DE"/>
            </a:defPPr>
            <a:lvl1pPr algn="ctr">
              <a:defRPr sz="1600"/>
            </a:lvl1pPr>
          </a:lstStyle>
          <a:p>
            <a:r>
              <a:rPr lang="de-DE" sz="2000" b="1" dirty="0">
                <a:solidFill>
                  <a:schemeClr val="bg1"/>
                </a:solidFill>
              </a:rPr>
              <a:t>Das intuitive Bedienkonzept eines teilautomatisierten Robotersystems muss individuell an die Anforderungen der Produktionsanlage angepasst werden.</a:t>
            </a:r>
          </a:p>
        </p:txBody>
      </p:sp>
      <p:sp>
        <p:nvSpPr>
          <p:cNvPr id="2" name="Fußzeilenplatzhalter 1"/>
          <p:cNvSpPr>
            <a:spLocks noGrp="1"/>
          </p:cNvSpPr>
          <p:nvPr>
            <p:ph type="ftr" sz="quarter" idx="15"/>
          </p:nvPr>
        </p:nvSpPr>
        <p:spPr/>
        <p:txBody>
          <a:bodyPr/>
          <a:lstStyle/>
          <a:p>
            <a:pPr defTabSz="582069"/>
            <a:r>
              <a:rPr lang="de-DE"/>
              <a:t>Automation II</a:t>
            </a:r>
            <a:endParaRPr lang="de-DE" dirty="0"/>
          </a:p>
        </p:txBody>
      </p:sp>
      <p:sp>
        <p:nvSpPr>
          <p:cNvPr id="8" name="Foliennummernplatzhalter 7"/>
          <p:cNvSpPr>
            <a:spLocks noGrp="1"/>
          </p:cNvSpPr>
          <p:nvPr>
            <p:ph type="sldNum" sz="quarter" idx="16"/>
          </p:nvPr>
        </p:nvSpPr>
        <p:spPr/>
        <p:txBody>
          <a:bodyPr/>
          <a:lstStyle/>
          <a:p>
            <a:fld id="{1E6235D0-FF99-C045-995D-75C61122D1C1}" type="slidenum">
              <a:rPr lang="de-DE" smtClean="0"/>
              <a:pPr/>
              <a:t>21</a:t>
            </a:fld>
            <a:endParaRPr lang="de-DE"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381" y="1338778"/>
            <a:ext cx="2989755" cy="1994143"/>
          </a:xfrm>
          <a:prstGeom prst="rect">
            <a:avLst/>
          </a:prstGeom>
        </p:spPr>
      </p:pic>
      <p:sp>
        <p:nvSpPr>
          <p:cNvPr id="9" name="Quelle"/>
          <p:cNvSpPr txBox="1">
            <a:spLocks noChangeArrowheads="1"/>
          </p:cNvSpPr>
          <p:nvPr/>
        </p:nvSpPr>
        <p:spPr bwMode="auto">
          <a:xfrm>
            <a:off x="9976517" y="6457171"/>
            <a:ext cx="1599275" cy="20005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anchor="b">
            <a:spAutoFit/>
          </a:bodyPr>
          <a:lstStyle>
            <a:defPPr>
              <a:defRPr lang="de-DE"/>
            </a:defPPr>
            <a:lvl1pPr fontAlgn="base">
              <a:spcBef>
                <a:spcPct val="0"/>
              </a:spcBef>
              <a:spcAft>
                <a:spcPct val="0"/>
              </a:spcAft>
              <a:defRPr sz="750">
                <a:solidFill>
                  <a:srgbClr val="000000"/>
                </a:solidFill>
                <a:latin typeface="+mj-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de-DE" sz="1000" dirty="0"/>
              <a:t>Quelle: Lorch</a:t>
            </a:r>
          </a:p>
        </p:txBody>
      </p:sp>
    </p:spTree>
    <p:extLst>
      <p:ext uri="{BB962C8B-B14F-4D97-AF65-F5344CB8AC3E}">
        <p14:creationId xmlns:p14="http://schemas.microsoft.com/office/powerpoint/2010/main" val="282116881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bwMode="auto">
          <a:xfrm>
            <a:off x="4797024" y="2636912"/>
            <a:ext cx="6527328" cy="360000"/>
          </a:xfrm>
          <a:prstGeom prst="rect">
            <a:avLst/>
          </a:prstGeom>
          <a:solidFill>
            <a:srgbClr val="0083ED"/>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Bef>
                <a:spcPct val="0"/>
              </a:spcBef>
              <a:spcAft>
                <a:spcPct val="0"/>
              </a:spcAft>
            </a:pPr>
            <a:r>
              <a:rPr lang="de-DE" sz="1600" dirty="0">
                <a:latin typeface="Arial" charset="0"/>
              </a:rPr>
              <a:t>Eingabeeinheit</a:t>
            </a:r>
          </a:p>
        </p:txBody>
      </p:sp>
      <p:sp>
        <p:nvSpPr>
          <p:cNvPr id="3" name="Rechteck 2"/>
          <p:cNvSpPr/>
          <p:nvPr/>
        </p:nvSpPr>
        <p:spPr bwMode="auto">
          <a:xfrm>
            <a:off x="581313" y="1092664"/>
            <a:ext cx="10743041" cy="540000"/>
          </a:xfrm>
          <a:prstGeom prst="rect">
            <a:avLst/>
          </a:prstGeom>
          <a:solidFill>
            <a:srgbClr val="1388DF"/>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r>
              <a:rPr lang="de-DE" b="1" dirty="0">
                <a:solidFill>
                  <a:schemeClr val="bg1"/>
                </a:solidFill>
                <a:latin typeface="Arial" charset="0"/>
              </a:rPr>
              <a:t>Gesamtsystem</a:t>
            </a:r>
          </a:p>
        </p:txBody>
      </p:sp>
      <p:sp>
        <p:nvSpPr>
          <p:cNvPr id="4" name="Rechteck 3"/>
          <p:cNvSpPr/>
          <p:nvPr/>
        </p:nvSpPr>
        <p:spPr bwMode="auto">
          <a:xfrm>
            <a:off x="581313" y="5697312"/>
            <a:ext cx="10743041" cy="540000"/>
          </a:xfrm>
          <a:prstGeom prst="rect">
            <a:avLst/>
          </a:prstGeom>
          <a:solidFill>
            <a:srgbClr val="1388DF"/>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r>
              <a:rPr lang="de-DE" b="1" dirty="0">
                <a:solidFill>
                  <a:schemeClr val="bg1"/>
                </a:solidFill>
                <a:latin typeface="Arial" charset="0"/>
              </a:rPr>
              <a:t>Mensch</a:t>
            </a:r>
          </a:p>
        </p:txBody>
      </p:sp>
      <p:sp>
        <p:nvSpPr>
          <p:cNvPr id="5" name="Rechteck 4"/>
          <p:cNvSpPr/>
          <p:nvPr/>
        </p:nvSpPr>
        <p:spPr bwMode="auto">
          <a:xfrm>
            <a:off x="581313" y="1821953"/>
            <a:ext cx="4005255" cy="360000"/>
          </a:xfrm>
          <a:prstGeom prst="rect">
            <a:avLst/>
          </a:prstGeom>
          <a:solidFill>
            <a:schemeClr val="bg1">
              <a:lumMod val="65000"/>
            </a:schemeClr>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Bef>
                <a:spcPct val="0"/>
              </a:spcBef>
              <a:spcAft>
                <a:spcPct val="0"/>
              </a:spcAft>
            </a:pPr>
            <a:r>
              <a:rPr lang="de-DE" sz="1600" dirty="0">
                <a:latin typeface="Arial" charset="0"/>
              </a:rPr>
              <a:t>Art der Informationsausgabe</a:t>
            </a:r>
          </a:p>
        </p:txBody>
      </p:sp>
      <p:sp>
        <p:nvSpPr>
          <p:cNvPr id="7" name="Rechteck 6"/>
          <p:cNvSpPr/>
          <p:nvPr/>
        </p:nvSpPr>
        <p:spPr bwMode="auto">
          <a:xfrm>
            <a:off x="581313" y="2636912"/>
            <a:ext cx="4005255" cy="360000"/>
          </a:xfrm>
          <a:prstGeom prst="rect">
            <a:avLst/>
          </a:prstGeom>
          <a:solidFill>
            <a:srgbClr val="0083ED"/>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Bef>
                <a:spcPct val="0"/>
              </a:spcBef>
              <a:spcAft>
                <a:spcPct val="0"/>
              </a:spcAft>
            </a:pPr>
            <a:r>
              <a:rPr lang="de-DE" sz="1600" dirty="0">
                <a:latin typeface="Arial" charset="0"/>
              </a:rPr>
              <a:t>Ausgabeeinheit</a:t>
            </a:r>
          </a:p>
        </p:txBody>
      </p:sp>
      <p:sp>
        <p:nvSpPr>
          <p:cNvPr id="9" name="Rechteck 8"/>
          <p:cNvSpPr/>
          <p:nvPr/>
        </p:nvSpPr>
        <p:spPr bwMode="auto">
          <a:xfrm>
            <a:off x="581314" y="2181953"/>
            <a:ext cx="2320807" cy="342312"/>
          </a:xfrm>
          <a:prstGeom prst="rect">
            <a:avLst/>
          </a:prstGeom>
          <a:solidFill>
            <a:srgbClr val="92D050"/>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r>
              <a:rPr lang="de-DE" b="1" dirty="0">
                <a:solidFill>
                  <a:schemeClr val="bg1"/>
                </a:solidFill>
              </a:rPr>
              <a:t>Optisch</a:t>
            </a:r>
          </a:p>
        </p:txBody>
      </p:sp>
      <p:sp>
        <p:nvSpPr>
          <p:cNvPr id="10" name="Rechteck 9"/>
          <p:cNvSpPr/>
          <p:nvPr/>
        </p:nvSpPr>
        <p:spPr bwMode="auto">
          <a:xfrm>
            <a:off x="3107982" y="2181953"/>
            <a:ext cx="1478585" cy="342312"/>
          </a:xfrm>
          <a:prstGeom prst="rect">
            <a:avLst/>
          </a:prstGeom>
          <a:solidFill>
            <a:srgbClr val="92D050"/>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algn="ctr" fontAlgn="base">
              <a:spcBef>
                <a:spcPct val="0"/>
              </a:spcBef>
              <a:spcAft>
                <a:spcPct val="0"/>
              </a:spcAft>
            </a:pPr>
            <a:r>
              <a:rPr lang="de-DE" b="1" dirty="0">
                <a:solidFill>
                  <a:schemeClr val="bg1"/>
                </a:solidFill>
              </a:rPr>
              <a:t>Akustisch</a:t>
            </a:r>
          </a:p>
        </p:txBody>
      </p:sp>
      <p:sp>
        <p:nvSpPr>
          <p:cNvPr id="11" name="Rechteck 10"/>
          <p:cNvSpPr/>
          <p:nvPr/>
        </p:nvSpPr>
        <p:spPr bwMode="auto">
          <a:xfrm>
            <a:off x="9845768" y="2181953"/>
            <a:ext cx="1478585" cy="342312"/>
          </a:xfrm>
          <a:prstGeom prst="rect">
            <a:avLst/>
          </a:prstGeom>
          <a:solidFill>
            <a:srgbClr val="FFC000"/>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r>
              <a:rPr lang="de-DE" b="1" dirty="0" err="1">
                <a:solidFill>
                  <a:schemeClr val="bg1"/>
                </a:solidFill>
              </a:rPr>
              <a:t>Gestikulär</a:t>
            </a:r>
            <a:endParaRPr lang="de-DE" sz="1600" dirty="0">
              <a:solidFill>
                <a:schemeClr val="bg1"/>
              </a:solidFill>
            </a:endParaRPr>
          </a:p>
        </p:txBody>
      </p:sp>
      <p:sp>
        <p:nvSpPr>
          <p:cNvPr id="13" name="Rechteck 12"/>
          <p:cNvSpPr/>
          <p:nvPr/>
        </p:nvSpPr>
        <p:spPr bwMode="auto">
          <a:xfrm>
            <a:off x="4792429" y="2181953"/>
            <a:ext cx="1478585" cy="342312"/>
          </a:xfrm>
          <a:prstGeom prst="rect">
            <a:avLst/>
          </a:prstGeom>
          <a:solidFill>
            <a:srgbClr val="FFC000"/>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r>
              <a:rPr lang="de-DE" b="1" dirty="0">
                <a:solidFill>
                  <a:schemeClr val="bg1"/>
                </a:solidFill>
              </a:rPr>
              <a:t>Manuell</a:t>
            </a:r>
          </a:p>
        </p:txBody>
      </p:sp>
      <p:sp>
        <p:nvSpPr>
          <p:cNvPr id="14" name="Rechteck 13"/>
          <p:cNvSpPr/>
          <p:nvPr/>
        </p:nvSpPr>
        <p:spPr bwMode="auto">
          <a:xfrm>
            <a:off x="7319098" y="2181953"/>
            <a:ext cx="1478585" cy="342312"/>
          </a:xfrm>
          <a:prstGeom prst="rect">
            <a:avLst/>
          </a:prstGeom>
          <a:solidFill>
            <a:srgbClr val="FFC000"/>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r>
              <a:rPr lang="de-DE" b="1" dirty="0">
                <a:solidFill>
                  <a:schemeClr val="bg1"/>
                </a:solidFill>
              </a:rPr>
              <a:t>Verbal</a:t>
            </a:r>
          </a:p>
        </p:txBody>
      </p:sp>
      <p:sp>
        <p:nvSpPr>
          <p:cNvPr id="21" name="Pfeil nach unten 20"/>
          <p:cNvSpPr/>
          <p:nvPr/>
        </p:nvSpPr>
        <p:spPr bwMode="auto">
          <a:xfrm>
            <a:off x="2873777" y="1484785"/>
            <a:ext cx="262551" cy="403964"/>
          </a:xfrm>
          <a:prstGeom prst="downArrow">
            <a:avLst/>
          </a:prstGeom>
          <a:solidFill>
            <a:srgbClr val="1388DF"/>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22" name="Pfeil nach unten 21"/>
          <p:cNvSpPr/>
          <p:nvPr/>
        </p:nvSpPr>
        <p:spPr bwMode="auto">
          <a:xfrm>
            <a:off x="1610442" y="5417955"/>
            <a:ext cx="262551" cy="279359"/>
          </a:xfrm>
          <a:prstGeom prst="downArrow">
            <a:avLst/>
          </a:prstGeom>
          <a:solidFill>
            <a:srgbClr val="1388DF"/>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23" name="Pfeil nach unten 22"/>
          <p:cNvSpPr/>
          <p:nvPr/>
        </p:nvSpPr>
        <p:spPr bwMode="auto">
          <a:xfrm>
            <a:off x="3715999" y="5417955"/>
            <a:ext cx="262551" cy="279359"/>
          </a:xfrm>
          <a:prstGeom prst="downArrow">
            <a:avLst/>
          </a:prstGeom>
          <a:solidFill>
            <a:srgbClr val="1388DF"/>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24" name="Pfeil nach unten 23"/>
          <p:cNvSpPr/>
          <p:nvPr/>
        </p:nvSpPr>
        <p:spPr bwMode="auto">
          <a:xfrm rot="10800000">
            <a:off x="5400446" y="5417955"/>
            <a:ext cx="262551" cy="279359"/>
          </a:xfrm>
          <a:prstGeom prst="downArrow">
            <a:avLst/>
          </a:prstGeom>
          <a:solidFill>
            <a:srgbClr val="1388DF"/>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25" name="Pfeil nach unten 24"/>
          <p:cNvSpPr/>
          <p:nvPr/>
        </p:nvSpPr>
        <p:spPr bwMode="auto">
          <a:xfrm rot="10800000">
            <a:off x="7927115" y="5417955"/>
            <a:ext cx="262551" cy="279359"/>
          </a:xfrm>
          <a:prstGeom prst="downArrow">
            <a:avLst/>
          </a:prstGeom>
          <a:solidFill>
            <a:srgbClr val="1388DF"/>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27" name="Pfeil nach unten 26"/>
          <p:cNvSpPr/>
          <p:nvPr/>
        </p:nvSpPr>
        <p:spPr bwMode="auto">
          <a:xfrm rot="10800000">
            <a:off x="10453785" y="5417955"/>
            <a:ext cx="262551" cy="279359"/>
          </a:xfrm>
          <a:prstGeom prst="downArrow">
            <a:avLst/>
          </a:prstGeom>
          <a:solidFill>
            <a:srgbClr val="1388DF"/>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29" name="Pfeil nach unten 28"/>
          <p:cNvSpPr/>
          <p:nvPr/>
        </p:nvSpPr>
        <p:spPr bwMode="auto">
          <a:xfrm>
            <a:off x="1651715" y="2492896"/>
            <a:ext cx="180000" cy="180000"/>
          </a:xfrm>
          <a:prstGeom prst="downArrow">
            <a:avLst/>
          </a:prstGeom>
          <a:solidFill>
            <a:srgbClr val="0086CD"/>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30" name="Pfeil nach unten 29"/>
          <p:cNvSpPr/>
          <p:nvPr/>
        </p:nvSpPr>
        <p:spPr bwMode="auto">
          <a:xfrm>
            <a:off x="3757273" y="2492896"/>
            <a:ext cx="180000" cy="180000"/>
          </a:xfrm>
          <a:prstGeom prst="downArrow">
            <a:avLst/>
          </a:prstGeom>
          <a:solidFill>
            <a:srgbClr val="0086CD"/>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31" name="Pfeil nach unten 30"/>
          <p:cNvSpPr/>
          <p:nvPr/>
        </p:nvSpPr>
        <p:spPr bwMode="auto">
          <a:xfrm flipV="1">
            <a:off x="5441721" y="2492896"/>
            <a:ext cx="180000" cy="180000"/>
          </a:xfrm>
          <a:prstGeom prst="downArrow">
            <a:avLst/>
          </a:prstGeom>
          <a:solidFill>
            <a:srgbClr val="0086CD"/>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32" name="Pfeil nach unten 31"/>
          <p:cNvSpPr/>
          <p:nvPr/>
        </p:nvSpPr>
        <p:spPr bwMode="auto">
          <a:xfrm flipV="1">
            <a:off x="7968389" y="2492896"/>
            <a:ext cx="180000" cy="180000"/>
          </a:xfrm>
          <a:prstGeom prst="downArrow">
            <a:avLst/>
          </a:prstGeom>
          <a:solidFill>
            <a:srgbClr val="0086CD"/>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33" name="Pfeil nach unten 32"/>
          <p:cNvSpPr/>
          <p:nvPr/>
        </p:nvSpPr>
        <p:spPr bwMode="auto">
          <a:xfrm flipV="1">
            <a:off x="10495059" y="2492896"/>
            <a:ext cx="180000" cy="180000"/>
          </a:xfrm>
          <a:prstGeom prst="downArrow">
            <a:avLst/>
          </a:prstGeom>
          <a:solidFill>
            <a:srgbClr val="0086CD"/>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35" name="Quelle"/>
          <p:cNvSpPr txBox="1">
            <a:spLocks noChangeArrowheads="1"/>
          </p:cNvSpPr>
          <p:nvPr/>
        </p:nvSpPr>
        <p:spPr bwMode="auto">
          <a:xfrm>
            <a:off x="1248485" y="6494929"/>
            <a:ext cx="9467851" cy="20005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anchor="b">
            <a:spAutoFit/>
          </a:bodyPr>
          <a:lstStyle/>
          <a:p>
            <a:pPr algn="r"/>
            <a:r>
              <a:rPr lang="de-DE" sz="1000" dirty="0"/>
              <a:t>Quelle: In Anlehnung an REFA Blog; Bildquellen: BME, </a:t>
            </a:r>
            <a:r>
              <a:rPr lang="de-DE" sz="1000" dirty="0" err="1"/>
              <a:t>Leapmotion</a:t>
            </a:r>
            <a:r>
              <a:rPr lang="de-DE" sz="1000" dirty="0"/>
              <a:t>, </a:t>
            </a:r>
            <a:r>
              <a:rPr lang="de-DE" sz="1000" dirty="0" err="1"/>
              <a:t>Myo</a:t>
            </a:r>
            <a:r>
              <a:rPr lang="de-DE" sz="1000" dirty="0"/>
              <a:t>, Toshiba, LAP, Panasonic</a:t>
            </a:r>
          </a:p>
        </p:txBody>
      </p:sp>
      <p:sp>
        <p:nvSpPr>
          <p:cNvPr id="36" name="Pfeil nach unten 35"/>
          <p:cNvSpPr/>
          <p:nvPr/>
        </p:nvSpPr>
        <p:spPr bwMode="auto">
          <a:xfrm rot="10800000">
            <a:off x="7927117" y="1556793"/>
            <a:ext cx="262551" cy="403964"/>
          </a:xfrm>
          <a:prstGeom prst="downArrow">
            <a:avLst/>
          </a:prstGeom>
          <a:solidFill>
            <a:schemeClr val="bg1">
              <a:lumMod val="65000"/>
            </a:schemeClr>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de-DE">
              <a:latin typeface="Arial" charset="0"/>
            </a:endParaRPr>
          </a:p>
        </p:txBody>
      </p:sp>
      <p:sp>
        <p:nvSpPr>
          <p:cNvPr id="6" name="Rechteck 5"/>
          <p:cNvSpPr/>
          <p:nvPr/>
        </p:nvSpPr>
        <p:spPr bwMode="auto">
          <a:xfrm>
            <a:off x="4792429" y="1821953"/>
            <a:ext cx="6531924" cy="360000"/>
          </a:xfrm>
          <a:prstGeom prst="rect">
            <a:avLst/>
          </a:prstGeom>
          <a:solidFill>
            <a:schemeClr val="bg1">
              <a:lumMod val="65000"/>
            </a:schemeClr>
          </a:solidFill>
          <a:ln w="1079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Bef>
                <a:spcPct val="0"/>
              </a:spcBef>
              <a:spcAft>
                <a:spcPct val="0"/>
              </a:spcAft>
            </a:pPr>
            <a:r>
              <a:rPr lang="de-DE" sz="1600" dirty="0">
                <a:latin typeface="Arial" charset="0"/>
              </a:rPr>
              <a:t>Art der Informationseingabe</a:t>
            </a:r>
          </a:p>
        </p:txBody>
      </p:sp>
      <p:pic>
        <p:nvPicPr>
          <p:cNvPr id="37" name="Picture 2" descr="http://bilder.macwelt.de/3575166_original.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13607" y="3068960"/>
            <a:ext cx="1342903" cy="10071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tr1.cbsistatic.com/hub/i/2014/08/19/5f0dd998-122c-4d90-92c2-766da175ea8a/front-view.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3826" t="7911" r="22317" b="19436"/>
          <a:stretch/>
        </p:blipFill>
        <p:spPr bwMode="auto">
          <a:xfrm>
            <a:off x="9758549" y="3860113"/>
            <a:ext cx="1653019" cy="1254300"/>
          </a:xfrm>
          <a:prstGeom prst="rect">
            <a:avLst/>
          </a:prstGeom>
          <a:noFill/>
          <a:extLst>
            <a:ext uri="{909E8E84-426E-40DD-AFC4-6F175D3DCCD1}">
              <a14:hiddenFill xmlns:a14="http://schemas.microsoft.com/office/drawing/2010/main">
                <a:solidFill>
                  <a:srgbClr val="FFFFFF"/>
                </a:solidFill>
              </a14:hiddenFill>
            </a:ext>
          </a:extLst>
        </p:spPr>
      </p:pic>
      <p:pic>
        <p:nvPicPr>
          <p:cNvPr id="45" name="Grafik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8038" y="3223555"/>
            <a:ext cx="1007367" cy="756708"/>
          </a:xfrm>
          <a:prstGeom prst="rect">
            <a:avLst/>
          </a:prstGeom>
        </p:spPr>
      </p:pic>
      <p:pic>
        <p:nvPicPr>
          <p:cNvPr id="46" name="Grafik 45"/>
          <p:cNvPicPr>
            <a:picLocks noChangeAspect="1"/>
          </p:cNvPicPr>
          <p:nvPr/>
        </p:nvPicPr>
        <p:blipFill>
          <a:blip r:embed="rId8">
            <a:extLst>
              <a:ext uri="{BEBA8EAE-BF5A-486C-A8C5-ECC9F3942E4B}">
                <a14:imgProps xmlns:a14="http://schemas.microsoft.com/office/drawing/2010/main">
                  <a14:imgLayer r:embed="rId9">
                    <a14:imgEffect>
                      <a14:backgroundRemoval t="2689" b="100000" l="10000" r="90000"/>
                    </a14:imgEffect>
                  </a14:imgLayer>
                </a14:imgProps>
              </a:ext>
            </a:extLst>
          </a:blip>
          <a:stretch>
            <a:fillRect/>
          </a:stretch>
        </p:blipFill>
        <p:spPr>
          <a:xfrm>
            <a:off x="4480549" y="3871815"/>
            <a:ext cx="2102345" cy="1386871"/>
          </a:xfrm>
          <a:prstGeom prst="rect">
            <a:avLst/>
          </a:prstGeom>
        </p:spPr>
      </p:pic>
      <p:pic>
        <p:nvPicPr>
          <p:cNvPr id="47" name="Grafik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1081" y="3284048"/>
            <a:ext cx="1530545" cy="909144"/>
          </a:xfrm>
          <a:prstGeom prst="rect">
            <a:avLst/>
          </a:prstGeom>
        </p:spPr>
      </p:pic>
      <p:pic>
        <p:nvPicPr>
          <p:cNvPr id="48" name="Grafik 47"/>
          <p:cNvPicPr>
            <a:picLocks noChangeAspect="1"/>
          </p:cNvPicPr>
          <p:nvPr/>
        </p:nvPicPr>
        <p:blipFill>
          <a:blip r:embed="rId8">
            <a:extLst>
              <a:ext uri="{BEBA8EAE-BF5A-486C-A8C5-ECC9F3942E4B}">
                <a14:imgProps xmlns:a14="http://schemas.microsoft.com/office/drawing/2010/main">
                  <a14:imgLayer r:embed="rId9">
                    <a14:imgEffect>
                      <a14:backgroundRemoval t="2689" b="100000" l="10000" r="90000"/>
                    </a14:imgEffect>
                  </a14:imgLayer>
                </a14:imgProps>
              </a:ext>
            </a:extLst>
          </a:blip>
          <a:stretch>
            <a:fillRect/>
          </a:stretch>
        </p:blipFill>
        <p:spPr>
          <a:xfrm>
            <a:off x="551703" y="3934401"/>
            <a:ext cx="1242067" cy="819363"/>
          </a:xfrm>
          <a:prstGeom prst="rect">
            <a:avLst/>
          </a:prstGeom>
        </p:spPr>
      </p:pic>
      <p:pic>
        <p:nvPicPr>
          <p:cNvPr id="51" name="Grafik 50"/>
          <p:cNvPicPr>
            <a:picLocks noChangeAspect="1"/>
          </p:cNvPicPr>
          <p:nvPr/>
        </p:nvPicPr>
        <p:blipFill rotWithShape="1">
          <a:blip r:embed="rId11" cstate="print">
            <a:extLst>
              <a:ext uri="{28A0092B-C50C-407E-A947-70E740481C1C}">
                <a14:useLocalDpi xmlns:a14="http://schemas.microsoft.com/office/drawing/2010/main" val="0"/>
              </a:ext>
            </a:extLst>
          </a:blip>
          <a:srcRect t="16180" b="24137"/>
          <a:stretch/>
        </p:blipFill>
        <p:spPr>
          <a:xfrm>
            <a:off x="1461936" y="4269225"/>
            <a:ext cx="1440185" cy="864099"/>
          </a:xfrm>
          <a:prstGeom prst="rect">
            <a:avLst/>
          </a:prstGeom>
        </p:spPr>
      </p:pic>
      <p:pic>
        <p:nvPicPr>
          <p:cNvPr id="52" name="Grafik 5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100000" l="24600" r="93800">
                        <a14:foregroundMark x1="32500" y1="41829" x2="40800" y2="41829"/>
                        <a14:foregroundMark x1="29200" y1="58771" x2="40400" y2="49325"/>
                        <a14:foregroundMark x1="31100" y1="66867" x2="30700" y2="59520"/>
                      </a14:backgroundRemoval>
                    </a14:imgEffect>
                  </a14:imgLayer>
                </a14:imgProps>
              </a:ext>
              <a:ext uri="{28A0092B-C50C-407E-A947-70E740481C1C}">
                <a14:useLocalDpi xmlns:a14="http://schemas.microsoft.com/office/drawing/2010/main" val="0"/>
              </a:ext>
            </a:extLst>
          </a:blip>
          <a:srcRect l="26375" r="7475"/>
          <a:stretch/>
        </p:blipFill>
        <p:spPr>
          <a:xfrm>
            <a:off x="3529537" y="3264999"/>
            <a:ext cx="635476" cy="640768"/>
          </a:xfrm>
          <a:prstGeom prst="rect">
            <a:avLst/>
          </a:prstGeom>
        </p:spPr>
      </p:pic>
      <p:grpSp>
        <p:nvGrpSpPr>
          <p:cNvPr id="50" name="Gruppieren 49"/>
          <p:cNvGrpSpPr/>
          <p:nvPr/>
        </p:nvGrpSpPr>
        <p:grpSpPr>
          <a:xfrm>
            <a:off x="7713518" y="3186094"/>
            <a:ext cx="689743" cy="689743"/>
            <a:chOff x="8654621" y="6957969"/>
            <a:chExt cx="689742" cy="689742"/>
          </a:xfrm>
        </p:grpSpPr>
        <p:sp>
          <p:nvSpPr>
            <p:cNvPr id="49" name="Rechteck 48"/>
            <p:cNvSpPr/>
            <p:nvPr/>
          </p:nvSpPr>
          <p:spPr>
            <a:xfrm>
              <a:off x="8778789" y="7038190"/>
              <a:ext cx="441407" cy="528306"/>
            </a:xfrm>
            <a:prstGeom prst="rect">
              <a:avLst/>
            </a:prstGeom>
            <a:solidFill>
              <a:schemeClr val="bg1"/>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fik 39"/>
            <p:cNvPicPr>
              <a:picLocks noChangeAspect="1"/>
            </p:cNvPicPr>
            <p:nvPr/>
          </p:nvPicPr>
          <p:blipFill rotWithShape="1">
            <a:blip r:embed="rId14" cstate="print">
              <a:extLst>
                <a:ext uri="{28A0092B-C50C-407E-A947-70E740481C1C}">
                  <a14:useLocalDpi xmlns:a14="http://schemas.microsoft.com/office/drawing/2010/main" val="0"/>
                </a:ext>
              </a:extLst>
            </a:blip>
            <a:srcRect l="27178" t="16705" r="25751" b="18663"/>
            <a:stretch/>
          </p:blipFill>
          <p:spPr>
            <a:xfrm>
              <a:off x="8654621" y="6957969"/>
              <a:ext cx="689742" cy="689742"/>
            </a:xfrm>
            <a:prstGeom prst="rect">
              <a:avLst/>
            </a:prstGeom>
          </p:spPr>
        </p:pic>
      </p:grpSp>
      <p:cxnSp>
        <p:nvCxnSpPr>
          <p:cNvPr id="56" name="Gerader Verbinder 55"/>
          <p:cNvCxnSpPr/>
          <p:nvPr/>
        </p:nvCxnSpPr>
        <p:spPr>
          <a:xfrm>
            <a:off x="3005051" y="3161343"/>
            <a:ext cx="0" cy="2371539"/>
          </a:xfrm>
          <a:prstGeom prst="line">
            <a:avLst/>
          </a:prstGeom>
          <a:ln w="31750" cap="flat" cmpd="sng" algn="ctr">
            <a:solidFill>
              <a:srgbClr val="969696"/>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a:off x="4691795" y="3161343"/>
            <a:ext cx="0" cy="2371539"/>
          </a:xfrm>
          <a:prstGeom prst="line">
            <a:avLst/>
          </a:prstGeom>
          <a:ln w="31750" cap="flat" cmpd="sng" algn="ctr">
            <a:solidFill>
              <a:srgbClr val="969696"/>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a:off x="6795055" y="3161343"/>
            <a:ext cx="0" cy="2371539"/>
          </a:xfrm>
          <a:prstGeom prst="line">
            <a:avLst/>
          </a:prstGeom>
          <a:ln w="31750" cap="flat" cmpd="sng" algn="ctr">
            <a:solidFill>
              <a:srgbClr val="969696"/>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9321724" y="3161343"/>
            <a:ext cx="0" cy="2371539"/>
          </a:xfrm>
          <a:prstGeom prst="line">
            <a:avLst/>
          </a:prstGeom>
          <a:ln w="31750" cap="flat" cmpd="sng" algn="ctr">
            <a:solidFill>
              <a:srgbClr val="969696"/>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p:nvPr>
        </p:nvSpPr>
        <p:spPr>
          <a:xfrm>
            <a:off x="627316" y="313510"/>
            <a:ext cx="11859681" cy="483296"/>
          </a:xfrm>
        </p:spPr>
        <p:txBody>
          <a:bodyPr>
            <a:normAutofit fontScale="90000"/>
          </a:bodyPr>
          <a:lstStyle/>
          <a:p>
            <a:pPr>
              <a:lnSpc>
                <a:spcPct val="100000"/>
              </a:lnSpc>
            </a:pPr>
            <a:r>
              <a:rPr lang="de-DE" dirty="0"/>
              <a:t>Möglichkeiten des intuitiven Informationsaustausches </a:t>
            </a:r>
            <a:br>
              <a:rPr lang="de-DE" dirty="0"/>
            </a:br>
            <a:r>
              <a:rPr lang="de-DE" dirty="0"/>
              <a:t>zwischen Mensch und Gesamtsystem</a:t>
            </a:r>
          </a:p>
        </p:txBody>
      </p:sp>
      <p:sp>
        <p:nvSpPr>
          <p:cNvPr id="15" name="Fußzeilenplatzhalter 14"/>
          <p:cNvSpPr>
            <a:spLocks noGrp="1"/>
          </p:cNvSpPr>
          <p:nvPr>
            <p:ph type="ftr" sz="quarter" idx="15"/>
          </p:nvPr>
        </p:nvSpPr>
        <p:spPr/>
        <p:txBody>
          <a:bodyPr/>
          <a:lstStyle/>
          <a:p>
            <a:pPr defTabSz="582069"/>
            <a:r>
              <a:rPr lang="de-DE"/>
              <a:t>Automation II</a:t>
            </a:r>
            <a:endParaRPr lang="de-DE" dirty="0"/>
          </a:p>
        </p:txBody>
      </p:sp>
      <p:sp>
        <p:nvSpPr>
          <p:cNvPr id="16" name="Foliennummernplatzhalter 15"/>
          <p:cNvSpPr>
            <a:spLocks noGrp="1"/>
          </p:cNvSpPr>
          <p:nvPr>
            <p:ph type="sldNum" sz="quarter" idx="16"/>
          </p:nvPr>
        </p:nvSpPr>
        <p:spPr/>
        <p:txBody>
          <a:bodyPr/>
          <a:lstStyle/>
          <a:p>
            <a:fld id="{1E6235D0-FF99-C045-995D-75C61122D1C1}" type="slidenum">
              <a:rPr lang="de-DE" smtClean="0"/>
              <a:pPr/>
              <a:t>22</a:t>
            </a:fld>
            <a:endParaRPr lang="de-DE" dirty="0"/>
          </a:p>
        </p:txBody>
      </p:sp>
      <p:pic>
        <p:nvPicPr>
          <p:cNvPr id="17" name="Grafik 16"/>
          <p:cNvPicPr>
            <a:picLocks noChangeAspect="1"/>
          </p:cNvPicPr>
          <p:nvPr/>
        </p:nvPicPr>
        <p:blipFill rotWithShape="1">
          <a:blip r:embed="rId15" cstate="print">
            <a:extLst>
              <a:ext uri="{28A0092B-C50C-407E-A947-70E740481C1C}">
                <a14:useLocalDpi xmlns:a14="http://schemas.microsoft.com/office/drawing/2010/main" val="0"/>
              </a:ext>
            </a:extLst>
          </a:blip>
          <a:srcRect l="63055" t="2802" b="36908"/>
          <a:stretch/>
        </p:blipFill>
        <p:spPr>
          <a:xfrm>
            <a:off x="3224837" y="4071925"/>
            <a:ext cx="1043551" cy="1133535"/>
          </a:xfrm>
          <a:prstGeom prst="rect">
            <a:avLst/>
          </a:prstGeom>
        </p:spPr>
      </p:pic>
      <p:pic>
        <p:nvPicPr>
          <p:cNvPr id="55" name="Grafik 54"/>
          <p:cNvPicPr>
            <a:picLocks noChangeAspect="1"/>
          </p:cNvPicPr>
          <p:nvPr/>
        </p:nvPicPr>
        <p:blipFill rotWithShape="1">
          <a:blip r:embed="rId15" cstate="print">
            <a:extLst>
              <a:ext uri="{28A0092B-C50C-407E-A947-70E740481C1C}">
                <a14:useLocalDpi xmlns:a14="http://schemas.microsoft.com/office/drawing/2010/main" val="0"/>
              </a:ext>
            </a:extLst>
          </a:blip>
          <a:srcRect l="63055" t="2802" b="36908"/>
          <a:stretch/>
        </p:blipFill>
        <p:spPr>
          <a:xfrm>
            <a:off x="7536613" y="4047999"/>
            <a:ext cx="1043551" cy="1133535"/>
          </a:xfrm>
          <a:prstGeom prst="rect">
            <a:avLst/>
          </a:prstGeom>
        </p:spPr>
      </p:pic>
      <p:pic>
        <p:nvPicPr>
          <p:cNvPr id="19" name="Teamwork zwischen Mensch und Roboter">
            <a:hlinkClick r:id="" action="ppaction://media"/>
            <a:extLst>
              <a:ext uri="{FF2B5EF4-FFF2-40B4-BE49-F238E27FC236}">
                <a16:creationId xmlns:a16="http://schemas.microsoft.com/office/drawing/2014/main" id="{B8900798-CC19-9317-EE80-CAAA68BD51B8}"/>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1324352" y="5829161"/>
            <a:ext cx="616476" cy="346768"/>
          </a:xfrm>
          <a:prstGeom prst="rect">
            <a:avLst/>
          </a:prstGeom>
        </p:spPr>
      </p:pic>
    </p:spTree>
    <p:extLst>
      <p:ext uri="{BB962C8B-B14F-4D97-AF65-F5344CB8AC3E}">
        <p14:creationId xmlns:p14="http://schemas.microsoft.com/office/powerpoint/2010/main" val="1054947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4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5903" y="1373632"/>
            <a:ext cx="8593668" cy="4832352"/>
          </a:xfrm>
          <a:prstGeom prst="rect">
            <a:avLst/>
          </a:prstGeom>
        </p:spPr>
        <p:txBody>
          <a:bodyPr rtlCol="0">
            <a:noAutofit/>
          </a:bodyPr>
          <a:lstStyle/>
          <a:p>
            <a:pPr marL="260597" indent="-260597" defTabSz="609585" fontAlgn="base">
              <a:spcBef>
                <a:spcPct val="30000"/>
              </a:spcBef>
              <a:spcAft>
                <a:spcPct val="20000"/>
              </a:spcAft>
              <a:buClr>
                <a:srgbClr val="002D58"/>
              </a:buClr>
              <a:buFont typeface="Wingdings" pitchFamily="2" charset="2"/>
              <a:buChar char="n"/>
              <a:tabLst>
                <a:tab pos="355591" algn="l"/>
                <a:tab pos="842412" algn="l"/>
                <a:tab pos="1308067" algn="l"/>
              </a:tabLst>
              <a:defRPr/>
            </a:pPr>
            <a:r>
              <a:rPr lang="de-DE" sz="2052" dirty="0"/>
              <a:t>Der Bediener hat jederzeit die Kontrolle über das System</a:t>
            </a:r>
          </a:p>
          <a:p>
            <a:pPr marL="260597" indent="-260597" defTabSz="609585" fontAlgn="base">
              <a:spcBef>
                <a:spcPct val="30000"/>
              </a:spcBef>
              <a:spcAft>
                <a:spcPct val="20000"/>
              </a:spcAft>
              <a:buClr>
                <a:srgbClr val="002D58"/>
              </a:buClr>
              <a:buFont typeface="Wingdings" pitchFamily="2" charset="2"/>
              <a:buChar char="n"/>
              <a:tabLst>
                <a:tab pos="355591" algn="l"/>
                <a:tab pos="842412" algn="l"/>
                <a:tab pos="1308067" algn="l"/>
              </a:tabLst>
              <a:defRPr/>
            </a:pPr>
            <a:r>
              <a:rPr lang="de-DE" sz="2052" dirty="0"/>
              <a:t>Die Effizienz des Gesamtsystems wird durch den Bediener gesteigert, indem die Expertise des Bedieners genutzt werden kann</a:t>
            </a:r>
          </a:p>
          <a:p>
            <a:pPr marL="260597" indent="-260597" defTabSz="609585" fontAlgn="base">
              <a:spcBef>
                <a:spcPct val="30000"/>
              </a:spcBef>
              <a:spcAft>
                <a:spcPct val="20000"/>
              </a:spcAft>
              <a:buClr>
                <a:srgbClr val="002D58"/>
              </a:buClr>
              <a:buFont typeface="Wingdings" pitchFamily="2" charset="2"/>
              <a:buChar char="n"/>
              <a:tabLst>
                <a:tab pos="355591" algn="l"/>
                <a:tab pos="842412" algn="l"/>
                <a:tab pos="1308067" algn="l"/>
              </a:tabLst>
              <a:defRPr/>
            </a:pPr>
            <a:r>
              <a:rPr lang="de-DE" sz="2052" dirty="0"/>
              <a:t>Die Bedienung des Gesamtsystems wird vereinfacht</a:t>
            </a:r>
          </a:p>
          <a:p>
            <a:pPr marL="511162" lvl="1" indent="-257168">
              <a:spcAft>
                <a:spcPts val="1200"/>
              </a:spcAft>
              <a:buClr>
                <a:schemeClr val="tx1">
                  <a:lumMod val="100000"/>
                </a:schemeClr>
              </a:buClr>
              <a:buSzPct val="100000"/>
              <a:buFont typeface="Arial" panose="020B0604020202020204" pitchFamily="34" charset="0"/>
              <a:buChar char="–"/>
              <a:defRPr/>
            </a:pPr>
            <a:r>
              <a:rPr lang="de-DE" sz="1800" dirty="0">
                <a:solidFill>
                  <a:schemeClr val="tx1"/>
                </a:solidFill>
                <a:cs typeface="Arial"/>
              </a:rPr>
              <a:t>Ggf. Vereinfachung der Bahnplanung</a:t>
            </a:r>
          </a:p>
          <a:p>
            <a:pPr marL="511162" lvl="1" indent="-257168">
              <a:spcAft>
                <a:spcPts val="1200"/>
              </a:spcAft>
              <a:buClr>
                <a:schemeClr val="tx1">
                  <a:lumMod val="100000"/>
                </a:schemeClr>
              </a:buClr>
              <a:buSzPct val="100000"/>
              <a:buFont typeface="Arial" panose="020B0604020202020204" pitchFamily="34" charset="0"/>
              <a:buChar char="–"/>
              <a:defRPr/>
            </a:pPr>
            <a:r>
              <a:rPr lang="de-DE" sz="1800" dirty="0">
                <a:solidFill>
                  <a:schemeClr val="tx1"/>
                </a:solidFill>
                <a:cs typeface="Arial"/>
              </a:rPr>
              <a:t>Vereinfachung der Programmierung und  Inbetriebnahme</a:t>
            </a:r>
          </a:p>
          <a:p>
            <a:pPr marL="511162" lvl="1" indent="-257168">
              <a:spcAft>
                <a:spcPts val="1200"/>
              </a:spcAft>
              <a:buClr>
                <a:schemeClr val="tx1">
                  <a:lumMod val="100000"/>
                </a:schemeClr>
              </a:buClr>
              <a:buSzPct val="100000"/>
              <a:buFont typeface="Arial" panose="020B0604020202020204" pitchFamily="34" charset="0"/>
              <a:buChar char="–"/>
              <a:defRPr/>
            </a:pPr>
            <a:r>
              <a:rPr lang="de-DE" sz="1800" dirty="0">
                <a:solidFill>
                  <a:schemeClr val="tx1"/>
                </a:solidFill>
                <a:cs typeface="Arial"/>
              </a:rPr>
              <a:t>Reduzierung der Umrüst- und </a:t>
            </a:r>
            <a:r>
              <a:rPr lang="de-DE" sz="1800" dirty="0" err="1">
                <a:solidFill>
                  <a:schemeClr val="tx1"/>
                </a:solidFill>
                <a:cs typeface="Arial"/>
              </a:rPr>
              <a:t>Einrichtzeit</a:t>
            </a:r>
            <a:endParaRPr lang="de-DE" sz="1800" dirty="0">
              <a:solidFill>
                <a:schemeClr val="tx1"/>
              </a:solidFill>
              <a:cs typeface="Arial"/>
            </a:endParaRPr>
          </a:p>
        </p:txBody>
      </p:sp>
      <p:sp>
        <p:nvSpPr>
          <p:cNvPr id="2" name="Titel 1"/>
          <p:cNvSpPr>
            <a:spLocks noGrp="1"/>
          </p:cNvSpPr>
          <p:nvPr>
            <p:ph type="title"/>
          </p:nvPr>
        </p:nvSpPr>
        <p:spPr>
          <a:xfrm>
            <a:off x="624419" y="452967"/>
            <a:ext cx="11008781" cy="483296"/>
          </a:xfrm>
        </p:spPr>
        <p:txBody>
          <a:bodyPr>
            <a:normAutofit fontScale="90000"/>
          </a:bodyPr>
          <a:lstStyle/>
          <a:p>
            <a:pPr>
              <a:lnSpc>
                <a:spcPct val="100000"/>
              </a:lnSpc>
            </a:pPr>
            <a:r>
              <a:rPr lang="de-DE" altLang="de-DE" dirty="0"/>
              <a:t>Vorteile durch die Nutzung eines intuitiven </a:t>
            </a:r>
            <a:br>
              <a:rPr lang="de-DE" altLang="de-DE" dirty="0"/>
            </a:br>
            <a:r>
              <a:rPr lang="de-DE" altLang="de-DE" dirty="0"/>
              <a:t>Eingabegerätes zur Interaktion mit dem Robotersystem</a:t>
            </a:r>
            <a:endParaRPr lang="de-DE" dirty="0"/>
          </a:p>
        </p:txBody>
      </p:sp>
      <p:sp>
        <p:nvSpPr>
          <p:cNvPr id="4" name="Fußzeilenplatzhalter 3"/>
          <p:cNvSpPr>
            <a:spLocks noGrp="1"/>
          </p:cNvSpPr>
          <p:nvPr>
            <p:ph type="ftr" sz="quarter" idx="15"/>
          </p:nvPr>
        </p:nvSpPr>
        <p:spPr/>
        <p:txBody>
          <a:bodyPr/>
          <a:lstStyle/>
          <a:p>
            <a:pPr defTabSz="582069"/>
            <a:r>
              <a:rPr lang="de-DE"/>
              <a:t>Automation II</a:t>
            </a:r>
            <a:endParaRPr lang="de-DE" dirty="0"/>
          </a:p>
        </p:txBody>
      </p:sp>
      <p:sp>
        <p:nvSpPr>
          <p:cNvPr id="5" name="Foliennummernplatzhalter 4"/>
          <p:cNvSpPr>
            <a:spLocks noGrp="1"/>
          </p:cNvSpPr>
          <p:nvPr>
            <p:ph type="sldNum" sz="quarter" idx="16"/>
          </p:nvPr>
        </p:nvSpPr>
        <p:spPr/>
        <p:txBody>
          <a:bodyPr/>
          <a:lstStyle/>
          <a:p>
            <a:fld id="{1E6235D0-FF99-C045-995D-75C61122D1C1}" type="slidenum">
              <a:rPr lang="de-DE" smtClean="0"/>
              <a:pPr/>
              <a:t>23</a:t>
            </a:fld>
            <a:endParaRPr lang="de-DE" dirty="0"/>
          </a:p>
        </p:txBody>
      </p:sp>
    </p:spTree>
    <p:extLst>
      <p:ext uri="{BB962C8B-B14F-4D97-AF65-F5344CB8AC3E}">
        <p14:creationId xmlns:p14="http://schemas.microsoft.com/office/powerpoint/2010/main" val="81583494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5C2D1FB-4584-5FEE-F365-4FFE5B77EBAE}"/>
              </a:ext>
            </a:extLst>
          </p:cNvPr>
          <p:cNvSpPr>
            <a:spLocks noGrp="1"/>
          </p:cNvSpPr>
          <p:nvPr>
            <p:ph idx="1"/>
          </p:nvPr>
        </p:nvSpPr>
        <p:spPr/>
        <p:txBody>
          <a:bodyPr/>
          <a:lstStyle/>
          <a:p>
            <a:endParaRPr lang="de-CH"/>
          </a:p>
        </p:txBody>
      </p:sp>
      <p:sp>
        <p:nvSpPr>
          <p:cNvPr id="3" name="Titel 2">
            <a:extLst>
              <a:ext uri="{FF2B5EF4-FFF2-40B4-BE49-F238E27FC236}">
                <a16:creationId xmlns:a16="http://schemas.microsoft.com/office/drawing/2014/main" id="{537A33CB-7E40-B317-B535-4C337F4681D9}"/>
              </a:ext>
            </a:extLst>
          </p:cNvPr>
          <p:cNvSpPr>
            <a:spLocks noGrp="1"/>
          </p:cNvSpPr>
          <p:nvPr>
            <p:ph type="title"/>
          </p:nvPr>
        </p:nvSpPr>
        <p:spPr/>
        <p:txBody>
          <a:bodyPr>
            <a:normAutofit fontScale="90000"/>
          </a:bodyPr>
          <a:lstStyle/>
          <a:p>
            <a:endParaRPr lang="de-CH"/>
          </a:p>
        </p:txBody>
      </p:sp>
      <p:sp>
        <p:nvSpPr>
          <p:cNvPr id="4" name="Fußzeilenplatzhalter 3">
            <a:extLst>
              <a:ext uri="{FF2B5EF4-FFF2-40B4-BE49-F238E27FC236}">
                <a16:creationId xmlns:a16="http://schemas.microsoft.com/office/drawing/2014/main" id="{3BB97EAF-EEB6-3B5E-0503-2F5980CC89BD}"/>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6740B90A-0A6C-9A9F-54E6-4A86BF2D261F}"/>
              </a:ext>
            </a:extLst>
          </p:cNvPr>
          <p:cNvSpPr>
            <a:spLocks noGrp="1"/>
          </p:cNvSpPr>
          <p:nvPr>
            <p:ph type="sldNum" sz="quarter" idx="16"/>
          </p:nvPr>
        </p:nvSpPr>
        <p:spPr/>
        <p:txBody>
          <a:bodyPr/>
          <a:lstStyle/>
          <a:p>
            <a:fld id="{61F2C2C2-1EE4-4D60-B09F-2141F977BFAA}" type="slidenum">
              <a:rPr lang="de-DE" altLang="de-DE" smtClean="0"/>
              <a:pPr/>
              <a:t>24</a:t>
            </a:fld>
            <a:endParaRPr lang="de-DE" altLang="de-DE"/>
          </a:p>
        </p:txBody>
      </p:sp>
    </p:spTree>
    <p:extLst>
      <p:ext uri="{BB962C8B-B14F-4D97-AF65-F5344CB8AC3E}">
        <p14:creationId xmlns:p14="http://schemas.microsoft.com/office/powerpoint/2010/main" val="163471103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712191" y="1266275"/>
            <a:ext cx="8162816" cy="4832352"/>
          </a:xfrm>
        </p:spPr>
        <p:txBody>
          <a:bodyPr/>
          <a:lstStyle/>
          <a:p>
            <a:pPr marL="355591" indent="-355591" defTabSz="609585" fontAlgn="base">
              <a:spcBef>
                <a:spcPct val="30000"/>
              </a:spcBef>
              <a:spcAft>
                <a:spcPct val="20000"/>
              </a:spcAft>
              <a:buClr>
                <a:schemeClr val="tx1"/>
              </a:buClr>
              <a:buFont typeface="Wingdings" pitchFamily="2" charset="2"/>
              <a:buChar char="n"/>
              <a:tabLst>
                <a:tab pos="355591" algn="l"/>
                <a:tab pos="842412" algn="l"/>
                <a:tab pos="1308067" algn="l"/>
              </a:tabLst>
            </a:pPr>
            <a:r>
              <a:rPr lang="de-DE" sz="1800" kern="0" dirty="0">
                <a:latin typeface="+mj-lt"/>
              </a:rPr>
              <a:t>Neue Roboter Generationen unterstützen eine hohe Flexibilität in der Produktion, sodass zwischen programmierten Arbeitsabläufen einfach gewechselt werden kann.</a:t>
            </a:r>
          </a:p>
          <a:p>
            <a:pPr marL="355591" indent="-355591" defTabSz="609585" fontAlgn="base">
              <a:spcBef>
                <a:spcPct val="30000"/>
              </a:spcBef>
              <a:spcAft>
                <a:spcPct val="20000"/>
              </a:spcAft>
              <a:buClr>
                <a:schemeClr val="tx1"/>
              </a:buClr>
              <a:buFont typeface="Wingdings" pitchFamily="2" charset="2"/>
              <a:buChar char="n"/>
              <a:tabLst>
                <a:tab pos="355591" algn="l"/>
                <a:tab pos="842412" algn="l"/>
                <a:tab pos="1308067" algn="l"/>
              </a:tabLst>
            </a:pPr>
            <a:r>
              <a:rPr lang="de-DE" sz="1800" kern="0" dirty="0">
                <a:latin typeface="+mj-lt"/>
              </a:rPr>
              <a:t>Ein hohes Maß an </a:t>
            </a:r>
            <a:r>
              <a:rPr lang="de-DE" sz="1800" kern="0" dirty="0" err="1">
                <a:latin typeface="+mj-lt"/>
              </a:rPr>
              <a:t>Rekonfigurierbarkeit</a:t>
            </a:r>
            <a:r>
              <a:rPr lang="de-DE" sz="1800" kern="0" dirty="0">
                <a:latin typeface="+mj-lt"/>
              </a:rPr>
              <a:t> ist zudem erforderlich, um gezielt auf veränderte Kundenwünsche oder Belastungsspitzen zu reagieren und zeitaufwendige Umbauvorgänge zu beschränken.</a:t>
            </a:r>
          </a:p>
          <a:p>
            <a:pPr marL="355591" indent="-355591" defTabSz="609585" fontAlgn="base">
              <a:spcBef>
                <a:spcPct val="30000"/>
              </a:spcBef>
              <a:spcAft>
                <a:spcPct val="20000"/>
              </a:spcAft>
              <a:buClr>
                <a:schemeClr val="tx1"/>
              </a:buClr>
              <a:buFont typeface="Wingdings" pitchFamily="2" charset="2"/>
              <a:buChar char="n"/>
              <a:tabLst>
                <a:tab pos="355591" algn="l"/>
                <a:tab pos="842412" algn="l"/>
                <a:tab pos="1308067" algn="l"/>
              </a:tabLst>
            </a:pPr>
            <a:r>
              <a:rPr lang="de-DE" sz="1800" kern="0" dirty="0">
                <a:latin typeface="+mj-lt"/>
              </a:rPr>
              <a:t>Neue Sensorik und Algorithmen ermöglichen eine Erweiterung des Einsatzspektrums von Robotik.</a:t>
            </a:r>
          </a:p>
          <a:p>
            <a:pPr marL="355591" indent="-355591" defTabSz="609585" fontAlgn="base">
              <a:spcBef>
                <a:spcPct val="30000"/>
              </a:spcBef>
              <a:spcAft>
                <a:spcPct val="20000"/>
              </a:spcAft>
              <a:buClr>
                <a:schemeClr val="tx1"/>
              </a:buClr>
              <a:buFont typeface="Wingdings" pitchFamily="2" charset="2"/>
              <a:buChar char="n"/>
              <a:tabLst>
                <a:tab pos="355591" algn="l"/>
                <a:tab pos="842412" algn="l"/>
                <a:tab pos="1308067" algn="l"/>
              </a:tabLst>
            </a:pPr>
            <a:r>
              <a:rPr lang="de-DE" sz="1800" kern="0" dirty="0">
                <a:latin typeface="+mj-lt"/>
                <a:sym typeface="Wingdings" panose="05000000000000000000" pitchFamily="2" charset="2"/>
              </a:rPr>
              <a:t>Um Roboter in der digitalen Fabrik effizient nutzen zu können müssen sie in das cyber-physische Produktionssystem integriert werden und flexibel und wandlungsfähig als Dienstanbieter zur Verfügung stehen</a:t>
            </a:r>
          </a:p>
        </p:txBody>
      </p:sp>
      <p:sp>
        <p:nvSpPr>
          <p:cNvPr id="3" name="Titel 2"/>
          <p:cNvSpPr>
            <a:spLocks noGrp="1"/>
          </p:cNvSpPr>
          <p:nvPr>
            <p:ph type="title"/>
          </p:nvPr>
        </p:nvSpPr>
        <p:spPr/>
        <p:txBody>
          <a:bodyPr>
            <a:normAutofit fontScale="90000"/>
          </a:bodyPr>
          <a:lstStyle/>
          <a:p>
            <a:r>
              <a:rPr lang="de-DE" dirty="0"/>
              <a:t>Smarte Robotik in der digitalen Fabrik</a:t>
            </a:r>
          </a:p>
        </p:txBody>
      </p:sp>
      <p:sp>
        <p:nvSpPr>
          <p:cNvPr id="4" name="Fußzeilenplatzhalter 3"/>
          <p:cNvSpPr>
            <a:spLocks noGrp="1"/>
          </p:cNvSpPr>
          <p:nvPr>
            <p:ph type="ftr" sz="quarter" idx="15"/>
          </p:nvPr>
        </p:nvSpPr>
        <p:spPr/>
        <p:txBody>
          <a:bodyPr/>
          <a:lstStyle/>
          <a:p>
            <a:pPr defTabSz="582069"/>
            <a:r>
              <a:rPr lang="de-DE" dirty="0"/>
              <a:t>Automation II</a:t>
            </a:r>
          </a:p>
        </p:txBody>
      </p:sp>
      <p:sp>
        <p:nvSpPr>
          <p:cNvPr id="5" name="Foliennummernplatzhalter 4"/>
          <p:cNvSpPr>
            <a:spLocks noGrp="1"/>
          </p:cNvSpPr>
          <p:nvPr>
            <p:ph type="sldNum" sz="quarter" idx="16"/>
          </p:nvPr>
        </p:nvSpPr>
        <p:spPr/>
        <p:txBody>
          <a:bodyPr/>
          <a:lstStyle/>
          <a:p>
            <a:fld id="{1E6235D0-FF99-C045-995D-75C61122D1C1}" type="slidenum">
              <a:rPr lang="de-DE" smtClean="0"/>
              <a:pPr/>
              <a:t>3</a:t>
            </a:fld>
            <a:endParaRPr lang="de-DE" dirty="0"/>
          </a:p>
        </p:txBody>
      </p:sp>
      <p:pic>
        <p:nvPicPr>
          <p:cNvPr id="7" name="Grafik 6">
            <a:extLst>
              <a:ext uri="{FF2B5EF4-FFF2-40B4-BE49-F238E27FC236}">
                <a16:creationId xmlns:a16="http://schemas.microsoft.com/office/drawing/2014/main" id="{085C178F-9D5F-97EF-EE96-AD68959755B5}"/>
              </a:ext>
            </a:extLst>
          </p:cNvPr>
          <p:cNvPicPr>
            <a:picLocks noChangeAspect="1"/>
          </p:cNvPicPr>
          <p:nvPr/>
        </p:nvPicPr>
        <p:blipFill rotWithShape="1">
          <a:blip r:embed="rId2"/>
          <a:srcRect l="5150"/>
          <a:stretch/>
        </p:blipFill>
        <p:spPr>
          <a:xfrm>
            <a:off x="193962" y="1266275"/>
            <a:ext cx="3352727" cy="3534770"/>
          </a:xfrm>
          <a:prstGeom prst="rect">
            <a:avLst/>
          </a:prstGeom>
        </p:spPr>
      </p:pic>
      <p:sp>
        <p:nvSpPr>
          <p:cNvPr id="8" name="Textfeld 7">
            <a:extLst>
              <a:ext uri="{FF2B5EF4-FFF2-40B4-BE49-F238E27FC236}">
                <a16:creationId xmlns:a16="http://schemas.microsoft.com/office/drawing/2014/main" id="{ABBD18A9-1FF9-00EE-7911-84CAB919EF7A}"/>
              </a:ext>
            </a:extLst>
          </p:cNvPr>
          <p:cNvSpPr txBox="1"/>
          <p:nvPr/>
        </p:nvSpPr>
        <p:spPr>
          <a:xfrm>
            <a:off x="517161" y="5268559"/>
            <a:ext cx="10686547" cy="646331"/>
          </a:xfrm>
          <a:prstGeom prst="rect">
            <a:avLst/>
          </a:prstGeom>
          <a:noFill/>
        </p:spPr>
        <p:txBody>
          <a:bodyPr wrap="square">
            <a:spAutoFit/>
          </a:bodyPr>
          <a:lstStyle/>
          <a:p>
            <a:pPr defTabSz="609585" fontAlgn="base">
              <a:spcBef>
                <a:spcPct val="30000"/>
              </a:spcBef>
              <a:spcAft>
                <a:spcPct val="20000"/>
              </a:spcAft>
              <a:buClr>
                <a:schemeClr val="tx1"/>
              </a:buClr>
              <a:tabLst>
                <a:tab pos="268288" algn="l"/>
                <a:tab pos="841375" algn="l"/>
                <a:tab pos="1306513" algn="l"/>
              </a:tabLst>
            </a:pPr>
            <a:r>
              <a:rPr lang="de-DE" sz="1800" b="1" kern="0" dirty="0">
                <a:latin typeface="+mj-lt"/>
                <a:sym typeface="Wingdings" panose="05000000000000000000" pitchFamily="2" charset="2"/>
              </a:rPr>
              <a:t></a:t>
            </a:r>
            <a:r>
              <a:rPr lang="de-DE" sz="1800" kern="0" dirty="0">
                <a:latin typeface="+mj-lt"/>
                <a:sym typeface="Wingdings" panose="05000000000000000000" pitchFamily="2" charset="2"/>
              </a:rPr>
              <a:t> Intelligente Programmierverfahren in Kombination mit Assistenzsystemen und smarter Sensorik sind 	erforderlich, um diese Anforderungen zu erfüllen.</a:t>
            </a:r>
            <a:endParaRPr lang="de-DE" sz="1800" kern="0" dirty="0">
              <a:latin typeface="+mj-lt"/>
            </a:endParaRPr>
          </a:p>
        </p:txBody>
      </p:sp>
    </p:spTree>
    <p:extLst>
      <p:ext uri="{BB962C8B-B14F-4D97-AF65-F5344CB8AC3E}">
        <p14:creationId xmlns:p14="http://schemas.microsoft.com/office/powerpoint/2010/main" val="23124756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8466A11-E930-C043-E7CC-901BF6D759AF}"/>
              </a:ext>
            </a:extLst>
          </p:cNvPr>
          <p:cNvSpPr>
            <a:spLocks noGrp="1"/>
          </p:cNvSpPr>
          <p:nvPr>
            <p:ph idx="1"/>
          </p:nvPr>
        </p:nvSpPr>
        <p:spPr>
          <a:xfrm>
            <a:off x="624419" y="1205763"/>
            <a:ext cx="9970695" cy="4832352"/>
          </a:xfrm>
        </p:spPr>
        <p:txBody>
          <a:bodyPr/>
          <a:lstStyle/>
          <a:p>
            <a:r>
              <a:rPr lang="de-CH" dirty="0"/>
              <a:t>Über Sensoren erhält das System seine Information über sich und seine Umgebung. Sensoren schaffen die Möglichkeit, dass die erforderlichen Bewegungsabläufe eines Roboters in einer nur grob bestimmten Umwelt durchgeführt werden können. Dazu gehören beispielsweise</a:t>
            </a:r>
          </a:p>
          <a:p>
            <a:pPr marL="285750" indent="-285750">
              <a:buFont typeface="Arial" panose="020B0604020202020204" pitchFamily="34" charset="0"/>
              <a:buChar char="•"/>
            </a:pPr>
            <a:r>
              <a:rPr lang="de-CH" dirty="0"/>
              <a:t>Bewegungsüberwachung (z. B. Abgleich- und Justiervorgänge)</a:t>
            </a:r>
          </a:p>
          <a:p>
            <a:pPr marL="285750" indent="-285750">
              <a:buFont typeface="Arial" panose="020B0604020202020204" pitchFamily="34" charset="0"/>
              <a:buChar char="•"/>
            </a:pPr>
            <a:r>
              <a:rPr lang="de-CH" dirty="0"/>
              <a:t>Bewegungssteuerung (z. B. Konturverfolgung)</a:t>
            </a:r>
          </a:p>
          <a:p>
            <a:pPr marL="285750" indent="-285750">
              <a:buFont typeface="Arial" panose="020B0604020202020204" pitchFamily="34" charset="0"/>
              <a:buChar char="•"/>
            </a:pPr>
            <a:r>
              <a:rPr lang="de-CH" dirty="0"/>
              <a:t>Kraftsteuerung (z. B. Einpressen, Zusammenstecken)</a:t>
            </a:r>
          </a:p>
          <a:p>
            <a:pPr marL="285750" indent="-285750">
              <a:buFont typeface="Arial" panose="020B0604020202020204" pitchFamily="34" charset="0"/>
              <a:buChar char="•"/>
            </a:pPr>
            <a:r>
              <a:rPr lang="de-CH" dirty="0"/>
              <a:t>Sensorgesteuertes Erreichen einer Zielposition (unbekannte Position</a:t>
            </a:r>
          </a:p>
          <a:p>
            <a:pPr marL="285750" indent="-285750">
              <a:buFont typeface="Arial" panose="020B0604020202020204" pitchFamily="34" charset="0"/>
              <a:buChar char="•"/>
            </a:pPr>
            <a:r>
              <a:rPr lang="de-CH" dirty="0"/>
              <a:t>und Orientierung eines Teils)</a:t>
            </a:r>
          </a:p>
          <a:p>
            <a:pPr marL="285750" indent="-285750">
              <a:buFont typeface="Arial" panose="020B0604020202020204" pitchFamily="34" charset="0"/>
              <a:buChar char="•"/>
            </a:pPr>
            <a:r>
              <a:rPr lang="de-CH" dirty="0"/>
              <a:t>Programmablaufkontrolle (z. B. selektive Montage)</a:t>
            </a:r>
          </a:p>
          <a:p>
            <a:pPr marL="285750" indent="-285750">
              <a:buFont typeface="Arial" panose="020B0604020202020204" pitchFamily="34" charset="0"/>
              <a:buChar char="•"/>
            </a:pPr>
            <a:r>
              <a:rPr lang="de-CH" dirty="0"/>
              <a:t>Überwachung von Endeffektoren (z. B. Greifkraft, Rutschsensor)</a:t>
            </a:r>
          </a:p>
        </p:txBody>
      </p:sp>
      <p:sp>
        <p:nvSpPr>
          <p:cNvPr id="3" name="Titel 2">
            <a:extLst>
              <a:ext uri="{FF2B5EF4-FFF2-40B4-BE49-F238E27FC236}">
                <a16:creationId xmlns:a16="http://schemas.microsoft.com/office/drawing/2014/main" id="{A8783991-0D03-3AFF-5601-CD83B91A1A25}"/>
              </a:ext>
            </a:extLst>
          </p:cNvPr>
          <p:cNvSpPr>
            <a:spLocks noGrp="1"/>
          </p:cNvSpPr>
          <p:nvPr>
            <p:ph type="title"/>
          </p:nvPr>
        </p:nvSpPr>
        <p:spPr/>
        <p:txBody>
          <a:bodyPr>
            <a:normAutofit fontScale="90000"/>
          </a:bodyPr>
          <a:lstStyle/>
          <a:p>
            <a:r>
              <a:rPr lang="de-CH" dirty="0"/>
              <a:t>Bedeutung von Sensoren</a:t>
            </a:r>
          </a:p>
        </p:txBody>
      </p:sp>
      <p:sp>
        <p:nvSpPr>
          <p:cNvPr id="4" name="Fußzeilenplatzhalter 3">
            <a:extLst>
              <a:ext uri="{FF2B5EF4-FFF2-40B4-BE49-F238E27FC236}">
                <a16:creationId xmlns:a16="http://schemas.microsoft.com/office/drawing/2014/main" id="{E1CCE189-F7B6-C630-4A5B-1C9EEADD7325}"/>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3D67A878-B701-DCF1-52A7-AF07EA752069}"/>
              </a:ext>
            </a:extLst>
          </p:cNvPr>
          <p:cNvSpPr>
            <a:spLocks noGrp="1"/>
          </p:cNvSpPr>
          <p:nvPr>
            <p:ph type="sldNum" sz="quarter" idx="16"/>
          </p:nvPr>
        </p:nvSpPr>
        <p:spPr/>
        <p:txBody>
          <a:bodyPr/>
          <a:lstStyle/>
          <a:p>
            <a:fld id="{61F2C2C2-1EE4-4D60-B09F-2141F977BFAA}" type="slidenum">
              <a:rPr lang="de-DE" altLang="de-DE" smtClean="0"/>
              <a:pPr/>
              <a:t>4</a:t>
            </a:fld>
            <a:endParaRPr lang="de-DE" altLang="de-DE"/>
          </a:p>
        </p:txBody>
      </p:sp>
    </p:spTree>
    <p:extLst>
      <p:ext uri="{BB962C8B-B14F-4D97-AF65-F5344CB8AC3E}">
        <p14:creationId xmlns:p14="http://schemas.microsoft.com/office/powerpoint/2010/main" val="157486312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F089598-93DF-4381-6484-EF89168E7F5F}"/>
              </a:ext>
            </a:extLst>
          </p:cNvPr>
          <p:cNvSpPr>
            <a:spLocks noGrp="1"/>
          </p:cNvSpPr>
          <p:nvPr>
            <p:ph idx="1"/>
          </p:nvPr>
        </p:nvSpPr>
        <p:spPr>
          <a:xfrm>
            <a:off x="624419" y="1012824"/>
            <a:ext cx="9149060" cy="4832352"/>
          </a:xfrm>
        </p:spPr>
        <p:txBody>
          <a:bodyPr/>
          <a:lstStyle/>
          <a:p>
            <a:r>
              <a:rPr lang="de-CH" b="1" dirty="0"/>
              <a:t>Erkennung und Aufnahme von Bauteilen in beliebiger Orientierung </a:t>
            </a:r>
          </a:p>
          <a:p>
            <a:pPr>
              <a:spcBef>
                <a:spcPts val="0"/>
              </a:spcBef>
            </a:pPr>
            <a:r>
              <a:rPr lang="de-CH" b="1" dirty="0"/>
              <a:t>(«Bin Picking»)</a:t>
            </a:r>
          </a:p>
          <a:p>
            <a:pPr marL="285750" indent="-285750">
              <a:lnSpc>
                <a:spcPts val="1700"/>
              </a:lnSpc>
              <a:buFont typeface="Arial" panose="020B0604020202020204" pitchFamily="34" charset="0"/>
              <a:buChar char="•"/>
            </a:pPr>
            <a:r>
              <a:rPr lang="de-CH" dirty="0"/>
              <a:t>Geringe Losgrößen</a:t>
            </a:r>
          </a:p>
          <a:p>
            <a:pPr marL="285750" indent="-285750">
              <a:lnSpc>
                <a:spcPts val="1700"/>
              </a:lnSpc>
              <a:buFont typeface="Arial" panose="020B0604020202020204" pitchFamily="34" charset="0"/>
              <a:buChar char="•"/>
            </a:pPr>
            <a:r>
              <a:rPr lang="de-CH" dirty="0"/>
              <a:t>Hohe Variantenzahl</a:t>
            </a:r>
          </a:p>
          <a:p>
            <a:pPr marL="285750" indent="-285750">
              <a:lnSpc>
                <a:spcPts val="1700"/>
              </a:lnSpc>
              <a:buFont typeface="Arial" panose="020B0604020202020204" pitchFamily="34" charset="0"/>
              <a:buChar char="•"/>
            </a:pPr>
            <a:r>
              <a:rPr lang="de-CH" dirty="0"/>
              <a:t>Große Werkstücke</a:t>
            </a:r>
          </a:p>
          <a:p>
            <a:pPr marL="285750" indent="-285750">
              <a:lnSpc>
                <a:spcPts val="1700"/>
              </a:lnSpc>
              <a:spcAft>
                <a:spcPts val="1800"/>
              </a:spcAft>
              <a:buFont typeface="Arial" panose="020B0604020202020204" pitchFamily="34" charset="0"/>
              <a:buChar char="•"/>
            </a:pPr>
            <a:r>
              <a:rPr lang="de-CH" dirty="0"/>
              <a:t>Komplizierte </a:t>
            </a:r>
            <a:r>
              <a:rPr lang="de-CH" dirty="0" err="1"/>
              <a:t>Werkstückgeometrien</a:t>
            </a:r>
            <a:endParaRPr lang="de-CH" sz="1100" dirty="0"/>
          </a:p>
          <a:p>
            <a:r>
              <a:rPr lang="de-CH" b="1" dirty="0"/>
              <a:t>Einsatz kontinuierlich bewegter Werkstückträger («</a:t>
            </a:r>
            <a:r>
              <a:rPr lang="de-CH" b="1" dirty="0" err="1"/>
              <a:t>Conveyor</a:t>
            </a:r>
            <a:r>
              <a:rPr lang="de-CH" b="1" dirty="0"/>
              <a:t> Tracking»)</a:t>
            </a:r>
          </a:p>
          <a:p>
            <a:pPr marL="285750" indent="-285750">
              <a:lnSpc>
                <a:spcPts val="1700"/>
              </a:lnSpc>
              <a:buFont typeface="Arial" panose="020B0604020202020204" pitchFamily="34" charset="0"/>
              <a:buChar char="•"/>
            </a:pPr>
            <a:r>
              <a:rPr lang="de-CH" dirty="0"/>
              <a:t>Basisfunktion „</a:t>
            </a:r>
            <a:r>
              <a:rPr lang="de-CH" dirty="0" err="1"/>
              <a:t>Conveyor</a:t>
            </a:r>
            <a:r>
              <a:rPr lang="de-CH" dirty="0"/>
              <a:t>-Tracking“ in der Robotersteuerung </a:t>
            </a:r>
          </a:p>
          <a:p>
            <a:pPr marL="285750" indent="-285750" defTabSz="179388">
              <a:lnSpc>
                <a:spcPts val="1700"/>
              </a:lnSpc>
              <a:spcAft>
                <a:spcPts val="1800"/>
              </a:spcAft>
              <a:buFont typeface="Arial" panose="020B0604020202020204" pitchFamily="34" charset="0"/>
              <a:buChar char="•"/>
              <a:tabLst>
                <a:tab pos="265113" algn="l"/>
              </a:tabLst>
            </a:pPr>
            <a:r>
              <a:rPr lang="de-CH" dirty="0"/>
              <a:t>Kontinuierlich laufende Montagebänder: Synchronisieren der Roboterbewegung 			mit dem</a:t>
            </a:r>
          </a:p>
          <a:p>
            <a:r>
              <a:rPr lang="de-CH" b="1" dirty="0"/>
              <a:t>Flexible (biegeschlaffe) Werkstücke</a:t>
            </a:r>
          </a:p>
          <a:p>
            <a:pPr marL="285750" indent="-285750">
              <a:lnSpc>
                <a:spcPts val="1700"/>
              </a:lnSpc>
              <a:buFont typeface="Arial" panose="020B0604020202020204" pitchFamily="34" charset="0"/>
              <a:buChar char="•"/>
            </a:pPr>
            <a:r>
              <a:rPr lang="de-CH" dirty="0"/>
              <a:t>Handhabung und Montage von Kabeln, Schläuchen, Drähten, Textilien etc. </a:t>
            </a:r>
          </a:p>
        </p:txBody>
      </p:sp>
      <p:sp>
        <p:nvSpPr>
          <p:cNvPr id="3" name="Titel 2">
            <a:extLst>
              <a:ext uri="{FF2B5EF4-FFF2-40B4-BE49-F238E27FC236}">
                <a16:creationId xmlns:a16="http://schemas.microsoft.com/office/drawing/2014/main" id="{ECF69B7A-C700-0EEA-3A44-8D969E61E163}"/>
              </a:ext>
            </a:extLst>
          </p:cNvPr>
          <p:cNvSpPr>
            <a:spLocks noGrp="1"/>
          </p:cNvSpPr>
          <p:nvPr>
            <p:ph type="title"/>
          </p:nvPr>
        </p:nvSpPr>
        <p:spPr>
          <a:xfrm>
            <a:off x="624419" y="452967"/>
            <a:ext cx="9301459" cy="483296"/>
          </a:xfrm>
        </p:spPr>
        <p:txBody>
          <a:bodyPr>
            <a:normAutofit fontScale="90000"/>
          </a:bodyPr>
          <a:lstStyle/>
          <a:p>
            <a:r>
              <a:rPr lang="de-CH" dirty="0"/>
              <a:t>Einsatzbedingungen von Sensoren in der Robotik (1)</a:t>
            </a:r>
          </a:p>
        </p:txBody>
      </p:sp>
      <p:sp>
        <p:nvSpPr>
          <p:cNvPr id="4" name="Fußzeilenplatzhalter 3">
            <a:extLst>
              <a:ext uri="{FF2B5EF4-FFF2-40B4-BE49-F238E27FC236}">
                <a16:creationId xmlns:a16="http://schemas.microsoft.com/office/drawing/2014/main" id="{914ACDED-1F0E-F5D8-948F-A278F5B49D35}"/>
              </a:ext>
            </a:extLst>
          </p:cNvPr>
          <p:cNvSpPr>
            <a:spLocks noGrp="1"/>
          </p:cNvSpPr>
          <p:nvPr>
            <p:ph type="ftr" sz="quarter" idx="15"/>
          </p:nvPr>
        </p:nvSpPr>
        <p:spPr/>
        <p:txBody>
          <a:bodyPr/>
          <a:lstStyle/>
          <a:p>
            <a:pPr defTabSz="354707"/>
            <a:r>
              <a:rPr lang="de-DE" dirty="0"/>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AF9FE5ED-2D3A-44E0-A0F8-A07D28F5F03A}"/>
              </a:ext>
            </a:extLst>
          </p:cNvPr>
          <p:cNvSpPr>
            <a:spLocks noGrp="1"/>
          </p:cNvSpPr>
          <p:nvPr>
            <p:ph type="sldNum" sz="quarter" idx="16"/>
          </p:nvPr>
        </p:nvSpPr>
        <p:spPr/>
        <p:txBody>
          <a:bodyPr/>
          <a:lstStyle/>
          <a:p>
            <a:fld id="{61F2C2C2-1EE4-4D60-B09F-2141F977BFAA}" type="slidenum">
              <a:rPr lang="de-DE" altLang="de-DE" smtClean="0"/>
              <a:pPr/>
              <a:t>5</a:t>
            </a:fld>
            <a:endParaRPr lang="de-DE" altLang="de-DE"/>
          </a:p>
        </p:txBody>
      </p:sp>
      <p:pic>
        <p:nvPicPr>
          <p:cNvPr id="8" name="Grafik 7" descr="Ein Bild, das Spielzeug, Maschine enthält.&#10;&#10;Automatisch generierte Beschreibung">
            <a:extLst>
              <a:ext uri="{FF2B5EF4-FFF2-40B4-BE49-F238E27FC236}">
                <a16:creationId xmlns:a16="http://schemas.microsoft.com/office/drawing/2014/main" id="{2B2F8E80-28E0-3CED-CEC1-73A387D47686}"/>
              </a:ext>
            </a:extLst>
          </p:cNvPr>
          <p:cNvPicPr>
            <a:picLocks noChangeAspect="1"/>
          </p:cNvPicPr>
          <p:nvPr/>
        </p:nvPicPr>
        <p:blipFill rotWithShape="1">
          <a:blip r:embed="rId2">
            <a:extLst>
              <a:ext uri="{28A0092B-C50C-407E-A947-70E740481C1C}">
                <a14:useLocalDpi xmlns:a14="http://schemas.microsoft.com/office/drawing/2010/main" val="0"/>
              </a:ext>
            </a:extLst>
          </a:blip>
          <a:srcRect l="15115"/>
          <a:stretch/>
        </p:blipFill>
        <p:spPr>
          <a:xfrm>
            <a:off x="9268424" y="1012824"/>
            <a:ext cx="2803311" cy="1864520"/>
          </a:xfrm>
          <a:prstGeom prst="rect">
            <a:avLst/>
          </a:prstGeom>
        </p:spPr>
      </p:pic>
      <p:pic>
        <p:nvPicPr>
          <p:cNvPr id="10" name="Grafik 9" descr="Ein Bild, das Maschine enthält.&#10;&#10;Automatisch generierte Beschreibung">
            <a:extLst>
              <a:ext uri="{FF2B5EF4-FFF2-40B4-BE49-F238E27FC236}">
                <a16:creationId xmlns:a16="http://schemas.microsoft.com/office/drawing/2014/main" id="{4D0081EA-3EA4-23A9-F0E6-3546419D8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430" y="2953905"/>
            <a:ext cx="2503411" cy="1864520"/>
          </a:xfrm>
          <a:prstGeom prst="rect">
            <a:avLst/>
          </a:prstGeom>
        </p:spPr>
      </p:pic>
      <p:pic>
        <p:nvPicPr>
          <p:cNvPr id="12" name="Grafik 11" descr="Ein Bild, das Maschine, Elektronik, Bautechnik, Kabel enthält.&#10;&#10;Automatisch generierte Beschreibung">
            <a:extLst>
              <a:ext uri="{FF2B5EF4-FFF2-40B4-BE49-F238E27FC236}">
                <a16:creationId xmlns:a16="http://schemas.microsoft.com/office/drawing/2014/main" id="{AAF1BA67-1223-70A3-D252-35E1C2694C85}"/>
              </a:ext>
            </a:extLst>
          </p:cNvPr>
          <p:cNvPicPr>
            <a:picLocks noChangeAspect="1"/>
          </p:cNvPicPr>
          <p:nvPr/>
        </p:nvPicPr>
        <p:blipFill rotWithShape="1">
          <a:blip r:embed="rId4">
            <a:extLst>
              <a:ext uri="{28A0092B-C50C-407E-A947-70E740481C1C}">
                <a14:useLocalDpi xmlns:a14="http://schemas.microsoft.com/office/drawing/2010/main" val="0"/>
              </a:ext>
            </a:extLst>
          </a:blip>
          <a:srcRect l="3528" t="14035" r="32454" b="22010"/>
          <a:stretch/>
        </p:blipFill>
        <p:spPr>
          <a:xfrm>
            <a:off x="9560430" y="5221799"/>
            <a:ext cx="2397147" cy="1567515"/>
          </a:xfrm>
          <a:prstGeom prst="rect">
            <a:avLst/>
          </a:prstGeom>
        </p:spPr>
      </p:pic>
    </p:spTree>
    <p:extLst>
      <p:ext uri="{BB962C8B-B14F-4D97-AF65-F5344CB8AC3E}">
        <p14:creationId xmlns:p14="http://schemas.microsoft.com/office/powerpoint/2010/main" val="421550213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F089598-93DF-4381-6484-EF89168E7F5F}"/>
              </a:ext>
            </a:extLst>
          </p:cNvPr>
          <p:cNvSpPr>
            <a:spLocks noGrp="1"/>
          </p:cNvSpPr>
          <p:nvPr>
            <p:ph idx="1"/>
          </p:nvPr>
        </p:nvSpPr>
        <p:spPr>
          <a:xfrm>
            <a:off x="624418" y="1349329"/>
            <a:ext cx="6652682" cy="4832352"/>
          </a:xfrm>
        </p:spPr>
        <p:txBody>
          <a:bodyPr/>
          <a:lstStyle/>
          <a:p>
            <a:r>
              <a:rPr lang="de-CH" b="1" dirty="0"/>
              <a:t>Genauigkeitsanforderungen größer als </a:t>
            </a:r>
            <a:r>
              <a:rPr lang="de-CH" b="1" dirty="0" err="1"/>
              <a:t>Roboterabsolutgenauigkeit</a:t>
            </a:r>
            <a:endParaRPr lang="de-CH" b="1" dirty="0"/>
          </a:p>
          <a:p>
            <a:pPr marL="285750" indent="-285750">
              <a:lnSpc>
                <a:spcPts val="1700"/>
              </a:lnSpc>
              <a:buFont typeface="Arial" panose="020B0604020202020204" pitchFamily="34" charset="0"/>
              <a:buChar char="•"/>
            </a:pPr>
            <a:r>
              <a:rPr lang="de-CH" dirty="0"/>
              <a:t>Hohe vom Prozess geforderte </a:t>
            </a:r>
            <a:r>
              <a:rPr lang="de-CH" dirty="0" err="1"/>
              <a:t>Absolutgenauigkeit</a:t>
            </a:r>
            <a:r>
              <a:rPr lang="de-CH" dirty="0"/>
              <a:t> bei bspw. der Montage von Präzisionswälzlagern</a:t>
            </a:r>
          </a:p>
          <a:p>
            <a:pPr>
              <a:lnSpc>
                <a:spcPts val="1700"/>
              </a:lnSpc>
            </a:pPr>
            <a:endParaRPr lang="de-CH" dirty="0"/>
          </a:p>
          <a:p>
            <a:pPr>
              <a:lnSpc>
                <a:spcPts val="1700"/>
              </a:lnSpc>
            </a:pPr>
            <a:endParaRPr lang="de-CH" dirty="0"/>
          </a:p>
          <a:p>
            <a:r>
              <a:rPr lang="de-CH" b="1" dirty="0"/>
              <a:t>Kraftgesteuerte Prozesse</a:t>
            </a:r>
          </a:p>
          <a:p>
            <a:pPr marL="285750" marR="0" lvl="0" indent="-285750" algn="l" defTabSz="609463" rtl="0" eaLnBrk="1" fontAlgn="auto" latinLnBrk="0" hangingPunct="1">
              <a:lnSpc>
                <a:spcPts val="1700"/>
              </a:lnSpc>
              <a:spcBef>
                <a:spcPts val="1799"/>
              </a:spcBef>
              <a:spcAft>
                <a:spcPts val="0"/>
              </a:spcAft>
              <a:buClr>
                <a:srgbClr val="8C195F"/>
              </a:buClr>
              <a:buSzTx/>
              <a:buFont typeface="Arial" panose="020B0604020202020204" pitchFamily="34" charset="0"/>
              <a:buChar char="•"/>
              <a:tabLst/>
              <a:defRPr/>
            </a:pPr>
            <a:r>
              <a:rPr kumimoji="0" lang="de-CH" sz="1788" b="0" i="0" u="none" strike="noStrike" kern="1200" cap="none" spc="0" normalizeH="0" baseline="0" noProof="0" dirty="0">
                <a:ln>
                  <a:noFill/>
                </a:ln>
                <a:solidFill>
                  <a:srgbClr val="191919"/>
                </a:solidFill>
                <a:effectLst/>
                <a:uLnTx/>
                <a:uFillTx/>
                <a:latin typeface="Arial" panose="020B0604020202020204"/>
                <a:ea typeface="+mn-ea"/>
                <a:cs typeface="+mn-cs"/>
              </a:rPr>
              <a:t>Definierte Anpresskraft an Bauteiloberfläche bspw.</a:t>
            </a:r>
            <a:r>
              <a:rPr lang="de-CH" dirty="0">
                <a:solidFill>
                  <a:srgbClr val="191919"/>
                </a:solidFill>
                <a:latin typeface="Arial" panose="020B0604020202020204"/>
              </a:rPr>
              <a:t> schleifen oder entgraten</a:t>
            </a:r>
          </a:p>
          <a:p>
            <a:pPr marL="285750" marR="0" lvl="0" indent="-285750" algn="l" defTabSz="609463" rtl="0" eaLnBrk="1" fontAlgn="auto" latinLnBrk="0" hangingPunct="1">
              <a:lnSpc>
                <a:spcPts val="1700"/>
              </a:lnSpc>
              <a:spcBef>
                <a:spcPts val="1799"/>
              </a:spcBef>
              <a:spcAft>
                <a:spcPts val="0"/>
              </a:spcAft>
              <a:buClr>
                <a:srgbClr val="8C195F"/>
              </a:buClr>
              <a:buSzTx/>
              <a:buFont typeface="Arial" panose="020B0604020202020204" pitchFamily="34" charset="0"/>
              <a:buChar char="•"/>
              <a:tabLst/>
              <a:defRPr/>
            </a:pPr>
            <a:r>
              <a:rPr kumimoji="0" lang="de-CH" sz="1788" b="0" i="0" u="none" strike="noStrike" kern="1200" cap="none" spc="0" normalizeH="0" baseline="0" noProof="0" dirty="0">
                <a:ln>
                  <a:noFill/>
                </a:ln>
                <a:solidFill>
                  <a:srgbClr val="191919"/>
                </a:solidFill>
                <a:effectLst/>
                <a:uLnTx/>
                <a:uFillTx/>
                <a:latin typeface="Arial" panose="020B0604020202020204"/>
                <a:ea typeface="+mn-ea"/>
                <a:cs typeface="+mn-cs"/>
              </a:rPr>
              <a:t>Kraftgesteuerte Fügeprozesse</a:t>
            </a:r>
          </a:p>
          <a:p>
            <a:endParaRPr lang="de-CH" b="1" dirty="0"/>
          </a:p>
        </p:txBody>
      </p:sp>
      <p:sp>
        <p:nvSpPr>
          <p:cNvPr id="3" name="Titel 2">
            <a:extLst>
              <a:ext uri="{FF2B5EF4-FFF2-40B4-BE49-F238E27FC236}">
                <a16:creationId xmlns:a16="http://schemas.microsoft.com/office/drawing/2014/main" id="{ECF69B7A-C700-0EEA-3A44-8D969E61E163}"/>
              </a:ext>
            </a:extLst>
          </p:cNvPr>
          <p:cNvSpPr>
            <a:spLocks noGrp="1"/>
          </p:cNvSpPr>
          <p:nvPr>
            <p:ph type="title"/>
          </p:nvPr>
        </p:nvSpPr>
        <p:spPr>
          <a:xfrm>
            <a:off x="624419" y="452967"/>
            <a:ext cx="9301459" cy="483296"/>
          </a:xfrm>
        </p:spPr>
        <p:txBody>
          <a:bodyPr>
            <a:normAutofit fontScale="90000"/>
          </a:bodyPr>
          <a:lstStyle/>
          <a:p>
            <a:r>
              <a:rPr lang="de-CH" dirty="0"/>
              <a:t>Einsatzbedingungen von Sensoren in der Robotik (2)</a:t>
            </a:r>
          </a:p>
        </p:txBody>
      </p:sp>
      <p:sp>
        <p:nvSpPr>
          <p:cNvPr id="4" name="Fußzeilenplatzhalter 3">
            <a:extLst>
              <a:ext uri="{FF2B5EF4-FFF2-40B4-BE49-F238E27FC236}">
                <a16:creationId xmlns:a16="http://schemas.microsoft.com/office/drawing/2014/main" id="{914ACDED-1F0E-F5D8-948F-A278F5B49D35}"/>
              </a:ext>
            </a:extLst>
          </p:cNvPr>
          <p:cNvSpPr>
            <a:spLocks noGrp="1"/>
          </p:cNvSpPr>
          <p:nvPr>
            <p:ph type="ftr" sz="quarter" idx="15"/>
          </p:nvPr>
        </p:nvSpPr>
        <p:spPr/>
        <p:txBody>
          <a:bodyPr/>
          <a:lstStyle/>
          <a:p>
            <a:pPr defTabSz="354707"/>
            <a:r>
              <a:rPr lang="de-DE" dirty="0"/>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AF9FE5ED-2D3A-44E0-A0F8-A07D28F5F03A}"/>
              </a:ext>
            </a:extLst>
          </p:cNvPr>
          <p:cNvSpPr>
            <a:spLocks noGrp="1"/>
          </p:cNvSpPr>
          <p:nvPr>
            <p:ph type="sldNum" sz="quarter" idx="16"/>
          </p:nvPr>
        </p:nvSpPr>
        <p:spPr/>
        <p:txBody>
          <a:bodyPr/>
          <a:lstStyle/>
          <a:p>
            <a:fld id="{61F2C2C2-1EE4-4D60-B09F-2141F977BFAA}" type="slidenum">
              <a:rPr lang="de-DE" altLang="de-DE" smtClean="0"/>
              <a:pPr/>
              <a:t>6</a:t>
            </a:fld>
            <a:endParaRPr lang="de-DE" altLang="de-DE"/>
          </a:p>
        </p:txBody>
      </p:sp>
      <p:pic>
        <p:nvPicPr>
          <p:cNvPr id="8" name="Grafik 7" descr="Ein Bild, das Waschbecken, Im Haus, Forschungsinstrument, Werkzeug enthält.&#10;&#10;Automatisch generierte Beschreibung">
            <a:extLst>
              <a:ext uri="{FF2B5EF4-FFF2-40B4-BE49-F238E27FC236}">
                <a16:creationId xmlns:a16="http://schemas.microsoft.com/office/drawing/2014/main" id="{D8FC2B93-D576-2F19-3860-E4023AA374B0}"/>
              </a:ext>
            </a:extLst>
          </p:cNvPr>
          <p:cNvPicPr>
            <a:picLocks noChangeAspect="1"/>
          </p:cNvPicPr>
          <p:nvPr/>
        </p:nvPicPr>
        <p:blipFill rotWithShape="1">
          <a:blip r:embed="rId2">
            <a:extLst>
              <a:ext uri="{28A0092B-C50C-407E-A947-70E740481C1C}">
                <a14:useLocalDpi xmlns:a14="http://schemas.microsoft.com/office/drawing/2010/main" val="0"/>
              </a:ext>
            </a:extLst>
          </a:blip>
          <a:srcRect l="11613" t="13573" r="18058" b="12450"/>
          <a:stretch/>
        </p:blipFill>
        <p:spPr>
          <a:xfrm>
            <a:off x="7876855" y="3939540"/>
            <a:ext cx="3789365" cy="2242141"/>
          </a:xfrm>
          <a:prstGeom prst="rect">
            <a:avLst/>
          </a:prstGeom>
        </p:spPr>
      </p:pic>
      <p:pic>
        <p:nvPicPr>
          <p:cNvPr id="10" name="Grafik 9" descr="Ein Bild, das Kopfhörer, Licht enthält.&#10;&#10;Automatisch generierte Beschreibung">
            <a:extLst>
              <a:ext uri="{FF2B5EF4-FFF2-40B4-BE49-F238E27FC236}">
                <a16:creationId xmlns:a16="http://schemas.microsoft.com/office/drawing/2014/main" id="{2B5AD2C8-25E4-CB58-A3F8-5C6A81BA3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181" y="1096458"/>
            <a:ext cx="4267394" cy="2843082"/>
          </a:xfrm>
          <a:prstGeom prst="rect">
            <a:avLst/>
          </a:prstGeom>
        </p:spPr>
      </p:pic>
    </p:spTree>
    <p:extLst>
      <p:ext uri="{BB962C8B-B14F-4D97-AF65-F5344CB8AC3E}">
        <p14:creationId xmlns:p14="http://schemas.microsoft.com/office/powerpoint/2010/main" val="255592872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D745CC6-1925-58C2-EB57-E8A5049DC6FA}"/>
              </a:ext>
            </a:extLst>
          </p:cNvPr>
          <p:cNvSpPr>
            <a:spLocks noGrp="1"/>
          </p:cNvSpPr>
          <p:nvPr>
            <p:ph type="title"/>
          </p:nvPr>
        </p:nvSpPr>
        <p:spPr/>
        <p:txBody>
          <a:bodyPr>
            <a:normAutofit fontScale="90000"/>
          </a:bodyPr>
          <a:lstStyle/>
          <a:p>
            <a:r>
              <a:rPr lang="de-CH" dirty="0"/>
              <a:t>Gängige Sensorprinzipien in der Robotik</a:t>
            </a:r>
          </a:p>
        </p:txBody>
      </p:sp>
      <p:sp>
        <p:nvSpPr>
          <p:cNvPr id="4" name="Fußzeilenplatzhalter 3">
            <a:extLst>
              <a:ext uri="{FF2B5EF4-FFF2-40B4-BE49-F238E27FC236}">
                <a16:creationId xmlns:a16="http://schemas.microsoft.com/office/drawing/2014/main" id="{91B659DF-8A95-FF24-01C8-7FF5DE0B91DC}"/>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09CF2818-3567-0B56-EDC8-5180861E0B8B}"/>
              </a:ext>
            </a:extLst>
          </p:cNvPr>
          <p:cNvSpPr>
            <a:spLocks noGrp="1"/>
          </p:cNvSpPr>
          <p:nvPr>
            <p:ph type="sldNum" sz="quarter" idx="16"/>
          </p:nvPr>
        </p:nvSpPr>
        <p:spPr/>
        <p:txBody>
          <a:bodyPr/>
          <a:lstStyle/>
          <a:p>
            <a:fld id="{61F2C2C2-1EE4-4D60-B09F-2141F977BFAA}" type="slidenum">
              <a:rPr lang="de-DE" altLang="de-DE" smtClean="0"/>
              <a:pPr/>
              <a:t>7</a:t>
            </a:fld>
            <a:endParaRPr lang="de-DE" altLang="de-DE"/>
          </a:p>
        </p:txBody>
      </p:sp>
      <p:sp>
        <p:nvSpPr>
          <p:cNvPr id="8" name="object 9">
            <a:extLst>
              <a:ext uri="{FF2B5EF4-FFF2-40B4-BE49-F238E27FC236}">
                <a16:creationId xmlns:a16="http://schemas.microsoft.com/office/drawing/2014/main" id="{BDEC7BD0-DE93-3C99-D157-99B4FAFB8BB2}"/>
              </a:ext>
            </a:extLst>
          </p:cNvPr>
          <p:cNvSpPr/>
          <p:nvPr/>
        </p:nvSpPr>
        <p:spPr>
          <a:xfrm>
            <a:off x="3391960" y="1326619"/>
            <a:ext cx="4209415" cy="483234"/>
          </a:xfrm>
          <a:custGeom>
            <a:avLst/>
            <a:gdLst/>
            <a:ahLst/>
            <a:cxnLst/>
            <a:rect l="l" t="t" r="r" b="b"/>
            <a:pathLst>
              <a:path w="4209415" h="483235">
                <a:moveTo>
                  <a:pt x="0" y="483108"/>
                </a:moveTo>
                <a:lnTo>
                  <a:pt x="4209288" y="483108"/>
                </a:lnTo>
                <a:lnTo>
                  <a:pt x="4209288" y="0"/>
                </a:lnTo>
                <a:lnTo>
                  <a:pt x="0" y="0"/>
                </a:lnTo>
                <a:lnTo>
                  <a:pt x="0" y="483108"/>
                </a:lnTo>
                <a:close/>
              </a:path>
            </a:pathLst>
          </a:custGeom>
          <a:ln w="28956">
            <a:solidFill>
              <a:schemeClr val="accent1"/>
            </a:solidFill>
          </a:ln>
        </p:spPr>
        <p:txBody>
          <a:bodyPr wrap="square" lIns="0" tIns="0" rIns="0" bIns="0" rtlCol="0"/>
          <a:lstStyle/>
          <a:p>
            <a:endParaRPr>
              <a:latin typeface="+mj-lt"/>
            </a:endParaRPr>
          </a:p>
        </p:txBody>
      </p:sp>
      <p:sp>
        <p:nvSpPr>
          <p:cNvPr id="9" name="object 10">
            <a:extLst>
              <a:ext uri="{FF2B5EF4-FFF2-40B4-BE49-F238E27FC236}">
                <a16:creationId xmlns:a16="http://schemas.microsoft.com/office/drawing/2014/main" id="{90164B25-9924-E981-6CD5-E47F518E6C4E}"/>
              </a:ext>
            </a:extLst>
          </p:cNvPr>
          <p:cNvSpPr txBox="1"/>
          <p:nvPr/>
        </p:nvSpPr>
        <p:spPr>
          <a:xfrm>
            <a:off x="4041808" y="1402514"/>
            <a:ext cx="2908958" cy="289823"/>
          </a:xfrm>
          <a:prstGeom prst="rect">
            <a:avLst/>
          </a:prstGeom>
        </p:spPr>
        <p:txBody>
          <a:bodyPr vert="horz" wrap="square" lIns="0" tIns="12700" rIns="0" bIns="0" rtlCol="0">
            <a:spAutoFit/>
          </a:bodyPr>
          <a:lstStyle/>
          <a:p>
            <a:pPr marL="12700">
              <a:lnSpc>
                <a:spcPct val="100000"/>
              </a:lnSpc>
              <a:spcBef>
                <a:spcPts val="100"/>
              </a:spcBef>
            </a:pPr>
            <a:r>
              <a:rPr sz="1800" b="1" dirty="0">
                <a:latin typeface="+mj-lt"/>
                <a:cs typeface="Calibri"/>
              </a:rPr>
              <a:t>Sensoren</a:t>
            </a:r>
            <a:r>
              <a:rPr sz="1800" b="1" spc="-25" dirty="0">
                <a:latin typeface="+mj-lt"/>
                <a:cs typeface="Calibri"/>
              </a:rPr>
              <a:t> </a:t>
            </a:r>
            <a:r>
              <a:rPr sz="1800" b="1" dirty="0">
                <a:latin typeface="+mj-lt"/>
                <a:cs typeface="Calibri"/>
              </a:rPr>
              <a:t>in</a:t>
            </a:r>
            <a:r>
              <a:rPr sz="1800" b="1" spc="-20" dirty="0">
                <a:latin typeface="+mj-lt"/>
                <a:cs typeface="Calibri"/>
              </a:rPr>
              <a:t> </a:t>
            </a:r>
            <a:r>
              <a:rPr sz="1800" b="1" dirty="0">
                <a:latin typeface="+mj-lt"/>
                <a:cs typeface="Calibri"/>
              </a:rPr>
              <a:t>der</a:t>
            </a:r>
            <a:r>
              <a:rPr sz="1800" b="1" spc="-55" dirty="0">
                <a:latin typeface="+mj-lt"/>
                <a:cs typeface="Calibri"/>
              </a:rPr>
              <a:t> </a:t>
            </a:r>
            <a:r>
              <a:rPr sz="1800" b="1" spc="-10" dirty="0">
                <a:latin typeface="+mj-lt"/>
                <a:cs typeface="Calibri"/>
              </a:rPr>
              <a:t>Robotik</a:t>
            </a:r>
            <a:endParaRPr sz="1800" dirty="0">
              <a:latin typeface="+mj-lt"/>
              <a:cs typeface="Calibri"/>
            </a:endParaRPr>
          </a:p>
        </p:txBody>
      </p:sp>
      <p:sp>
        <p:nvSpPr>
          <p:cNvPr id="10" name="object 11">
            <a:extLst>
              <a:ext uri="{FF2B5EF4-FFF2-40B4-BE49-F238E27FC236}">
                <a16:creationId xmlns:a16="http://schemas.microsoft.com/office/drawing/2014/main" id="{B45DCEA9-D348-BB05-9E5D-CFE80A816CDF}"/>
              </a:ext>
            </a:extLst>
          </p:cNvPr>
          <p:cNvSpPr/>
          <p:nvPr/>
        </p:nvSpPr>
        <p:spPr>
          <a:xfrm>
            <a:off x="2119420" y="2274546"/>
            <a:ext cx="2263140" cy="485140"/>
          </a:xfrm>
          <a:custGeom>
            <a:avLst/>
            <a:gdLst/>
            <a:ahLst/>
            <a:cxnLst/>
            <a:rect l="l" t="t" r="r" b="b"/>
            <a:pathLst>
              <a:path w="2263140" h="485139">
                <a:moveTo>
                  <a:pt x="0" y="484632"/>
                </a:moveTo>
                <a:lnTo>
                  <a:pt x="2263140" y="484632"/>
                </a:lnTo>
                <a:lnTo>
                  <a:pt x="2263140" y="0"/>
                </a:lnTo>
                <a:lnTo>
                  <a:pt x="0" y="0"/>
                </a:lnTo>
                <a:lnTo>
                  <a:pt x="0" y="484632"/>
                </a:lnTo>
                <a:close/>
              </a:path>
            </a:pathLst>
          </a:custGeom>
          <a:ln w="28956">
            <a:solidFill>
              <a:schemeClr val="accent1"/>
            </a:solidFill>
          </a:ln>
        </p:spPr>
        <p:txBody>
          <a:bodyPr wrap="square" lIns="0" tIns="0" rIns="0" bIns="0" rtlCol="0"/>
          <a:lstStyle/>
          <a:p>
            <a:endParaRPr>
              <a:latin typeface="+mj-lt"/>
            </a:endParaRPr>
          </a:p>
        </p:txBody>
      </p:sp>
      <p:sp>
        <p:nvSpPr>
          <p:cNvPr id="11" name="object 12">
            <a:extLst>
              <a:ext uri="{FF2B5EF4-FFF2-40B4-BE49-F238E27FC236}">
                <a16:creationId xmlns:a16="http://schemas.microsoft.com/office/drawing/2014/main" id="{FF51DBFC-E172-7303-F82B-1B56482D4C94}"/>
              </a:ext>
            </a:extLst>
          </p:cNvPr>
          <p:cNvSpPr txBox="1"/>
          <p:nvPr/>
        </p:nvSpPr>
        <p:spPr>
          <a:xfrm>
            <a:off x="2650533" y="2351889"/>
            <a:ext cx="1200406" cy="289823"/>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mj-lt"/>
                <a:cs typeface="Calibri"/>
              </a:rPr>
              <a:t>Berührend</a:t>
            </a:r>
            <a:endParaRPr sz="1800" dirty="0">
              <a:latin typeface="+mj-lt"/>
              <a:cs typeface="Calibri"/>
            </a:endParaRPr>
          </a:p>
        </p:txBody>
      </p:sp>
      <p:sp>
        <p:nvSpPr>
          <p:cNvPr id="12" name="object 13">
            <a:extLst>
              <a:ext uri="{FF2B5EF4-FFF2-40B4-BE49-F238E27FC236}">
                <a16:creationId xmlns:a16="http://schemas.microsoft.com/office/drawing/2014/main" id="{9390D948-EB89-E0BF-231D-FE8E261FDA30}"/>
              </a:ext>
            </a:extLst>
          </p:cNvPr>
          <p:cNvSpPr/>
          <p:nvPr/>
        </p:nvSpPr>
        <p:spPr>
          <a:xfrm>
            <a:off x="7601249" y="2274546"/>
            <a:ext cx="2263140" cy="485140"/>
          </a:xfrm>
          <a:custGeom>
            <a:avLst/>
            <a:gdLst/>
            <a:ahLst/>
            <a:cxnLst/>
            <a:rect l="l" t="t" r="r" b="b"/>
            <a:pathLst>
              <a:path w="2263140" h="485139">
                <a:moveTo>
                  <a:pt x="0" y="484632"/>
                </a:moveTo>
                <a:lnTo>
                  <a:pt x="2263139" y="484632"/>
                </a:lnTo>
                <a:lnTo>
                  <a:pt x="2263139" y="0"/>
                </a:lnTo>
                <a:lnTo>
                  <a:pt x="0" y="0"/>
                </a:lnTo>
                <a:lnTo>
                  <a:pt x="0" y="484632"/>
                </a:lnTo>
                <a:close/>
              </a:path>
            </a:pathLst>
          </a:custGeom>
          <a:ln w="28955">
            <a:solidFill>
              <a:schemeClr val="accent1"/>
            </a:solidFill>
          </a:ln>
        </p:spPr>
        <p:txBody>
          <a:bodyPr wrap="square" lIns="0" tIns="0" rIns="0" bIns="0" rtlCol="0"/>
          <a:lstStyle/>
          <a:p>
            <a:endParaRPr>
              <a:latin typeface="+mj-lt"/>
            </a:endParaRPr>
          </a:p>
        </p:txBody>
      </p:sp>
      <p:sp>
        <p:nvSpPr>
          <p:cNvPr id="13" name="object 14">
            <a:extLst>
              <a:ext uri="{FF2B5EF4-FFF2-40B4-BE49-F238E27FC236}">
                <a16:creationId xmlns:a16="http://schemas.microsoft.com/office/drawing/2014/main" id="{AF554687-EF8C-2CB6-765B-7DB5C73EA0A1}"/>
              </a:ext>
            </a:extLst>
          </p:cNvPr>
          <p:cNvSpPr txBox="1"/>
          <p:nvPr/>
        </p:nvSpPr>
        <p:spPr>
          <a:xfrm>
            <a:off x="8038001" y="2351889"/>
            <a:ext cx="1669216" cy="289823"/>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mj-lt"/>
                <a:cs typeface="Calibri"/>
              </a:rPr>
              <a:t>Berührungslos</a:t>
            </a:r>
            <a:endParaRPr sz="1800" dirty="0">
              <a:latin typeface="+mj-lt"/>
              <a:cs typeface="Calibri"/>
            </a:endParaRPr>
          </a:p>
        </p:txBody>
      </p:sp>
      <p:sp>
        <p:nvSpPr>
          <p:cNvPr id="14" name="object 15">
            <a:extLst>
              <a:ext uri="{FF2B5EF4-FFF2-40B4-BE49-F238E27FC236}">
                <a16:creationId xmlns:a16="http://schemas.microsoft.com/office/drawing/2014/main" id="{A5D0A9A7-4571-C60A-64B0-395E38BA06E0}"/>
              </a:ext>
            </a:extLst>
          </p:cNvPr>
          <p:cNvSpPr/>
          <p:nvPr/>
        </p:nvSpPr>
        <p:spPr>
          <a:xfrm>
            <a:off x="839260" y="3227046"/>
            <a:ext cx="2339340" cy="1260475"/>
          </a:xfrm>
          <a:custGeom>
            <a:avLst/>
            <a:gdLst/>
            <a:ahLst/>
            <a:cxnLst/>
            <a:rect l="l" t="t" r="r" b="b"/>
            <a:pathLst>
              <a:path w="2339340" h="1260475">
                <a:moveTo>
                  <a:pt x="0" y="1260348"/>
                </a:moveTo>
                <a:lnTo>
                  <a:pt x="2339340" y="1260348"/>
                </a:lnTo>
                <a:lnTo>
                  <a:pt x="2339340" y="0"/>
                </a:lnTo>
                <a:lnTo>
                  <a:pt x="0" y="0"/>
                </a:lnTo>
                <a:lnTo>
                  <a:pt x="0" y="1260348"/>
                </a:lnTo>
                <a:close/>
              </a:path>
            </a:pathLst>
          </a:custGeom>
          <a:ln w="28956">
            <a:solidFill>
              <a:schemeClr val="accent1"/>
            </a:solidFill>
          </a:ln>
        </p:spPr>
        <p:txBody>
          <a:bodyPr wrap="square" lIns="0" tIns="0" rIns="0" bIns="0" rtlCol="0"/>
          <a:lstStyle/>
          <a:p>
            <a:endParaRPr>
              <a:latin typeface="+mj-lt"/>
            </a:endParaRPr>
          </a:p>
        </p:txBody>
      </p:sp>
      <p:sp>
        <p:nvSpPr>
          <p:cNvPr id="15" name="object 16">
            <a:extLst>
              <a:ext uri="{FF2B5EF4-FFF2-40B4-BE49-F238E27FC236}">
                <a16:creationId xmlns:a16="http://schemas.microsoft.com/office/drawing/2014/main" id="{1795140D-D46C-D366-65D3-52E1D8122D94}"/>
              </a:ext>
            </a:extLst>
          </p:cNvPr>
          <p:cNvSpPr txBox="1"/>
          <p:nvPr/>
        </p:nvSpPr>
        <p:spPr>
          <a:xfrm>
            <a:off x="916019" y="3397988"/>
            <a:ext cx="1409738"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mj-lt"/>
                <a:cs typeface="Calibri"/>
              </a:rPr>
              <a:t>Kraft/Moment</a:t>
            </a:r>
            <a:endParaRPr sz="1500" dirty="0">
              <a:latin typeface="+mj-lt"/>
              <a:cs typeface="Calibri"/>
            </a:endParaRPr>
          </a:p>
        </p:txBody>
      </p:sp>
      <p:sp>
        <p:nvSpPr>
          <p:cNvPr id="16" name="object 17">
            <a:extLst>
              <a:ext uri="{FF2B5EF4-FFF2-40B4-BE49-F238E27FC236}">
                <a16:creationId xmlns:a16="http://schemas.microsoft.com/office/drawing/2014/main" id="{758C0017-FFA9-D346-DB76-FA41D3A3B2F0}"/>
              </a:ext>
            </a:extLst>
          </p:cNvPr>
          <p:cNvSpPr txBox="1"/>
          <p:nvPr/>
        </p:nvSpPr>
        <p:spPr>
          <a:xfrm>
            <a:off x="916019" y="3626588"/>
            <a:ext cx="2117725" cy="659155"/>
          </a:xfrm>
          <a:prstGeom prst="rect">
            <a:avLst/>
          </a:prstGeom>
        </p:spPr>
        <p:txBody>
          <a:bodyPr vert="horz" wrap="square" lIns="0" tIns="12700" rIns="0" bIns="0" rtlCol="0">
            <a:spAutoFit/>
          </a:bodyPr>
          <a:lstStyle/>
          <a:p>
            <a:pPr marL="184785" indent="-172720">
              <a:lnSpc>
                <a:spcPct val="100000"/>
              </a:lnSpc>
              <a:spcBef>
                <a:spcPts val="100"/>
              </a:spcBef>
              <a:buChar char="-"/>
              <a:tabLst>
                <a:tab pos="185420" algn="l"/>
              </a:tabLst>
            </a:pPr>
            <a:r>
              <a:rPr sz="1400" spc="-10" dirty="0">
                <a:latin typeface="+mj-lt"/>
                <a:cs typeface="Calibri"/>
              </a:rPr>
              <a:t>Greifkraftmessung</a:t>
            </a:r>
            <a:endParaRPr sz="1400">
              <a:latin typeface="+mj-lt"/>
              <a:cs typeface="Calibri"/>
            </a:endParaRPr>
          </a:p>
          <a:p>
            <a:pPr marL="184785" indent="-172720">
              <a:lnSpc>
                <a:spcPct val="100000"/>
              </a:lnSpc>
              <a:spcBef>
                <a:spcPts val="5"/>
              </a:spcBef>
              <a:buChar char="-"/>
              <a:tabLst>
                <a:tab pos="185420" algn="l"/>
              </a:tabLst>
            </a:pPr>
            <a:r>
              <a:rPr sz="1400" spc="-20" dirty="0">
                <a:latin typeface="+mj-lt"/>
                <a:cs typeface="Calibri"/>
              </a:rPr>
              <a:t>Kraft-</a:t>
            </a:r>
            <a:r>
              <a:rPr sz="1400" spc="-10" dirty="0">
                <a:latin typeface="+mj-lt"/>
                <a:cs typeface="Calibri"/>
              </a:rPr>
              <a:t>/Momentenmessung</a:t>
            </a:r>
            <a:endParaRPr sz="1400">
              <a:latin typeface="+mj-lt"/>
              <a:cs typeface="Calibri"/>
            </a:endParaRPr>
          </a:p>
        </p:txBody>
      </p:sp>
      <p:sp>
        <p:nvSpPr>
          <p:cNvPr id="17" name="object 18">
            <a:extLst>
              <a:ext uri="{FF2B5EF4-FFF2-40B4-BE49-F238E27FC236}">
                <a16:creationId xmlns:a16="http://schemas.microsoft.com/office/drawing/2014/main" id="{01DC5004-D4D0-F6E3-00DA-A4A95B0AB9E9}"/>
              </a:ext>
            </a:extLst>
          </p:cNvPr>
          <p:cNvSpPr/>
          <p:nvPr/>
        </p:nvSpPr>
        <p:spPr>
          <a:xfrm>
            <a:off x="6257080" y="3227046"/>
            <a:ext cx="2341245" cy="1260475"/>
          </a:xfrm>
          <a:custGeom>
            <a:avLst/>
            <a:gdLst/>
            <a:ahLst/>
            <a:cxnLst/>
            <a:rect l="l" t="t" r="r" b="b"/>
            <a:pathLst>
              <a:path w="2341245" h="1260475">
                <a:moveTo>
                  <a:pt x="0" y="1260348"/>
                </a:moveTo>
                <a:lnTo>
                  <a:pt x="2340863" y="1260348"/>
                </a:lnTo>
                <a:lnTo>
                  <a:pt x="2340863" y="0"/>
                </a:lnTo>
                <a:lnTo>
                  <a:pt x="0" y="0"/>
                </a:lnTo>
                <a:lnTo>
                  <a:pt x="0" y="1260348"/>
                </a:lnTo>
                <a:close/>
              </a:path>
            </a:pathLst>
          </a:custGeom>
          <a:ln w="28956">
            <a:solidFill>
              <a:schemeClr val="accent1"/>
            </a:solidFill>
          </a:ln>
        </p:spPr>
        <p:txBody>
          <a:bodyPr wrap="square" lIns="0" tIns="0" rIns="0" bIns="0" rtlCol="0"/>
          <a:lstStyle/>
          <a:p>
            <a:endParaRPr>
              <a:latin typeface="+mj-lt"/>
            </a:endParaRPr>
          </a:p>
        </p:txBody>
      </p:sp>
      <p:sp>
        <p:nvSpPr>
          <p:cNvPr id="18" name="object 19">
            <a:extLst>
              <a:ext uri="{FF2B5EF4-FFF2-40B4-BE49-F238E27FC236}">
                <a16:creationId xmlns:a16="http://schemas.microsoft.com/office/drawing/2014/main" id="{AC93DE58-E89D-3339-A269-4B4958D0AC88}"/>
              </a:ext>
            </a:extLst>
          </p:cNvPr>
          <p:cNvSpPr txBox="1"/>
          <p:nvPr/>
        </p:nvSpPr>
        <p:spPr>
          <a:xfrm>
            <a:off x="6335058" y="3357044"/>
            <a:ext cx="1424089" cy="243656"/>
          </a:xfrm>
          <a:prstGeom prst="rect">
            <a:avLst/>
          </a:prstGeom>
        </p:spPr>
        <p:txBody>
          <a:bodyPr vert="horz" wrap="square" lIns="0" tIns="12700" rIns="0" bIns="0" rtlCol="0">
            <a:spAutoFit/>
          </a:bodyPr>
          <a:lstStyle/>
          <a:p>
            <a:pPr marL="12700">
              <a:lnSpc>
                <a:spcPct val="100000"/>
              </a:lnSpc>
              <a:spcBef>
                <a:spcPts val="100"/>
              </a:spcBef>
            </a:pPr>
            <a:r>
              <a:rPr lang="de-CH" sz="1500" b="1" spc="-10" dirty="0">
                <a:latin typeface="+mj-lt"/>
                <a:cs typeface="Calibri"/>
              </a:rPr>
              <a:t>O</a:t>
            </a:r>
            <a:r>
              <a:rPr sz="1500" b="1" spc="-10" dirty="0" err="1">
                <a:latin typeface="+mj-lt"/>
                <a:cs typeface="Calibri"/>
              </a:rPr>
              <a:t>ptisch</a:t>
            </a:r>
            <a:endParaRPr sz="1500" dirty="0">
              <a:latin typeface="+mj-lt"/>
              <a:cs typeface="Calibri"/>
            </a:endParaRPr>
          </a:p>
        </p:txBody>
      </p:sp>
      <p:sp>
        <p:nvSpPr>
          <p:cNvPr id="19" name="object 20">
            <a:extLst>
              <a:ext uri="{FF2B5EF4-FFF2-40B4-BE49-F238E27FC236}">
                <a16:creationId xmlns:a16="http://schemas.microsoft.com/office/drawing/2014/main" id="{B8026833-3D46-6E67-A61F-1AB28D5B400F}"/>
              </a:ext>
            </a:extLst>
          </p:cNvPr>
          <p:cNvSpPr txBox="1"/>
          <p:nvPr/>
        </p:nvSpPr>
        <p:spPr>
          <a:xfrm>
            <a:off x="6335059" y="3626588"/>
            <a:ext cx="2177415" cy="874598"/>
          </a:xfrm>
          <a:prstGeom prst="rect">
            <a:avLst/>
          </a:prstGeom>
        </p:spPr>
        <p:txBody>
          <a:bodyPr vert="horz" wrap="square" lIns="0" tIns="12700" rIns="0" bIns="0" rtlCol="0">
            <a:spAutoFit/>
          </a:bodyPr>
          <a:lstStyle/>
          <a:p>
            <a:pPr marL="184785" marR="38100" indent="-172720">
              <a:lnSpc>
                <a:spcPct val="100000"/>
              </a:lnSpc>
              <a:spcBef>
                <a:spcPts val="100"/>
              </a:spcBef>
              <a:buChar char="-"/>
              <a:tabLst>
                <a:tab pos="185420" algn="l"/>
              </a:tabLst>
            </a:pPr>
            <a:r>
              <a:rPr sz="1400" spc="-10" dirty="0">
                <a:latin typeface="+mj-lt"/>
                <a:cs typeface="Calibri"/>
              </a:rPr>
              <a:t>2D-</a:t>
            </a:r>
            <a:r>
              <a:rPr sz="1400" dirty="0">
                <a:latin typeface="+mj-lt"/>
                <a:cs typeface="Calibri"/>
              </a:rPr>
              <a:t>Bildverarbeitung,</a:t>
            </a:r>
            <a:r>
              <a:rPr sz="1400" spc="-20" dirty="0">
                <a:latin typeface="+mj-lt"/>
                <a:cs typeface="Calibri"/>
              </a:rPr>
              <a:t> </a:t>
            </a:r>
            <a:r>
              <a:rPr sz="1400" spc="-25" dirty="0">
                <a:latin typeface="+mj-lt"/>
                <a:cs typeface="Calibri"/>
              </a:rPr>
              <a:t>binär, </a:t>
            </a:r>
            <a:r>
              <a:rPr sz="1400" spc="-10" dirty="0">
                <a:latin typeface="+mj-lt"/>
                <a:cs typeface="Calibri"/>
              </a:rPr>
              <a:t>Grauwert</a:t>
            </a:r>
            <a:endParaRPr sz="1400" dirty="0">
              <a:latin typeface="+mj-lt"/>
              <a:cs typeface="Calibri"/>
            </a:endParaRPr>
          </a:p>
          <a:p>
            <a:pPr marL="184785" indent="-172720">
              <a:lnSpc>
                <a:spcPct val="100000"/>
              </a:lnSpc>
              <a:spcBef>
                <a:spcPts val="5"/>
              </a:spcBef>
              <a:buChar char="-"/>
              <a:tabLst>
                <a:tab pos="185420" algn="l"/>
              </a:tabLst>
            </a:pPr>
            <a:r>
              <a:rPr sz="1400" spc="-10" dirty="0">
                <a:latin typeface="+mj-lt"/>
                <a:cs typeface="Calibri"/>
              </a:rPr>
              <a:t>3D-Stereo-Bildverarbeitung</a:t>
            </a:r>
            <a:endParaRPr sz="1400" dirty="0">
              <a:latin typeface="+mj-lt"/>
              <a:cs typeface="Calibri"/>
            </a:endParaRPr>
          </a:p>
        </p:txBody>
      </p:sp>
      <p:sp>
        <p:nvSpPr>
          <p:cNvPr id="20" name="object 21">
            <a:extLst>
              <a:ext uri="{FF2B5EF4-FFF2-40B4-BE49-F238E27FC236}">
                <a16:creationId xmlns:a16="http://schemas.microsoft.com/office/drawing/2014/main" id="{02AB18A1-579A-6585-3531-741ACFA5C849}"/>
              </a:ext>
            </a:extLst>
          </p:cNvPr>
          <p:cNvSpPr/>
          <p:nvPr/>
        </p:nvSpPr>
        <p:spPr>
          <a:xfrm>
            <a:off x="3323380" y="3227046"/>
            <a:ext cx="2341245" cy="1260475"/>
          </a:xfrm>
          <a:custGeom>
            <a:avLst/>
            <a:gdLst/>
            <a:ahLst/>
            <a:cxnLst/>
            <a:rect l="l" t="t" r="r" b="b"/>
            <a:pathLst>
              <a:path w="2341245" h="1260475">
                <a:moveTo>
                  <a:pt x="0" y="1260348"/>
                </a:moveTo>
                <a:lnTo>
                  <a:pt x="2340864" y="1260348"/>
                </a:lnTo>
                <a:lnTo>
                  <a:pt x="2340864" y="0"/>
                </a:lnTo>
                <a:lnTo>
                  <a:pt x="0" y="0"/>
                </a:lnTo>
                <a:lnTo>
                  <a:pt x="0" y="1260348"/>
                </a:lnTo>
                <a:close/>
              </a:path>
            </a:pathLst>
          </a:custGeom>
          <a:ln w="28956">
            <a:solidFill>
              <a:schemeClr val="accent1"/>
            </a:solidFill>
          </a:ln>
        </p:spPr>
        <p:txBody>
          <a:bodyPr wrap="square" lIns="0" tIns="0" rIns="0" bIns="0" rtlCol="0"/>
          <a:lstStyle/>
          <a:p>
            <a:endParaRPr>
              <a:latin typeface="+mj-lt"/>
            </a:endParaRPr>
          </a:p>
        </p:txBody>
      </p:sp>
      <p:sp>
        <p:nvSpPr>
          <p:cNvPr id="21" name="object 22">
            <a:extLst>
              <a:ext uri="{FF2B5EF4-FFF2-40B4-BE49-F238E27FC236}">
                <a16:creationId xmlns:a16="http://schemas.microsoft.com/office/drawing/2014/main" id="{41C18A39-17DF-7E09-DC63-D7B4DE147B16}"/>
              </a:ext>
            </a:extLst>
          </p:cNvPr>
          <p:cNvSpPr txBox="1"/>
          <p:nvPr/>
        </p:nvSpPr>
        <p:spPr>
          <a:xfrm>
            <a:off x="3400723" y="3397988"/>
            <a:ext cx="870331" cy="243656"/>
          </a:xfrm>
          <a:prstGeom prst="rect">
            <a:avLst/>
          </a:prstGeom>
        </p:spPr>
        <p:txBody>
          <a:bodyPr vert="horz" wrap="square" lIns="0" tIns="12700" rIns="0" bIns="0" rtlCol="0">
            <a:spAutoFit/>
          </a:bodyPr>
          <a:lstStyle/>
          <a:p>
            <a:pPr marL="12700">
              <a:lnSpc>
                <a:spcPct val="100000"/>
              </a:lnSpc>
              <a:spcBef>
                <a:spcPts val="100"/>
              </a:spcBef>
            </a:pPr>
            <a:r>
              <a:rPr sz="1500" b="1" spc="-20" dirty="0">
                <a:latin typeface="+mj-lt"/>
                <a:cs typeface="Calibri"/>
              </a:rPr>
              <a:t>Taktil</a:t>
            </a:r>
            <a:endParaRPr sz="1500" dirty="0">
              <a:latin typeface="+mj-lt"/>
              <a:cs typeface="Calibri"/>
            </a:endParaRPr>
          </a:p>
        </p:txBody>
      </p:sp>
      <p:sp>
        <p:nvSpPr>
          <p:cNvPr id="22" name="object 23">
            <a:extLst>
              <a:ext uri="{FF2B5EF4-FFF2-40B4-BE49-F238E27FC236}">
                <a16:creationId xmlns:a16="http://schemas.microsoft.com/office/drawing/2014/main" id="{4300A1EC-317A-DBDA-AC8F-30F5F7949EA7}"/>
              </a:ext>
            </a:extLst>
          </p:cNvPr>
          <p:cNvSpPr txBox="1"/>
          <p:nvPr/>
        </p:nvSpPr>
        <p:spPr>
          <a:xfrm>
            <a:off x="3400722" y="3626588"/>
            <a:ext cx="1540765" cy="443711"/>
          </a:xfrm>
          <a:prstGeom prst="rect">
            <a:avLst/>
          </a:prstGeom>
        </p:spPr>
        <p:txBody>
          <a:bodyPr vert="horz" wrap="square" lIns="0" tIns="12700" rIns="0" bIns="0" rtlCol="0">
            <a:spAutoFit/>
          </a:bodyPr>
          <a:lstStyle/>
          <a:p>
            <a:pPr marL="184785" indent="-172720">
              <a:lnSpc>
                <a:spcPct val="100000"/>
              </a:lnSpc>
              <a:spcBef>
                <a:spcPts val="100"/>
              </a:spcBef>
              <a:buChar char="-"/>
              <a:tabLst>
                <a:tab pos="185420" algn="l"/>
              </a:tabLst>
            </a:pPr>
            <a:r>
              <a:rPr sz="1400" spc="-10" dirty="0">
                <a:latin typeface="+mj-lt"/>
                <a:cs typeface="Calibri"/>
              </a:rPr>
              <a:t>Schalter</a:t>
            </a:r>
            <a:endParaRPr sz="1400" dirty="0">
              <a:latin typeface="+mj-lt"/>
              <a:cs typeface="Calibri"/>
            </a:endParaRPr>
          </a:p>
          <a:p>
            <a:pPr marL="184785" indent="-172720">
              <a:lnSpc>
                <a:spcPct val="100000"/>
              </a:lnSpc>
              <a:buChar char="-"/>
              <a:tabLst>
                <a:tab pos="185420" algn="l"/>
              </a:tabLst>
            </a:pPr>
            <a:r>
              <a:rPr sz="1400" spc="-10" dirty="0" err="1">
                <a:latin typeface="+mj-lt"/>
                <a:cs typeface="Calibri"/>
              </a:rPr>
              <a:t>Flächenschalter</a:t>
            </a:r>
            <a:endParaRPr sz="1400" dirty="0">
              <a:latin typeface="+mj-lt"/>
              <a:cs typeface="Calibri"/>
            </a:endParaRPr>
          </a:p>
        </p:txBody>
      </p:sp>
      <p:sp>
        <p:nvSpPr>
          <p:cNvPr id="23" name="object 24">
            <a:extLst>
              <a:ext uri="{FF2B5EF4-FFF2-40B4-BE49-F238E27FC236}">
                <a16:creationId xmlns:a16="http://schemas.microsoft.com/office/drawing/2014/main" id="{147B1BF1-23D4-A52D-699B-CD13CF3BC7F8}"/>
              </a:ext>
            </a:extLst>
          </p:cNvPr>
          <p:cNvSpPr/>
          <p:nvPr/>
        </p:nvSpPr>
        <p:spPr>
          <a:xfrm>
            <a:off x="6046644" y="4808958"/>
            <a:ext cx="2551681" cy="1259205"/>
          </a:xfrm>
          <a:custGeom>
            <a:avLst/>
            <a:gdLst/>
            <a:ahLst/>
            <a:cxnLst/>
            <a:rect l="l" t="t" r="r" b="b"/>
            <a:pathLst>
              <a:path w="2341245" h="1259204">
                <a:moveTo>
                  <a:pt x="0" y="1258824"/>
                </a:moveTo>
                <a:lnTo>
                  <a:pt x="2340863" y="1258824"/>
                </a:lnTo>
                <a:lnTo>
                  <a:pt x="2340863" y="0"/>
                </a:lnTo>
                <a:lnTo>
                  <a:pt x="0" y="0"/>
                </a:lnTo>
                <a:lnTo>
                  <a:pt x="0" y="1258824"/>
                </a:lnTo>
                <a:close/>
              </a:path>
            </a:pathLst>
          </a:custGeom>
          <a:ln w="28956">
            <a:solidFill>
              <a:schemeClr val="accent1"/>
            </a:solidFill>
          </a:ln>
        </p:spPr>
        <p:txBody>
          <a:bodyPr wrap="square" lIns="0" tIns="0" rIns="0" bIns="0" rtlCol="0"/>
          <a:lstStyle/>
          <a:p>
            <a:endParaRPr>
              <a:latin typeface="+mj-lt"/>
            </a:endParaRPr>
          </a:p>
        </p:txBody>
      </p:sp>
      <p:sp>
        <p:nvSpPr>
          <p:cNvPr id="24" name="object 25">
            <a:extLst>
              <a:ext uri="{FF2B5EF4-FFF2-40B4-BE49-F238E27FC236}">
                <a16:creationId xmlns:a16="http://schemas.microsoft.com/office/drawing/2014/main" id="{AB3F8686-8B36-9675-5CCD-CB2AFAB662B7}"/>
              </a:ext>
            </a:extLst>
          </p:cNvPr>
          <p:cNvSpPr txBox="1"/>
          <p:nvPr/>
        </p:nvSpPr>
        <p:spPr>
          <a:xfrm>
            <a:off x="6104016" y="4872662"/>
            <a:ext cx="2474847" cy="243656"/>
          </a:xfrm>
          <a:prstGeom prst="rect">
            <a:avLst/>
          </a:prstGeom>
        </p:spPr>
        <p:txBody>
          <a:bodyPr vert="horz" wrap="square" lIns="0" tIns="12700" rIns="0" bIns="0" rtlCol="0">
            <a:spAutoFit/>
          </a:bodyPr>
          <a:lstStyle/>
          <a:p>
            <a:pPr marL="12700">
              <a:lnSpc>
                <a:spcPct val="100000"/>
              </a:lnSpc>
              <a:spcBef>
                <a:spcPts val="100"/>
              </a:spcBef>
            </a:pPr>
            <a:r>
              <a:rPr sz="1500" b="1" spc="-10" dirty="0" err="1">
                <a:latin typeface="+mj-lt"/>
                <a:cs typeface="Calibri"/>
              </a:rPr>
              <a:t>Optisch</a:t>
            </a:r>
            <a:r>
              <a:rPr sz="1500" b="1" spc="-10" dirty="0">
                <a:latin typeface="+mj-lt"/>
                <a:cs typeface="Calibri"/>
              </a:rPr>
              <a:t>/</a:t>
            </a:r>
            <a:r>
              <a:rPr lang="de-CH" sz="1500" b="1" spc="-10" dirty="0">
                <a:latin typeface="+mj-lt"/>
                <a:cs typeface="Calibri"/>
              </a:rPr>
              <a:t>A</a:t>
            </a:r>
            <a:r>
              <a:rPr sz="1500" b="1" spc="-10" dirty="0" err="1">
                <a:latin typeface="+mj-lt"/>
                <a:cs typeface="Calibri"/>
              </a:rPr>
              <a:t>bstandsmesse</a:t>
            </a:r>
            <a:endParaRPr sz="1500" dirty="0">
              <a:latin typeface="+mj-lt"/>
              <a:cs typeface="Calibri"/>
            </a:endParaRPr>
          </a:p>
        </p:txBody>
      </p:sp>
      <p:sp>
        <p:nvSpPr>
          <p:cNvPr id="25" name="object 26">
            <a:extLst>
              <a:ext uri="{FF2B5EF4-FFF2-40B4-BE49-F238E27FC236}">
                <a16:creationId xmlns:a16="http://schemas.microsoft.com/office/drawing/2014/main" id="{2C232483-AB83-EADC-06BC-AC0C37DF185F}"/>
              </a:ext>
            </a:extLst>
          </p:cNvPr>
          <p:cNvSpPr txBox="1"/>
          <p:nvPr/>
        </p:nvSpPr>
        <p:spPr>
          <a:xfrm>
            <a:off x="6239523" y="5101820"/>
            <a:ext cx="1702942" cy="874598"/>
          </a:xfrm>
          <a:prstGeom prst="rect">
            <a:avLst/>
          </a:prstGeom>
        </p:spPr>
        <p:txBody>
          <a:bodyPr vert="horz" wrap="square" lIns="0" tIns="12700" rIns="0" bIns="0" rtlCol="0">
            <a:spAutoFit/>
          </a:bodyPr>
          <a:lstStyle/>
          <a:p>
            <a:pPr marL="184785" indent="-172720">
              <a:lnSpc>
                <a:spcPct val="100000"/>
              </a:lnSpc>
              <a:spcBef>
                <a:spcPts val="100"/>
              </a:spcBef>
              <a:buChar char="-"/>
              <a:tabLst>
                <a:tab pos="185420" algn="l"/>
              </a:tabLst>
            </a:pPr>
            <a:r>
              <a:rPr sz="1400" spc="-10" dirty="0">
                <a:latin typeface="+mj-lt"/>
                <a:cs typeface="Calibri"/>
              </a:rPr>
              <a:t>Lichtschranken</a:t>
            </a:r>
            <a:endParaRPr sz="1400" dirty="0">
              <a:latin typeface="+mj-lt"/>
              <a:cs typeface="Calibri"/>
            </a:endParaRPr>
          </a:p>
          <a:p>
            <a:pPr marL="184785" indent="-172720">
              <a:lnSpc>
                <a:spcPct val="100000"/>
              </a:lnSpc>
              <a:spcBef>
                <a:spcPts val="5"/>
              </a:spcBef>
              <a:buChar char="-"/>
              <a:tabLst>
                <a:tab pos="185420" algn="l"/>
              </a:tabLst>
            </a:pPr>
            <a:r>
              <a:rPr sz="1400" spc="-10" dirty="0">
                <a:latin typeface="+mj-lt"/>
                <a:cs typeface="Calibri"/>
              </a:rPr>
              <a:t>Lichtschnitt</a:t>
            </a:r>
            <a:endParaRPr sz="1400" dirty="0">
              <a:latin typeface="+mj-lt"/>
              <a:cs typeface="Calibri"/>
            </a:endParaRPr>
          </a:p>
          <a:p>
            <a:pPr marL="184785" indent="-172720">
              <a:lnSpc>
                <a:spcPct val="100000"/>
              </a:lnSpc>
              <a:buChar char="-"/>
              <a:tabLst>
                <a:tab pos="185420" algn="l"/>
              </a:tabLst>
            </a:pPr>
            <a:r>
              <a:rPr sz="1400" spc="-10" dirty="0">
                <a:latin typeface="+mj-lt"/>
                <a:cs typeface="Calibri"/>
              </a:rPr>
              <a:t>1D-Abstand</a:t>
            </a:r>
            <a:endParaRPr sz="1400" dirty="0">
              <a:latin typeface="+mj-lt"/>
              <a:cs typeface="Calibri"/>
            </a:endParaRPr>
          </a:p>
          <a:p>
            <a:pPr marL="184785" indent="-172720">
              <a:lnSpc>
                <a:spcPct val="100000"/>
              </a:lnSpc>
              <a:buChar char="-"/>
              <a:tabLst>
                <a:tab pos="185420" algn="l"/>
              </a:tabLst>
            </a:pPr>
            <a:r>
              <a:rPr sz="1400" spc="-10" dirty="0">
                <a:latin typeface="+mj-lt"/>
                <a:cs typeface="Calibri"/>
              </a:rPr>
              <a:t>2D/3D-Scanner</a:t>
            </a:r>
            <a:endParaRPr sz="1400" dirty="0">
              <a:latin typeface="+mj-lt"/>
              <a:cs typeface="Calibri"/>
            </a:endParaRPr>
          </a:p>
        </p:txBody>
      </p:sp>
      <p:sp>
        <p:nvSpPr>
          <p:cNvPr id="26" name="object 27">
            <a:extLst>
              <a:ext uri="{FF2B5EF4-FFF2-40B4-BE49-F238E27FC236}">
                <a16:creationId xmlns:a16="http://schemas.microsoft.com/office/drawing/2014/main" id="{2D6FC517-79B1-BABE-8056-DD6914C2D337}"/>
              </a:ext>
            </a:extLst>
          </p:cNvPr>
          <p:cNvSpPr/>
          <p:nvPr/>
        </p:nvSpPr>
        <p:spPr>
          <a:xfrm>
            <a:off x="8885980" y="4810482"/>
            <a:ext cx="1861632" cy="1260475"/>
          </a:xfrm>
          <a:custGeom>
            <a:avLst/>
            <a:gdLst/>
            <a:ahLst/>
            <a:cxnLst/>
            <a:rect l="l" t="t" r="r" b="b"/>
            <a:pathLst>
              <a:path w="2339340" h="1260475">
                <a:moveTo>
                  <a:pt x="0" y="1260347"/>
                </a:moveTo>
                <a:lnTo>
                  <a:pt x="2339340" y="1260347"/>
                </a:lnTo>
                <a:lnTo>
                  <a:pt x="2339340" y="0"/>
                </a:lnTo>
                <a:lnTo>
                  <a:pt x="0" y="0"/>
                </a:lnTo>
                <a:lnTo>
                  <a:pt x="0" y="1260347"/>
                </a:lnTo>
                <a:close/>
              </a:path>
            </a:pathLst>
          </a:custGeom>
          <a:ln w="28956">
            <a:solidFill>
              <a:schemeClr val="accent1"/>
            </a:solidFill>
          </a:ln>
        </p:spPr>
        <p:txBody>
          <a:bodyPr wrap="square" lIns="0" tIns="0" rIns="0" bIns="0" rtlCol="0"/>
          <a:lstStyle/>
          <a:p>
            <a:endParaRPr>
              <a:latin typeface="+mj-lt"/>
            </a:endParaRPr>
          </a:p>
        </p:txBody>
      </p:sp>
      <p:sp>
        <p:nvSpPr>
          <p:cNvPr id="27" name="object 28">
            <a:extLst>
              <a:ext uri="{FF2B5EF4-FFF2-40B4-BE49-F238E27FC236}">
                <a16:creationId xmlns:a16="http://schemas.microsoft.com/office/drawing/2014/main" id="{04526FBE-E614-7C65-8A15-4D076583FC42}"/>
              </a:ext>
            </a:extLst>
          </p:cNvPr>
          <p:cNvSpPr txBox="1"/>
          <p:nvPr/>
        </p:nvSpPr>
        <p:spPr>
          <a:xfrm>
            <a:off x="8963959" y="4875634"/>
            <a:ext cx="1323974"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mj-lt"/>
                <a:cs typeface="Calibri"/>
              </a:rPr>
              <a:t>Ultraschall</a:t>
            </a:r>
            <a:endParaRPr sz="1500" dirty="0">
              <a:latin typeface="+mj-lt"/>
              <a:cs typeface="Calibri"/>
            </a:endParaRPr>
          </a:p>
        </p:txBody>
      </p:sp>
      <p:sp>
        <p:nvSpPr>
          <p:cNvPr id="28" name="object 29">
            <a:extLst>
              <a:ext uri="{FF2B5EF4-FFF2-40B4-BE49-F238E27FC236}">
                <a16:creationId xmlns:a16="http://schemas.microsoft.com/office/drawing/2014/main" id="{E436C13D-32ED-7125-57B1-27046DD2553B}"/>
              </a:ext>
            </a:extLst>
          </p:cNvPr>
          <p:cNvSpPr txBox="1"/>
          <p:nvPr/>
        </p:nvSpPr>
        <p:spPr>
          <a:xfrm>
            <a:off x="8963958" y="5104614"/>
            <a:ext cx="1723919" cy="659155"/>
          </a:xfrm>
          <a:prstGeom prst="rect">
            <a:avLst/>
          </a:prstGeom>
        </p:spPr>
        <p:txBody>
          <a:bodyPr vert="horz" wrap="square" lIns="0" tIns="12700" rIns="0" bIns="0" rtlCol="0">
            <a:spAutoFit/>
          </a:bodyPr>
          <a:lstStyle/>
          <a:p>
            <a:pPr marL="184785" indent="-172720">
              <a:lnSpc>
                <a:spcPct val="100000"/>
              </a:lnSpc>
              <a:spcBef>
                <a:spcPts val="100"/>
              </a:spcBef>
              <a:buChar char="-"/>
              <a:tabLst>
                <a:tab pos="185420" algn="l"/>
              </a:tabLst>
            </a:pPr>
            <a:r>
              <a:rPr sz="1400" spc="-10" dirty="0">
                <a:latin typeface="+mj-lt"/>
                <a:cs typeface="Calibri"/>
              </a:rPr>
              <a:t>Näherungsschalter</a:t>
            </a:r>
            <a:endParaRPr sz="1400" dirty="0">
              <a:latin typeface="+mj-lt"/>
              <a:cs typeface="Calibri"/>
            </a:endParaRPr>
          </a:p>
          <a:p>
            <a:pPr marL="184785" indent="-172720">
              <a:lnSpc>
                <a:spcPct val="100000"/>
              </a:lnSpc>
              <a:spcBef>
                <a:spcPts val="5"/>
              </a:spcBef>
              <a:buChar char="-"/>
              <a:tabLst>
                <a:tab pos="185420" algn="l"/>
              </a:tabLst>
            </a:pPr>
            <a:r>
              <a:rPr sz="1400" spc="-10" dirty="0">
                <a:latin typeface="+mj-lt"/>
                <a:cs typeface="Calibri"/>
              </a:rPr>
              <a:t>Abstandsmesser</a:t>
            </a:r>
            <a:endParaRPr sz="1400" dirty="0">
              <a:latin typeface="+mj-lt"/>
              <a:cs typeface="Calibri"/>
            </a:endParaRPr>
          </a:p>
          <a:p>
            <a:pPr marL="184785" indent="-172720">
              <a:lnSpc>
                <a:spcPct val="100000"/>
              </a:lnSpc>
              <a:buChar char="-"/>
              <a:tabLst>
                <a:tab pos="185420" algn="l"/>
              </a:tabLst>
            </a:pPr>
            <a:r>
              <a:rPr sz="1400" spc="-10" dirty="0">
                <a:latin typeface="+mj-lt"/>
                <a:cs typeface="Calibri"/>
              </a:rPr>
              <a:t>Scanner</a:t>
            </a:r>
            <a:endParaRPr sz="1400" dirty="0">
              <a:latin typeface="+mj-lt"/>
              <a:cs typeface="Calibri"/>
            </a:endParaRPr>
          </a:p>
        </p:txBody>
      </p:sp>
      <p:sp>
        <p:nvSpPr>
          <p:cNvPr id="29" name="object 30">
            <a:extLst>
              <a:ext uri="{FF2B5EF4-FFF2-40B4-BE49-F238E27FC236}">
                <a16:creationId xmlns:a16="http://schemas.microsoft.com/office/drawing/2014/main" id="{AC3E8FBF-29BA-1785-A366-306F215EEF69}"/>
              </a:ext>
            </a:extLst>
          </p:cNvPr>
          <p:cNvSpPr/>
          <p:nvPr/>
        </p:nvSpPr>
        <p:spPr>
          <a:xfrm>
            <a:off x="8885980" y="3227046"/>
            <a:ext cx="2339340" cy="1260475"/>
          </a:xfrm>
          <a:custGeom>
            <a:avLst/>
            <a:gdLst/>
            <a:ahLst/>
            <a:cxnLst/>
            <a:rect l="l" t="t" r="r" b="b"/>
            <a:pathLst>
              <a:path w="2339340" h="1260475">
                <a:moveTo>
                  <a:pt x="0" y="1260348"/>
                </a:moveTo>
                <a:lnTo>
                  <a:pt x="2339340" y="1260348"/>
                </a:lnTo>
                <a:lnTo>
                  <a:pt x="2339340" y="0"/>
                </a:lnTo>
                <a:lnTo>
                  <a:pt x="0" y="0"/>
                </a:lnTo>
                <a:lnTo>
                  <a:pt x="0" y="1260348"/>
                </a:lnTo>
                <a:close/>
              </a:path>
            </a:pathLst>
          </a:custGeom>
          <a:ln w="28955">
            <a:solidFill>
              <a:schemeClr val="accent1"/>
            </a:solidFill>
          </a:ln>
        </p:spPr>
        <p:txBody>
          <a:bodyPr wrap="square" lIns="0" tIns="0" rIns="0" bIns="0" rtlCol="0"/>
          <a:lstStyle/>
          <a:p>
            <a:endParaRPr>
              <a:latin typeface="+mj-lt"/>
            </a:endParaRPr>
          </a:p>
        </p:txBody>
      </p:sp>
      <p:sp>
        <p:nvSpPr>
          <p:cNvPr id="30" name="object 31">
            <a:extLst>
              <a:ext uri="{FF2B5EF4-FFF2-40B4-BE49-F238E27FC236}">
                <a16:creationId xmlns:a16="http://schemas.microsoft.com/office/drawing/2014/main" id="{32B299DD-79DC-18E8-DC43-6742E542AA81}"/>
              </a:ext>
            </a:extLst>
          </p:cNvPr>
          <p:cNvSpPr txBox="1"/>
          <p:nvPr/>
        </p:nvSpPr>
        <p:spPr>
          <a:xfrm>
            <a:off x="8963959" y="3283688"/>
            <a:ext cx="2214250" cy="474489"/>
          </a:xfrm>
          <a:prstGeom prst="rect">
            <a:avLst/>
          </a:prstGeom>
        </p:spPr>
        <p:txBody>
          <a:bodyPr vert="horz" wrap="square" lIns="0" tIns="12700" rIns="0" bIns="0" rtlCol="0">
            <a:spAutoFit/>
          </a:bodyPr>
          <a:lstStyle/>
          <a:p>
            <a:pPr marL="12700" marR="5080">
              <a:lnSpc>
                <a:spcPct val="100000"/>
              </a:lnSpc>
              <a:spcBef>
                <a:spcPts val="100"/>
              </a:spcBef>
            </a:pPr>
            <a:r>
              <a:rPr sz="1500" b="1" spc="-10" dirty="0">
                <a:latin typeface="+mj-lt"/>
                <a:cs typeface="Calibri"/>
              </a:rPr>
              <a:t>Induktiv,</a:t>
            </a:r>
            <a:r>
              <a:rPr sz="1500" b="1" spc="-35" dirty="0">
                <a:latin typeface="+mj-lt"/>
                <a:cs typeface="Calibri"/>
              </a:rPr>
              <a:t> </a:t>
            </a:r>
            <a:r>
              <a:rPr sz="1500" b="1" spc="-20" dirty="0">
                <a:latin typeface="+mj-lt"/>
                <a:cs typeface="Calibri"/>
              </a:rPr>
              <a:t>kapazitiv, </a:t>
            </a:r>
            <a:r>
              <a:rPr sz="1500" b="1" spc="-10" dirty="0">
                <a:latin typeface="+mj-lt"/>
                <a:cs typeface="Calibri"/>
              </a:rPr>
              <a:t>magnetisch</a:t>
            </a:r>
            <a:endParaRPr sz="1500" dirty="0">
              <a:latin typeface="+mj-lt"/>
              <a:cs typeface="Calibri"/>
            </a:endParaRPr>
          </a:p>
        </p:txBody>
      </p:sp>
      <p:sp>
        <p:nvSpPr>
          <p:cNvPr id="31" name="object 32">
            <a:extLst>
              <a:ext uri="{FF2B5EF4-FFF2-40B4-BE49-F238E27FC236}">
                <a16:creationId xmlns:a16="http://schemas.microsoft.com/office/drawing/2014/main" id="{9A1A670A-1009-9741-D78C-37EC2DDCA596}"/>
              </a:ext>
            </a:extLst>
          </p:cNvPr>
          <p:cNvSpPr txBox="1"/>
          <p:nvPr/>
        </p:nvSpPr>
        <p:spPr>
          <a:xfrm>
            <a:off x="8963959" y="3740888"/>
            <a:ext cx="2068476" cy="659155"/>
          </a:xfrm>
          <a:prstGeom prst="rect">
            <a:avLst/>
          </a:prstGeom>
        </p:spPr>
        <p:txBody>
          <a:bodyPr vert="horz" wrap="square" lIns="0" tIns="12700" rIns="0" bIns="0" rtlCol="0">
            <a:spAutoFit/>
          </a:bodyPr>
          <a:lstStyle/>
          <a:p>
            <a:pPr marL="184785" indent="-172720">
              <a:lnSpc>
                <a:spcPct val="100000"/>
              </a:lnSpc>
              <a:spcBef>
                <a:spcPts val="100"/>
              </a:spcBef>
              <a:buChar char="-"/>
              <a:tabLst>
                <a:tab pos="185420" algn="l"/>
              </a:tabLst>
            </a:pPr>
            <a:r>
              <a:rPr sz="1400" spc="-10" dirty="0">
                <a:latin typeface="+mj-lt"/>
                <a:cs typeface="Calibri"/>
              </a:rPr>
              <a:t>Näherungsschalter</a:t>
            </a:r>
            <a:endParaRPr sz="1400" dirty="0">
              <a:latin typeface="+mj-lt"/>
              <a:cs typeface="Calibri"/>
            </a:endParaRPr>
          </a:p>
          <a:p>
            <a:pPr marL="184785" indent="-172720">
              <a:lnSpc>
                <a:spcPct val="100000"/>
              </a:lnSpc>
              <a:spcBef>
                <a:spcPts val="5"/>
              </a:spcBef>
              <a:buChar char="-"/>
              <a:tabLst>
                <a:tab pos="185420" algn="l"/>
              </a:tabLst>
            </a:pPr>
            <a:r>
              <a:rPr sz="1400" spc="-10" dirty="0">
                <a:latin typeface="+mj-lt"/>
                <a:cs typeface="Calibri"/>
              </a:rPr>
              <a:t>Abstandsmesser</a:t>
            </a:r>
            <a:endParaRPr sz="1400" dirty="0">
              <a:latin typeface="+mj-lt"/>
              <a:cs typeface="Calibri"/>
            </a:endParaRPr>
          </a:p>
          <a:p>
            <a:pPr marL="184785" indent="-172720">
              <a:lnSpc>
                <a:spcPct val="100000"/>
              </a:lnSpc>
              <a:buChar char="-"/>
              <a:tabLst>
                <a:tab pos="185420" algn="l"/>
              </a:tabLst>
            </a:pPr>
            <a:r>
              <a:rPr sz="1400" spc="-10" dirty="0">
                <a:latin typeface="+mj-lt"/>
                <a:cs typeface="Calibri"/>
              </a:rPr>
              <a:t>Schweißnahterkennung</a:t>
            </a:r>
            <a:endParaRPr sz="1400" dirty="0">
              <a:latin typeface="+mj-lt"/>
              <a:cs typeface="Calibri"/>
            </a:endParaRPr>
          </a:p>
        </p:txBody>
      </p:sp>
      <p:grpSp>
        <p:nvGrpSpPr>
          <p:cNvPr id="32" name="object 33">
            <a:extLst>
              <a:ext uri="{FF2B5EF4-FFF2-40B4-BE49-F238E27FC236}">
                <a16:creationId xmlns:a16="http://schemas.microsoft.com/office/drawing/2014/main" id="{974A5AB2-631A-A24B-404A-5CD22F51603F}"/>
              </a:ext>
            </a:extLst>
          </p:cNvPr>
          <p:cNvGrpSpPr/>
          <p:nvPr/>
        </p:nvGrpSpPr>
        <p:grpSpPr>
          <a:xfrm>
            <a:off x="1999786" y="1799821"/>
            <a:ext cx="8065770" cy="3021965"/>
            <a:chOff x="2487167" y="1822704"/>
            <a:chExt cx="8065770" cy="3021965"/>
          </a:xfrm>
        </p:grpSpPr>
        <p:sp>
          <p:nvSpPr>
            <p:cNvPr id="33" name="object 34">
              <a:extLst>
                <a:ext uri="{FF2B5EF4-FFF2-40B4-BE49-F238E27FC236}">
                  <a16:creationId xmlns:a16="http://schemas.microsoft.com/office/drawing/2014/main" id="{DDF468E8-DBE8-BC54-4931-5D71607E3B8D}"/>
                </a:ext>
              </a:extLst>
            </p:cNvPr>
            <p:cNvSpPr/>
            <p:nvPr/>
          </p:nvSpPr>
          <p:spPr>
            <a:xfrm>
              <a:off x="3755558" y="1832610"/>
              <a:ext cx="2244090" cy="465455"/>
            </a:xfrm>
            <a:custGeom>
              <a:avLst/>
              <a:gdLst/>
              <a:ahLst/>
              <a:cxnLst/>
              <a:rect l="l" t="t" r="r" b="b"/>
              <a:pathLst>
                <a:path w="2244090" h="465455">
                  <a:moveTo>
                    <a:pt x="2243989" y="0"/>
                  </a:moveTo>
                  <a:lnTo>
                    <a:pt x="2243989" y="232536"/>
                  </a:lnTo>
                  <a:lnTo>
                    <a:pt x="0" y="232536"/>
                  </a:lnTo>
                  <a:lnTo>
                    <a:pt x="0" y="465073"/>
                  </a:lnTo>
                </a:path>
              </a:pathLst>
            </a:custGeom>
            <a:ln w="19561">
              <a:solidFill>
                <a:schemeClr val="tx2"/>
              </a:solidFill>
            </a:ln>
          </p:spPr>
          <p:txBody>
            <a:bodyPr wrap="square" lIns="0" tIns="0" rIns="0" bIns="0" rtlCol="0"/>
            <a:lstStyle/>
            <a:p>
              <a:endParaRPr>
                <a:latin typeface="+mj-lt"/>
              </a:endParaRPr>
            </a:p>
          </p:txBody>
        </p:sp>
        <p:sp>
          <p:nvSpPr>
            <p:cNvPr id="34" name="object 35">
              <a:extLst>
                <a:ext uri="{FF2B5EF4-FFF2-40B4-BE49-F238E27FC236}">
                  <a16:creationId xmlns:a16="http://schemas.microsoft.com/office/drawing/2014/main" id="{5B8625F3-1D05-805D-6AE2-9083E9554B3D}"/>
                </a:ext>
              </a:extLst>
            </p:cNvPr>
            <p:cNvSpPr/>
            <p:nvPr/>
          </p:nvSpPr>
          <p:spPr>
            <a:xfrm>
              <a:off x="5983985" y="1832610"/>
              <a:ext cx="3235960" cy="465455"/>
            </a:xfrm>
            <a:custGeom>
              <a:avLst/>
              <a:gdLst/>
              <a:ahLst/>
              <a:cxnLst/>
              <a:rect l="l" t="t" r="r" b="b"/>
              <a:pathLst>
                <a:path w="3235959" h="465455">
                  <a:moveTo>
                    <a:pt x="0" y="0"/>
                  </a:moveTo>
                  <a:lnTo>
                    <a:pt x="0" y="232536"/>
                  </a:lnTo>
                  <a:lnTo>
                    <a:pt x="3235960" y="232536"/>
                  </a:lnTo>
                  <a:lnTo>
                    <a:pt x="3235960" y="465073"/>
                  </a:lnTo>
                </a:path>
              </a:pathLst>
            </a:custGeom>
            <a:ln w="19812">
              <a:solidFill>
                <a:schemeClr val="tx2"/>
              </a:solidFill>
            </a:ln>
          </p:spPr>
          <p:txBody>
            <a:bodyPr wrap="square" lIns="0" tIns="0" rIns="0" bIns="0" rtlCol="0"/>
            <a:lstStyle/>
            <a:p>
              <a:endParaRPr>
                <a:latin typeface="+mj-lt"/>
              </a:endParaRPr>
            </a:p>
          </p:txBody>
        </p:sp>
        <p:sp>
          <p:nvSpPr>
            <p:cNvPr id="35" name="object 36">
              <a:extLst>
                <a:ext uri="{FF2B5EF4-FFF2-40B4-BE49-F238E27FC236}">
                  <a16:creationId xmlns:a16="http://schemas.microsoft.com/office/drawing/2014/main" id="{08DE2350-BE1C-525C-7549-791730599E4E}"/>
                </a:ext>
              </a:extLst>
            </p:cNvPr>
            <p:cNvSpPr/>
            <p:nvPr/>
          </p:nvSpPr>
          <p:spPr>
            <a:xfrm>
              <a:off x="2497073" y="2782062"/>
              <a:ext cx="2484755" cy="468630"/>
            </a:xfrm>
            <a:custGeom>
              <a:avLst/>
              <a:gdLst/>
              <a:ahLst/>
              <a:cxnLst/>
              <a:rect l="l" t="t" r="r" b="b"/>
              <a:pathLst>
                <a:path w="2484754" h="468630">
                  <a:moveTo>
                    <a:pt x="1242060" y="0"/>
                  </a:moveTo>
                  <a:lnTo>
                    <a:pt x="1242060" y="234061"/>
                  </a:lnTo>
                  <a:lnTo>
                    <a:pt x="0" y="234061"/>
                  </a:lnTo>
                  <a:lnTo>
                    <a:pt x="0" y="468248"/>
                  </a:lnTo>
                </a:path>
                <a:path w="2484754" h="468630">
                  <a:moveTo>
                    <a:pt x="1242060" y="0"/>
                  </a:moveTo>
                  <a:lnTo>
                    <a:pt x="1242060" y="234061"/>
                  </a:lnTo>
                  <a:lnTo>
                    <a:pt x="2484628" y="234061"/>
                  </a:lnTo>
                  <a:lnTo>
                    <a:pt x="2484628" y="468248"/>
                  </a:lnTo>
                </a:path>
              </a:pathLst>
            </a:custGeom>
            <a:ln w="19812">
              <a:solidFill>
                <a:schemeClr val="tx2"/>
              </a:solidFill>
            </a:ln>
          </p:spPr>
          <p:txBody>
            <a:bodyPr wrap="square" lIns="0" tIns="0" rIns="0" bIns="0" rtlCol="0"/>
            <a:lstStyle/>
            <a:p>
              <a:endParaRPr>
                <a:latin typeface="+mj-lt"/>
              </a:endParaRPr>
            </a:p>
          </p:txBody>
        </p:sp>
        <p:sp>
          <p:nvSpPr>
            <p:cNvPr id="36" name="object 37">
              <a:extLst>
                <a:ext uri="{FF2B5EF4-FFF2-40B4-BE49-F238E27FC236}">
                  <a16:creationId xmlns:a16="http://schemas.microsoft.com/office/drawing/2014/main" id="{5846CF67-1BFC-74D1-DF3F-9CCE05B7C389}"/>
                </a:ext>
              </a:extLst>
            </p:cNvPr>
            <p:cNvSpPr/>
            <p:nvPr/>
          </p:nvSpPr>
          <p:spPr>
            <a:xfrm>
              <a:off x="7914894" y="2782062"/>
              <a:ext cx="1305560" cy="468630"/>
            </a:xfrm>
            <a:custGeom>
              <a:avLst/>
              <a:gdLst/>
              <a:ahLst/>
              <a:cxnLst/>
              <a:rect l="l" t="t" r="r" b="b"/>
              <a:pathLst>
                <a:path w="1305559" h="468630">
                  <a:moveTo>
                    <a:pt x="1305052" y="0"/>
                  </a:moveTo>
                  <a:lnTo>
                    <a:pt x="1305052" y="234061"/>
                  </a:lnTo>
                  <a:lnTo>
                    <a:pt x="0" y="234061"/>
                  </a:lnTo>
                  <a:lnTo>
                    <a:pt x="0" y="468248"/>
                  </a:lnTo>
                </a:path>
              </a:pathLst>
            </a:custGeom>
            <a:ln w="19812">
              <a:solidFill>
                <a:schemeClr val="tx2"/>
              </a:solidFill>
            </a:ln>
          </p:spPr>
          <p:txBody>
            <a:bodyPr wrap="square" lIns="0" tIns="0" rIns="0" bIns="0" rtlCol="0"/>
            <a:lstStyle/>
            <a:p>
              <a:endParaRPr>
                <a:latin typeface="+mj-lt"/>
              </a:endParaRPr>
            </a:p>
          </p:txBody>
        </p:sp>
        <p:sp>
          <p:nvSpPr>
            <p:cNvPr id="37" name="object 38">
              <a:extLst>
                <a:ext uri="{FF2B5EF4-FFF2-40B4-BE49-F238E27FC236}">
                  <a16:creationId xmlns:a16="http://schemas.microsoft.com/office/drawing/2014/main" id="{ABD13AF8-F3EC-12B9-5501-9A9F3EB0E097}"/>
                </a:ext>
              </a:extLst>
            </p:cNvPr>
            <p:cNvSpPr/>
            <p:nvPr/>
          </p:nvSpPr>
          <p:spPr>
            <a:xfrm>
              <a:off x="9219437" y="2782062"/>
              <a:ext cx="1323975" cy="468630"/>
            </a:xfrm>
            <a:custGeom>
              <a:avLst/>
              <a:gdLst/>
              <a:ahLst/>
              <a:cxnLst/>
              <a:rect l="l" t="t" r="r" b="b"/>
              <a:pathLst>
                <a:path w="1323975" h="468630">
                  <a:moveTo>
                    <a:pt x="0" y="0"/>
                  </a:moveTo>
                  <a:lnTo>
                    <a:pt x="0" y="234061"/>
                  </a:lnTo>
                  <a:lnTo>
                    <a:pt x="1323467" y="234061"/>
                  </a:lnTo>
                  <a:lnTo>
                    <a:pt x="1323467" y="468248"/>
                  </a:lnTo>
                </a:path>
              </a:pathLst>
            </a:custGeom>
            <a:ln w="19812">
              <a:solidFill>
                <a:schemeClr val="tx2"/>
              </a:solidFill>
            </a:ln>
          </p:spPr>
          <p:txBody>
            <a:bodyPr wrap="square" lIns="0" tIns="0" rIns="0" bIns="0" rtlCol="0"/>
            <a:lstStyle/>
            <a:p>
              <a:endParaRPr>
                <a:latin typeface="+mj-lt"/>
              </a:endParaRPr>
            </a:p>
          </p:txBody>
        </p:sp>
        <p:sp>
          <p:nvSpPr>
            <p:cNvPr id="38" name="object 39">
              <a:extLst>
                <a:ext uri="{FF2B5EF4-FFF2-40B4-BE49-F238E27FC236}">
                  <a16:creationId xmlns:a16="http://schemas.microsoft.com/office/drawing/2014/main" id="{A26E2125-2357-B28D-4F0C-469E51156768}"/>
                </a:ext>
              </a:extLst>
            </p:cNvPr>
            <p:cNvSpPr/>
            <p:nvPr/>
          </p:nvSpPr>
          <p:spPr>
            <a:xfrm>
              <a:off x="7914894" y="2782062"/>
              <a:ext cx="1305560" cy="2049780"/>
            </a:xfrm>
            <a:custGeom>
              <a:avLst/>
              <a:gdLst/>
              <a:ahLst/>
              <a:cxnLst/>
              <a:rect l="l" t="t" r="r" b="b"/>
              <a:pathLst>
                <a:path w="1305559" h="2049779">
                  <a:moveTo>
                    <a:pt x="1305052" y="0"/>
                  </a:moveTo>
                  <a:lnTo>
                    <a:pt x="1305052" y="1888489"/>
                  </a:lnTo>
                  <a:lnTo>
                    <a:pt x="0" y="1888489"/>
                  </a:lnTo>
                  <a:lnTo>
                    <a:pt x="0" y="2049652"/>
                  </a:lnTo>
                </a:path>
              </a:pathLst>
            </a:custGeom>
            <a:ln w="19812">
              <a:solidFill>
                <a:schemeClr val="tx2"/>
              </a:solidFill>
            </a:ln>
          </p:spPr>
          <p:txBody>
            <a:bodyPr wrap="square" lIns="0" tIns="0" rIns="0" bIns="0" rtlCol="0"/>
            <a:lstStyle/>
            <a:p>
              <a:endParaRPr>
                <a:latin typeface="+mj-lt"/>
              </a:endParaRPr>
            </a:p>
          </p:txBody>
        </p:sp>
        <p:sp>
          <p:nvSpPr>
            <p:cNvPr id="39" name="object 40">
              <a:extLst>
                <a:ext uri="{FF2B5EF4-FFF2-40B4-BE49-F238E27FC236}">
                  <a16:creationId xmlns:a16="http://schemas.microsoft.com/office/drawing/2014/main" id="{B16E366D-DD4E-7608-1E2E-3A72F5816526}"/>
                </a:ext>
              </a:extLst>
            </p:cNvPr>
            <p:cNvSpPr/>
            <p:nvPr/>
          </p:nvSpPr>
          <p:spPr>
            <a:xfrm>
              <a:off x="9219437" y="2782062"/>
              <a:ext cx="1323975" cy="2052320"/>
            </a:xfrm>
            <a:custGeom>
              <a:avLst/>
              <a:gdLst/>
              <a:ahLst/>
              <a:cxnLst/>
              <a:rect l="l" t="t" r="r" b="b"/>
              <a:pathLst>
                <a:path w="1323975" h="2052320">
                  <a:moveTo>
                    <a:pt x="0" y="0"/>
                  </a:moveTo>
                  <a:lnTo>
                    <a:pt x="0" y="1889760"/>
                  </a:lnTo>
                  <a:lnTo>
                    <a:pt x="1323467" y="1889760"/>
                  </a:lnTo>
                  <a:lnTo>
                    <a:pt x="1323467" y="2052320"/>
                  </a:lnTo>
                </a:path>
              </a:pathLst>
            </a:custGeom>
            <a:ln w="19812">
              <a:solidFill>
                <a:schemeClr val="tx2"/>
              </a:solidFill>
            </a:ln>
          </p:spPr>
          <p:txBody>
            <a:bodyPr wrap="square" lIns="0" tIns="0" rIns="0" bIns="0" rtlCol="0"/>
            <a:lstStyle/>
            <a:p>
              <a:endParaRPr>
                <a:latin typeface="+mj-lt"/>
              </a:endParaRPr>
            </a:p>
          </p:txBody>
        </p:sp>
      </p:grpSp>
    </p:spTree>
    <p:extLst>
      <p:ext uri="{BB962C8B-B14F-4D97-AF65-F5344CB8AC3E}">
        <p14:creationId xmlns:p14="http://schemas.microsoft.com/office/powerpoint/2010/main" val="163642181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1DA21BB-901E-509F-52A0-7018872152EB}"/>
              </a:ext>
            </a:extLst>
          </p:cNvPr>
          <p:cNvSpPr>
            <a:spLocks noGrp="1"/>
          </p:cNvSpPr>
          <p:nvPr>
            <p:ph idx="1"/>
          </p:nvPr>
        </p:nvSpPr>
        <p:spPr>
          <a:xfrm>
            <a:off x="4525616" y="1146129"/>
            <a:ext cx="7195932" cy="4832352"/>
          </a:xfrm>
        </p:spPr>
        <p:txBody>
          <a:bodyPr/>
          <a:lstStyle/>
          <a:p>
            <a:pPr marL="12700" marR="5080" algn="just">
              <a:lnSpc>
                <a:spcPct val="100000"/>
              </a:lnSpc>
              <a:spcBef>
                <a:spcPts val="100"/>
              </a:spcBef>
            </a:pPr>
            <a:r>
              <a:rPr lang="de-CH" dirty="0">
                <a:latin typeface="+mj-lt"/>
              </a:rPr>
              <a:t>Mit</a:t>
            </a:r>
            <a:r>
              <a:rPr lang="de-CH" spc="315" dirty="0">
                <a:latin typeface="+mj-lt"/>
              </a:rPr>
              <a:t> </a:t>
            </a:r>
            <a:r>
              <a:rPr lang="de-CH" b="1" dirty="0">
                <a:latin typeface="+mj-lt"/>
                <a:cs typeface="Calibri"/>
              </a:rPr>
              <a:t>taktilen,</a:t>
            </a:r>
            <a:r>
              <a:rPr lang="de-CH" b="1" spc="325" dirty="0">
                <a:latin typeface="+mj-lt"/>
                <a:cs typeface="Calibri"/>
              </a:rPr>
              <a:t> </a:t>
            </a:r>
            <a:r>
              <a:rPr lang="de-CH" b="1" dirty="0">
                <a:latin typeface="+mj-lt"/>
                <a:cs typeface="Calibri"/>
              </a:rPr>
              <a:t>tastenden</a:t>
            </a:r>
            <a:r>
              <a:rPr lang="de-CH" b="1" spc="330" dirty="0">
                <a:latin typeface="+mj-lt"/>
                <a:cs typeface="Calibri"/>
              </a:rPr>
              <a:t> </a:t>
            </a:r>
            <a:r>
              <a:rPr lang="de-CH" b="1" dirty="0">
                <a:latin typeface="+mj-lt"/>
                <a:cs typeface="Calibri"/>
              </a:rPr>
              <a:t>Sensoren</a:t>
            </a:r>
            <a:r>
              <a:rPr lang="de-CH" b="1" spc="325" dirty="0">
                <a:latin typeface="+mj-lt"/>
                <a:cs typeface="Calibri"/>
              </a:rPr>
              <a:t> </a:t>
            </a:r>
            <a:r>
              <a:rPr lang="de-CH" dirty="0">
                <a:latin typeface="+mj-lt"/>
              </a:rPr>
              <a:t>können</a:t>
            </a:r>
            <a:r>
              <a:rPr lang="de-CH" spc="340" dirty="0">
                <a:latin typeface="+mj-lt"/>
              </a:rPr>
              <a:t> </a:t>
            </a:r>
            <a:r>
              <a:rPr lang="de-CH" spc="-10" dirty="0">
                <a:latin typeface="+mj-lt"/>
              </a:rPr>
              <a:t>Informationen </a:t>
            </a:r>
            <a:r>
              <a:rPr lang="de-CH" dirty="0">
                <a:latin typeface="+mj-lt"/>
              </a:rPr>
              <a:t>aus</a:t>
            </a:r>
            <a:r>
              <a:rPr lang="de-CH" spc="295" dirty="0">
                <a:latin typeface="+mj-lt"/>
              </a:rPr>
              <a:t>  </a:t>
            </a:r>
            <a:r>
              <a:rPr lang="de-CH" dirty="0">
                <a:latin typeface="+mj-lt"/>
              </a:rPr>
              <a:t>der</a:t>
            </a:r>
            <a:r>
              <a:rPr lang="de-CH" spc="295" dirty="0">
                <a:latin typeface="+mj-lt"/>
              </a:rPr>
              <a:t>  </a:t>
            </a:r>
            <a:r>
              <a:rPr lang="de-CH" dirty="0">
                <a:latin typeface="+mj-lt"/>
              </a:rPr>
              <a:t>Umwelt</a:t>
            </a:r>
            <a:r>
              <a:rPr lang="de-CH" spc="295" dirty="0">
                <a:latin typeface="+mj-lt"/>
              </a:rPr>
              <a:t>  </a:t>
            </a:r>
            <a:r>
              <a:rPr lang="de-CH" dirty="0">
                <a:latin typeface="+mj-lt"/>
              </a:rPr>
              <a:t>durch</a:t>
            </a:r>
            <a:r>
              <a:rPr lang="de-CH" spc="310" dirty="0">
                <a:latin typeface="+mj-lt"/>
              </a:rPr>
              <a:t>  </a:t>
            </a:r>
            <a:r>
              <a:rPr lang="de-CH" dirty="0">
                <a:latin typeface="+mj-lt"/>
              </a:rPr>
              <a:t>ein</a:t>
            </a:r>
            <a:r>
              <a:rPr lang="de-CH" spc="300" dirty="0">
                <a:latin typeface="+mj-lt"/>
              </a:rPr>
              <a:t>  </a:t>
            </a:r>
            <a:r>
              <a:rPr lang="de-CH" b="1" dirty="0">
                <a:latin typeface="+mj-lt"/>
                <a:cs typeface="Calibri"/>
              </a:rPr>
              <a:t>direktes</a:t>
            </a:r>
            <a:r>
              <a:rPr lang="de-CH" b="1" spc="300" dirty="0">
                <a:latin typeface="+mj-lt"/>
                <a:cs typeface="Calibri"/>
              </a:rPr>
              <a:t>  </a:t>
            </a:r>
            <a:r>
              <a:rPr lang="de-CH" b="1" dirty="0">
                <a:latin typeface="+mj-lt"/>
                <a:cs typeface="Calibri"/>
              </a:rPr>
              <a:t>Berühren</a:t>
            </a:r>
            <a:r>
              <a:rPr lang="de-CH" b="1" spc="295" dirty="0">
                <a:latin typeface="+mj-lt"/>
                <a:cs typeface="Calibri"/>
              </a:rPr>
              <a:t>  </a:t>
            </a:r>
            <a:r>
              <a:rPr lang="de-CH" b="1" spc="-25" dirty="0">
                <a:latin typeface="+mj-lt"/>
                <a:cs typeface="Calibri"/>
              </a:rPr>
              <a:t>von </a:t>
            </a:r>
            <a:r>
              <a:rPr lang="de-CH" b="1" dirty="0">
                <a:latin typeface="+mj-lt"/>
                <a:cs typeface="Calibri"/>
              </a:rPr>
              <a:t>Objekten</a:t>
            </a:r>
            <a:r>
              <a:rPr lang="de-CH" b="1" spc="-75" dirty="0">
                <a:latin typeface="+mj-lt"/>
                <a:cs typeface="Calibri"/>
              </a:rPr>
              <a:t> </a:t>
            </a:r>
            <a:r>
              <a:rPr lang="de-CH" dirty="0">
                <a:latin typeface="+mj-lt"/>
              </a:rPr>
              <a:t>aufgenommen</a:t>
            </a:r>
            <a:r>
              <a:rPr lang="de-CH" spc="-60" dirty="0">
                <a:latin typeface="+mj-lt"/>
              </a:rPr>
              <a:t> </a:t>
            </a:r>
            <a:r>
              <a:rPr lang="de-CH" spc="-10" dirty="0">
                <a:latin typeface="+mj-lt"/>
              </a:rPr>
              <a:t>werden.</a:t>
            </a:r>
          </a:p>
          <a:p>
            <a:pPr>
              <a:lnSpc>
                <a:spcPct val="100000"/>
              </a:lnSpc>
              <a:spcBef>
                <a:spcPts val="25"/>
              </a:spcBef>
            </a:pPr>
            <a:endParaRPr lang="de-CH" sz="1600" dirty="0">
              <a:latin typeface="+mj-lt"/>
            </a:endParaRPr>
          </a:p>
          <a:p>
            <a:pPr marL="12700">
              <a:lnSpc>
                <a:spcPct val="100000"/>
              </a:lnSpc>
            </a:pPr>
            <a:r>
              <a:rPr lang="de-CH" u="sng" spc="-10" dirty="0">
                <a:uFill>
                  <a:solidFill>
                    <a:srgbClr val="000000"/>
                  </a:solidFill>
                </a:uFill>
                <a:latin typeface="+mj-lt"/>
              </a:rPr>
              <a:t>Beispiele</a:t>
            </a:r>
            <a:r>
              <a:rPr lang="de-CH" spc="-10" dirty="0">
                <a:latin typeface="+mj-lt"/>
              </a:rPr>
              <a:t>:</a:t>
            </a:r>
          </a:p>
          <a:p>
            <a:pPr marL="299085" marR="5080" indent="-191135" algn="just">
              <a:lnSpc>
                <a:spcPct val="100000"/>
              </a:lnSpc>
              <a:buFont typeface="Arial"/>
              <a:buChar char="•"/>
              <a:tabLst>
                <a:tab pos="299720" algn="l"/>
              </a:tabLst>
            </a:pPr>
            <a:r>
              <a:rPr lang="de-CH" dirty="0">
                <a:latin typeface="+mj-lt"/>
              </a:rPr>
              <a:t>Binärer</a:t>
            </a:r>
            <a:r>
              <a:rPr lang="de-CH" spc="250" dirty="0">
                <a:latin typeface="+mj-lt"/>
              </a:rPr>
              <a:t> </a:t>
            </a:r>
            <a:r>
              <a:rPr lang="de-CH" dirty="0">
                <a:latin typeface="+mj-lt"/>
              </a:rPr>
              <a:t>Schalter</a:t>
            </a:r>
            <a:r>
              <a:rPr lang="de-CH" spc="270" dirty="0">
                <a:latin typeface="+mj-lt"/>
              </a:rPr>
              <a:t> </a:t>
            </a:r>
            <a:r>
              <a:rPr lang="de-CH" dirty="0">
                <a:latin typeface="+mj-lt"/>
              </a:rPr>
              <a:t>(z.</a:t>
            </a:r>
            <a:r>
              <a:rPr lang="de-CH" spc="254" dirty="0">
                <a:latin typeface="+mj-lt"/>
              </a:rPr>
              <a:t> </a:t>
            </a:r>
            <a:r>
              <a:rPr lang="de-CH" dirty="0">
                <a:latin typeface="+mj-lt"/>
              </a:rPr>
              <a:t>B.</a:t>
            </a:r>
            <a:r>
              <a:rPr lang="de-CH" spc="254" dirty="0">
                <a:latin typeface="+mj-lt"/>
              </a:rPr>
              <a:t> </a:t>
            </a:r>
            <a:r>
              <a:rPr lang="de-CH" dirty="0">
                <a:latin typeface="+mj-lt"/>
              </a:rPr>
              <a:t>in</a:t>
            </a:r>
            <a:r>
              <a:rPr lang="de-CH" spc="254" dirty="0">
                <a:latin typeface="+mj-lt"/>
              </a:rPr>
              <a:t> </a:t>
            </a:r>
            <a:r>
              <a:rPr lang="de-CH" dirty="0">
                <a:latin typeface="+mj-lt"/>
              </a:rPr>
              <a:t>einen</a:t>
            </a:r>
            <a:r>
              <a:rPr lang="de-CH" spc="260" dirty="0">
                <a:latin typeface="+mj-lt"/>
              </a:rPr>
              <a:t> </a:t>
            </a:r>
            <a:r>
              <a:rPr lang="de-CH" dirty="0">
                <a:latin typeface="+mj-lt"/>
              </a:rPr>
              <a:t>Greifer</a:t>
            </a:r>
            <a:r>
              <a:rPr lang="de-CH" spc="254" dirty="0">
                <a:latin typeface="+mj-lt"/>
              </a:rPr>
              <a:t> </a:t>
            </a:r>
            <a:r>
              <a:rPr lang="de-CH" dirty="0">
                <a:latin typeface="+mj-lt"/>
              </a:rPr>
              <a:t>integriert),</a:t>
            </a:r>
            <a:r>
              <a:rPr lang="de-CH" spc="254" dirty="0">
                <a:latin typeface="+mj-lt"/>
              </a:rPr>
              <a:t> </a:t>
            </a:r>
            <a:r>
              <a:rPr lang="de-CH" spc="-25" dirty="0">
                <a:latin typeface="+mj-lt"/>
              </a:rPr>
              <a:t>der </a:t>
            </a:r>
            <a:r>
              <a:rPr lang="de-CH" dirty="0">
                <a:latin typeface="+mj-lt"/>
              </a:rPr>
              <a:t>nach</a:t>
            </a:r>
            <a:r>
              <a:rPr lang="de-CH" spc="-15" dirty="0">
                <a:latin typeface="+mj-lt"/>
              </a:rPr>
              <a:t> </a:t>
            </a:r>
            <a:r>
              <a:rPr lang="de-CH" dirty="0">
                <a:latin typeface="+mj-lt"/>
              </a:rPr>
              <a:t>dem</a:t>
            </a:r>
            <a:r>
              <a:rPr lang="de-CH" spc="-10" dirty="0">
                <a:latin typeface="+mj-lt"/>
              </a:rPr>
              <a:t> </a:t>
            </a:r>
            <a:r>
              <a:rPr lang="de-CH" dirty="0">
                <a:latin typeface="+mj-lt"/>
              </a:rPr>
              <a:t>Greifvorgang</a:t>
            </a:r>
            <a:r>
              <a:rPr lang="de-CH" spc="5" dirty="0">
                <a:latin typeface="+mj-lt"/>
              </a:rPr>
              <a:t> </a:t>
            </a:r>
            <a:r>
              <a:rPr lang="de-CH" dirty="0">
                <a:latin typeface="+mj-lt"/>
              </a:rPr>
              <a:t>die</a:t>
            </a:r>
            <a:r>
              <a:rPr lang="de-CH" spc="5" dirty="0">
                <a:latin typeface="+mj-lt"/>
              </a:rPr>
              <a:t> </a:t>
            </a:r>
            <a:r>
              <a:rPr lang="de-CH" dirty="0">
                <a:latin typeface="+mj-lt"/>
              </a:rPr>
              <a:t>Information</a:t>
            </a:r>
            <a:r>
              <a:rPr lang="de-CH" spc="5" dirty="0">
                <a:latin typeface="+mj-lt"/>
              </a:rPr>
              <a:t> </a:t>
            </a:r>
            <a:r>
              <a:rPr lang="de-CH" spc="-55" dirty="0">
                <a:latin typeface="+mj-lt"/>
              </a:rPr>
              <a:t>„Teil</a:t>
            </a:r>
            <a:r>
              <a:rPr lang="de-CH" spc="-5" dirty="0">
                <a:latin typeface="+mj-lt"/>
              </a:rPr>
              <a:t> </a:t>
            </a:r>
            <a:r>
              <a:rPr lang="de-CH" spc="-10" dirty="0">
                <a:latin typeface="+mj-lt"/>
              </a:rPr>
              <a:t>erfolgreich </a:t>
            </a:r>
            <a:r>
              <a:rPr lang="de-CH" dirty="0">
                <a:latin typeface="+mj-lt"/>
              </a:rPr>
              <a:t>gegriffen“</a:t>
            </a:r>
            <a:r>
              <a:rPr lang="de-CH" spc="204" dirty="0">
                <a:latin typeface="+mj-lt"/>
              </a:rPr>
              <a:t>   </a:t>
            </a:r>
            <a:r>
              <a:rPr lang="de-CH" dirty="0">
                <a:latin typeface="+mj-lt"/>
              </a:rPr>
              <a:t>liefert</a:t>
            </a:r>
            <a:r>
              <a:rPr lang="de-CH" spc="200" dirty="0">
                <a:latin typeface="+mj-lt"/>
              </a:rPr>
              <a:t>   </a:t>
            </a:r>
            <a:r>
              <a:rPr lang="de-CH" dirty="0">
                <a:latin typeface="+mj-lt"/>
              </a:rPr>
              <a:t>bzw.</a:t>
            </a:r>
            <a:r>
              <a:rPr lang="de-CH" spc="204" dirty="0">
                <a:latin typeface="+mj-lt"/>
              </a:rPr>
              <a:t>   </a:t>
            </a:r>
            <a:r>
              <a:rPr lang="de-CH" dirty="0">
                <a:latin typeface="+mj-lt"/>
              </a:rPr>
              <a:t>eine</a:t>
            </a:r>
            <a:r>
              <a:rPr lang="de-CH" spc="210" dirty="0">
                <a:latin typeface="+mj-lt"/>
              </a:rPr>
              <a:t>   </a:t>
            </a:r>
            <a:r>
              <a:rPr lang="de-CH" dirty="0">
                <a:latin typeface="+mj-lt"/>
              </a:rPr>
              <a:t>Wiederholung</a:t>
            </a:r>
            <a:r>
              <a:rPr lang="de-CH" spc="210" dirty="0">
                <a:latin typeface="+mj-lt"/>
              </a:rPr>
              <a:t>   </a:t>
            </a:r>
            <a:r>
              <a:rPr lang="de-CH" spc="-25" dirty="0">
                <a:latin typeface="+mj-lt"/>
              </a:rPr>
              <a:t>und </a:t>
            </a:r>
            <a:r>
              <a:rPr lang="de-CH" spc="-10" dirty="0">
                <a:latin typeface="+mj-lt"/>
              </a:rPr>
              <a:t>Fehlerstrategie auslöst</a:t>
            </a:r>
          </a:p>
          <a:p>
            <a:pPr marL="299085" indent="-191135" algn="just">
              <a:lnSpc>
                <a:spcPct val="100000"/>
              </a:lnSpc>
              <a:buFont typeface="Arial"/>
              <a:buChar char="•"/>
              <a:tabLst>
                <a:tab pos="299720" algn="l"/>
              </a:tabLst>
            </a:pPr>
            <a:r>
              <a:rPr lang="de-CH" dirty="0">
                <a:latin typeface="+mj-lt"/>
              </a:rPr>
              <a:t>Schaltmatten</a:t>
            </a:r>
            <a:r>
              <a:rPr lang="de-CH" spc="-25" dirty="0">
                <a:latin typeface="+mj-lt"/>
              </a:rPr>
              <a:t> </a:t>
            </a:r>
            <a:r>
              <a:rPr lang="de-CH" dirty="0">
                <a:latin typeface="+mj-lt"/>
              </a:rPr>
              <a:t>für</a:t>
            </a:r>
            <a:r>
              <a:rPr lang="de-CH" spc="-45" dirty="0">
                <a:latin typeface="+mj-lt"/>
              </a:rPr>
              <a:t> </a:t>
            </a:r>
            <a:r>
              <a:rPr lang="de-CH" dirty="0">
                <a:latin typeface="+mj-lt"/>
              </a:rPr>
              <a:t>die</a:t>
            </a:r>
            <a:r>
              <a:rPr lang="de-CH" spc="-25" dirty="0">
                <a:latin typeface="+mj-lt"/>
              </a:rPr>
              <a:t> </a:t>
            </a:r>
            <a:r>
              <a:rPr lang="de-CH" dirty="0">
                <a:latin typeface="+mj-lt"/>
              </a:rPr>
              <a:t>Sicherheitstechnik</a:t>
            </a:r>
            <a:endParaRPr lang="de-CH" sz="2000" dirty="0">
              <a:latin typeface="+mj-lt"/>
            </a:endParaRPr>
          </a:p>
          <a:p>
            <a:endParaRPr lang="de-CH" dirty="0">
              <a:latin typeface="+mj-lt"/>
            </a:endParaRPr>
          </a:p>
        </p:txBody>
      </p:sp>
      <p:sp>
        <p:nvSpPr>
          <p:cNvPr id="3" name="Titel 2">
            <a:extLst>
              <a:ext uri="{FF2B5EF4-FFF2-40B4-BE49-F238E27FC236}">
                <a16:creationId xmlns:a16="http://schemas.microsoft.com/office/drawing/2014/main" id="{5FF46D8D-32F8-F926-C655-4DE46D7F2061}"/>
              </a:ext>
            </a:extLst>
          </p:cNvPr>
          <p:cNvSpPr>
            <a:spLocks noGrp="1"/>
          </p:cNvSpPr>
          <p:nvPr>
            <p:ph type="title"/>
          </p:nvPr>
        </p:nvSpPr>
        <p:spPr/>
        <p:txBody>
          <a:bodyPr>
            <a:normAutofit fontScale="90000"/>
          </a:bodyPr>
          <a:lstStyle/>
          <a:p>
            <a:r>
              <a:rPr lang="de-CH" dirty="0"/>
              <a:t>Taktile Sensoren (berührend)</a:t>
            </a:r>
          </a:p>
        </p:txBody>
      </p:sp>
      <p:sp>
        <p:nvSpPr>
          <p:cNvPr id="4" name="Fußzeilenplatzhalter 3">
            <a:extLst>
              <a:ext uri="{FF2B5EF4-FFF2-40B4-BE49-F238E27FC236}">
                <a16:creationId xmlns:a16="http://schemas.microsoft.com/office/drawing/2014/main" id="{AADD24F5-1920-4633-AB05-4B824AE965E0}"/>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FE20FD24-06C6-A403-7AF3-A2DD8DEAB01E}"/>
              </a:ext>
            </a:extLst>
          </p:cNvPr>
          <p:cNvSpPr>
            <a:spLocks noGrp="1"/>
          </p:cNvSpPr>
          <p:nvPr>
            <p:ph type="sldNum" sz="quarter" idx="16"/>
          </p:nvPr>
        </p:nvSpPr>
        <p:spPr/>
        <p:txBody>
          <a:bodyPr/>
          <a:lstStyle/>
          <a:p>
            <a:fld id="{61F2C2C2-1EE4-4D60-B09F-2141F977BFAA}" type="slidenum">
              <a:rPr lang="de-DE" altLang="de-DE" smtClean="0"/>
              <a:pPr/>
              <a:t>8</a:t>
            </a:fld>
            <a:endParaRPr lang="de-DE" altLang="de-DE"/>
          </a:p>
        </p:txBody>
      </p:sp>
      <p:pic>
        <p:nvPicPr>
          <p:cNvPr id="6" name="object 5">
            <a:extLst>
              <a:ext uri="{FF2B5EF4-FFF2-40B4-BE49-F238E27FC236}">
                <a16:creationId xmlns:a16="http://schemas.microsoft.com/office/drawing/2014/main" id="{CB34D6EE-541C-06E6-C011-A527665AC600}"/>
              </a:ext>
            </a:extLst>
          </p:cNvPr>
          <p:cNvPicPr/>
          <p:nvPr/>
        </p:nvPicPr>
        <p:blipFill>
          <a:blip r:embed="rId2" cstate="print"/>
          <a:stretch>
            <a:fillRect/>
          </a:stretch>
        </p:blipFill>
        <p:spPr>
          <a:xfrm>
            <a:off x="624419" y="3429000"/>
            <a:ext cx="3712587" cy="2484711"/>
          </a:xfrm>
          <a:prstGeom prst="rect">
            <a:avLst/>
          </a:prstGeom>
        </p:spPr>
      </p:pic>
    </p:spTree>
    <p:extLst>
      <p:ext uri="{BB962C8B-B14F-4D97-AF65-F5344CB8AC3E}">
        <p14:creationId xmlns:p14="http://schemas.microsoft.com/office/powerpoint/2010/main" val="265119309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6813B21-3BCD-95D6-3537-67230A5A7D7E}"/>
              </a:ext>
            </a:extLst>
          </p:cNvPr>
          <p:cNvSpPr>
            <a:spLocks noGrp="1"/>
          </p:cNvSpPr>
          <p:nvPr>
            <p:ph idx="1"/>
          </p:nvPr>
        </p:nvSpPr>
        <p:spPr>
          <a:xfrm>
            <a:off x="3823251" y="1079868"/>
            <a:ext cx="7773599" cy="4832352"/>
          </a:xfrm>
        </p:spPr>
        <p:txBody>
          <a:bodyPr/>
          <a:lstStyle/>
          <a:p>
            <a:pPr marL="12700" marR="8890" algn="just">
              <a:lnSpc>
                <a:spcPct val="100000"/>
              </a:lnSpc>
              <a:spcBef>
                <a:spcPts val="100"/>
              </a:spcBef>
            </a:pPr>
            <a:r>
              <a:rPr lang="de-CH" sz="1600" b="1" spc="-20" dirty="0">
                <a:cs typeface="Calibri"/>
              </a:rPr>
              <a:t>Kraft-</a:t>
            </a:r>
            <a:r>
              <a:rPr lang="de-CH" sz="1600" b="1" spc="-10" dirty="0">
                <a:cs typeface="Calibri"/>
              </a:rPr>
              <a:t>Momenten-</a:t>
            </a:r>
            <a:r>
              <a:rPr lang="de-CH" sz="1600" b="1" dirty="0">
                <a:cs typeface="Calibri"/>
              </a:rPr>
              <a:t>Sensoren</a:t>
            </a:r>
            <a:r>
              <a:rPr lang="de-CH" sz="1600" b="1" spc="155" dirty="0">
                <a:cs typeface="Calibri"/>
              </a:rPr>
              <a:t>  </a:t>
            </a:r>
            <a:r>
              <a:rPr lang="de-CH" sz="1600" dirty="0">
                <a:cs typeface="Calibri"/>
              </a:rPr>
              <a:t>geben</a:t>
            </a:r>
            <a:r>
              <a:rPr lang="de-CH" sz="1600" spc="155" dirty="0">
                <a:cs typeface="Calibri"/>
              </a:rPr>
              <a:t>  </a:t>
            </a:r>
            <a:r>
              <a:rPr lang="de-CH" sz="1600" dirty="0">
                <a:cs typeface="Calibri"/>
              </a:rPr>
              <a:t>dem</a:t>
            </a:r>
            <a:r>
              <a:rPr lang="de-CH" sz="1600" spc="160" dirty="0">
                <a:cs typeface="Calibri"/>
              </a:rPr>
              <a:t>  </a:t>
            </a:r>
            <a:r>
              <a:rPr lang="de-CH" sz="1600" dirty="0">
                <a:cs typeface="Calibri"/>
              </a:rPr>
              <a:t>Roboter</a:t>
            </a:r>
            <a:r>
              <a:rPr lang="de-CH" sz="1600" spc="150" dirty="0">
                <a:cs typeface="Calibri"/>
              </a:rPr>
              <a:t>  </a:t>
            </a:r>
            <a:r>
              <a:rPr lang="de-CH" sz="1600" spc="-10" dirty="0">
                <a:cs typeface="Calibri"/>
              </a:rPr>
              <a:t>seinen </a:t>
            </a:r>
            <a:r>
              <a:rPr lang="de-CH" sz="1600" b="1" dirty="0">
                <a:cs typeface="Calibri"/>
              </a:rPr>
              <a:t>Tastsinn</a:t>
            </a:r>
            <a:r>
              <a:rPr lang="de-CH" sz="1600" dirty="0">
                <a:cs typeface="Calibri"/>
              </a:rPr>
              <a:t>.</a:t>
            </a:r>
            <a:r>
              <a:rPr lang="de-CH" sz="1600" spc="235" dirty="0">
                <a:cs typeface="Calibri"/>
              </a:rPr>
              <a:t> </a:t>
            </a:r>
            <a:r>
              <a:rPr lang="de-CH" sz="1600" dirty="0">
                <a:cs typeface="Calibri"/>
              </a:rPr>
              <a:t>Durch</a:t>
            </a:r>
            <a:r>
              <a:rPr lang="de-CH" sz="1600" spc="254" dirty="0">
                <a:cs typeface="Calibri"/>
              </a:rPr>
              <a:t> </a:t>
            </a:r>
            <a:r>
              <a:rPr lang="de-CH" sz="1600" dirty="0">
                <a:cs typeface="Calibri"/>
              </a:rPr>
              <a:t>Einbau</a:t>
            </a:r>
            <a:r>
              <a:rPr lang="de-CH" sz="1600" spc="254" dirty="0">
                <a:cs typeface="Calibri"/>
              </a:rPr>
              <a:t> </a:t>
            </a:r>
            <a:r>
              <a:rPr lang="de-CH" sz="1600" dirty="0">
                <a:cs typeface="Calibri"/>
              </a:rPr>
              <a:t>eines</a:t>
            </a:r>
            <a:r>
              <a:rPr lang="de-CH" sz="1600" spc="245" dirty="0">
                <a:cs typeface="Calibri"/>
              </a:rPr>
              <a:t> </a:t>
            </a:r>
            <a:r>
              <a:rPr lang="de-CH" sz="1600" spc="-20" dirty="0">
                <a:cs typeface="Calibri"/>
              </a:rPr>
              <a:t>Kraft-</a:t>
            </a:r>
            <a:r>
              <a:rPr lang="de-CH" sz="1600" spc="-10" dirty="0">
                <a:cs typeface="Calibri"/>
              </a:rPr>
              <a:t>Momenten-</a:t>
            </a:r>
            <a:r>
              <a:rPr lang="de-CH" sz="1600" dirty="0">
                <a:cs typeface="Calibri"/>
              </a:rPr>
              <a:t>Sensors</a:t>
            </a:r>
            <a:r>
              <a:rPr lang="de-CH" sz="1600" spc="254" dirty="0">
                <a:cs typeface="Calibri"/>
              </a:rPr>
              <a:t> </a:t>
            </a:r>
            <a:r>
              <a:rPr lang="de-CH" sz="1600" spc="-25" dirty="0">
                <a:cs typeface="Calibri"/>
              </a:rPr>
              <a:t>in </a:t>
            </a:r>
            <a:r>
              <a:rPr lang="de-CH" sz="1600" dirty="0">
                <a:cs typeface="Calibri"/>
              </a:rPr>
              <a:t>einen</a:t>
            </a:r>
            <a:r>
              <a:rPr lang="de-CH" sz="1600" spc="-20" dirty="0">
                <a:cs typeface="Calibri"/>
              </a:rPr>
              <a:t> </a:t>
            </a:r>
            <a:r>
              <a:rPr lang="de-CH" sz="1600" dirty="0">
                <a:cs typeface="Calibri"/>
              </a:rPr>
              <a:t>Roboter</a:t>
            </a:r>
            <a:r>
              <a:rPr lang="de-CH" sz="1600" spc="-10" dirty="0">
                <a:cs typeface="Calibri"/>
              </a:rPr>
              <a:t> </a:t>
            </a:r>
            <a:r>
              <a:rPr lang="de-CH" sz="1600" dirty="0">
                <a:cs typeface="Calibri"/>
              </a:rPr>
              <a:t>sind</a:t>
            </a:r>
            <a:r>
              <a:rPr lang="de-CH" sz="1600" spc="-30" dirty="0">
                <a:cs typeface="Calibri"/>
              </a:rPr>
              <a:t> </a:t>
            </a:r>
            <a:r>
              <a:rPr lang="de-CH" sz="1600" dirty="0">
                <a:cs typeface="Calibri"/>
              </a:rPr>
              <a:t>folgende</a:t>
            </a:r>
            <a:r>
              <a:rPr lang="de-CH" sz="1600" spc="-10" dirty="0">
                <a:cs typeface="Calibri"/>
              </a:rPr>
              <a:t> </a:t>
            </a:r>
            <a:r>
              <a:rPr lang="de-CH" sz="1600" b="1" spc="-10" dirty="0">
                <a:cs typeface="Calibri"/>
              </a:rPr>
              <a:t>Aufgaben</a:t>
            </a:r>
            <a:r>
              <a:rPr lang="de-CH" sz="1600" b="1" spc="-60" dirty="0">
                <a:cs typeface="Calibri"/>
              </a:rPr>
              <a:t> </a:t>
            </a:r>
            <a:r>
              <a:rPr lang="de-CH" sz="1600" spc="-10" dirty="0">
                <a:cs typeface="Calibri"/>
              </a:rPr>
              <a:t>möglich:</a:t>
            </a:r>
            <a:endParaRPr lang="de-CH" sz="1600" dirty="0">
              <a:cs typeface="Calibri"/>
            </a:endParaRPr>
          </a:p>
          <a:p>
            <a:pPr marL="299085" indent="-191135">
              <a:lnSpc>
                <a:spcPct val="100000"/>
              </a:lnSpc>
              <a:buFont typeface="Arial"/>
              <a:buChar char="•"/>
              <a:tabLst>
                <a:tab pos="299720" algn="l"/>
              </a:tabLst>
            </a:pPr>
            <a:r>
              <a:rPr lang="de-CH" sz="1600" dirty="0">
                <a:cs typeface="Calibri"/>
              </a:rPr>
              <a:t>Präzise</a:t>
            </a:r>
            <a:r>
              <a:rPr lang="de-CH" sz="1600" spc="-50" dirty="0">
                <a:cs typeface="Calibri"/>
              </a:rPr>
              <a:t> </a:t>
            </a:r>
            <a:r>
              <a:rPr lang="de-CH" sz="1600" spc="-10" dirty="0">
                <a:cs typeface="Calibri"/>
              </a:rPr>
              <a:t>Teilebestückung</a:t>
            </a:r>
            <a:r>
              <a:rPr lang="de-CH" sz="1600" spc="-20" dirty="0">
                <a:cs typeface="Calibri"/>
              </a:rPr>
              <a:t> </a:t>
            </a:r>
          </a:p>
          <a:p>
            <a:pPr marL="299085" indent="-191135">
              <a:lnSpc>
                <a:spcPct val="100000"/>
              </a:lnSpc>
              <a:buFont typeface="Arial"/>
              <a:buChar char="•"/>
              <a:tabLst>
                <a:tab pos="299720" algn="l"/>
              </a:tabLst>
            </a:pPr>
            <a:r>
              <a:rPr lang="de-CH" sz="1600" dirty="0">
                <a:cs typeface="Calibri"/>
              </a:rPr>
              <a:t>Automatisierte</a:t>
            </a:r>
            <a:r>
              <a:rPr lang="de-CH" sz="1600" spc="-95" dirty="0">
                <a:cs typeface="Calibri"/>
              </a:rPr>
              <a:t> </a:t>
            </a:r>
            <a:r>
              <a:rPr lang="de-CH" sz="1600" spc="-10" dirty="0">
                <a:cs typeface="Calibri"/>
              </a:rPr>
              <a:t>Montage</a:t>
            </a:r>
            <a:endParaRPr lang="de-CH" sz="1600" dirty="0">
              <a:cs typeface="Calibri"/>
            </a:endParaRPr>
          </a:p>
          <a:p>
            <a:pPr marL="299085" indent="-191135">
              <a:lnSpc>
                <a:spcPct val="100000"/>
              </a:lnSpc>
              <a:buFont typeface="Arial"/>
              <a:buChar char="•"/>
              <a:tabLst>
                <a:tab pos="299720" algn="l"/>
              </a:tabLst>
            </a:pPr>
            <a:r>
              <a:rPr lang="de-CH" sz="1600" spc="-10" dirty="0">
                <a:cs typeface="Calibri"/>
              </a:rPr>
              <a:t>Robotergesteuerte</a:t>
            </a:r>
            <a:r>
              <a:rPr lang="de-CH" sz="1600" spc="-5" dirty="0">
                <a:cs typeface="Calibri"/>
              </a:rPr>
              <a:t> </a:t>
            </a:r>
            <a:r>
              <a:rPr lang="de-CH" sz="1600" spc="-10" dirty="0">
                <a:cs typeface="Calibri"/>
              </a:rPr>
              <a:t>Qualitätsprüfung</a:t>
            </a:r>
            <a:endParaRPr lang="de-CH" sz="1600" dirty="0">
              <a:cs typeface="Calibri"/>
            </a:endParaRPr>
          </a:p>
          <a:p>
            <a:pPr>
              <a:lnSpc>
                <a:spcPct val="100000"/>
              </a:lnSpc>
              <a:spcBef>
                <a:spcPts val="25"/>
              </a:spcBef>
            </a:pPr>
            <a:endParaRPr lang="de-CH" sz="1600" dirty="0">
              <a:cs typeface="Calibri"/>
            </a:endParaRPr>
          </a:p>
          <a:p>
            <a:pPr>
              <a:lnSpc>
                <a:spcPct val="100000"/>
              </a:lnSpc>
              <a:spcBef>
                <a:spcPts val="25"/>
              </a:spcBef>
            </a:pPr>
            <a:r>
              <a:rPr lang="de-CH" sz="1600" dirty="0">
                <a:cs typeface="Calibri"/>
              </a:rPr>
              <a:t>Bei einigen Robotern sind die Sensoren bereits in die Gelenke integriert</a:t>
            </a:r>
          </a:p>
          <a:p>
            <a:pPr marL="12700" marR="5080">
              <a:lnSpc>
                <a:spcPct val="100000"/>
              </a:lnSpc>
              <a:spcBef>
                <a:spcPts val="100"/>
              </a:spcBef>
            </a:pPr>
            <a:r>
              <a:rPr lang="de-CH" sz="1600" spc="-20" dirty="0">
                <a:cs typeface="Calibri"/>
              </a:rPr>
              <a:t>Der Einbau externer erfolgt zwischen Handachse und Endeffektor oder im Endeffektor selbst. Ein Kraft-Momenten-Sensor kann aber auch in die </a:t>
            </a:r>
            <a:r>
              <a:rPr lang="de-CH" sz="1600" spc="-20" dirty="0" err="1">
                <a:cs typeface="Calibri"/>
              </a:rPr>
              <a:t>Werkstückaufspannung</a:t>
            </a:r>
            <a:r>
              <a:rPr lang="de-CH" sz="1600" spc="-20" dirty="0">
                <a:cs typeface="Calibri"/>
              </a:rPr>
              <a:t> integriert werden.</a:t>
            </a:r>
          </a:p>
          <a:p>
            <a:pPr marL="12700" marR="5080">
              <a:lnSpc>
                <a:spcPct val="100000"/>
              </a:lnSpc>
              <a:spcBef>
                <a:spcPts val="100"/>
              </a:spcBef>
            </a:pPr>
            <a:endParaRPr lang="de-CH" sz="1600" spc="-20" dirty="0">
              <a:cs typeface="Calibri"/>
            </a:endParaRPr>
          </a:p>
          <a:p>
            <a:pPr marL="12700" marR="5080">
              <a:lnSpc>
                <a:spcPct val="100000"/>
              </a:lnSpc>
              <a:spcBef>
                <a:spcPts val="100"/>
              </a:spcBef>
            </a:pPr>
            <a:r>
              <a:rPr lang="de-CH" sz="1600" spc="-20" dirty="0">
                <a:cs typeface="Calibri"/>
              </a:rPr>
              <a:t>Kraft-</a:t>
            </a:r>
            <a:r>
              <a:rPr lang="de-CH" sz="1600" spc="-10" dirty="0">
                <a:cs typeface="Calibri"/>
              </a:rPr>
              <a:t>Momenten-</a:t>
            </a:r>
            <a:r>
              <a:rPr lang="de-CH" sz="1600" dirty="0">
                <a:cs typeface="Calibri"/>
              </a:rPr>
              <a:t>Sensoren</a:t>
            </a:r>
            <a:r>
              <a:rPr lang="de-CH" sz="1600" spc="360" dirty="0">
                <a:cs typeface="Calibri"/>
              </a:rPr>
              <a:t> </a:t>
            </a:r>
            <a:r>
              <a:rPr lang="de-CH" sz="1600" dirty="0">
                <a:cs typeface="Calibri"/>
              </a:rPr>
              <a:t>enthalten</a:t>
            </a:r>
            <a:r>
              <a:rPr lang="de-CH" sz="1600" spc="360" dirty="0">
                <a:cs typeface="Calibri"/>
              </a:rPr>
              <a:t> </a:t>
            </a:r>
            <a:r>
              <a:rPr lang="de-CH" sz="1600" dirty="0">
                <a:cs typeface="Calibri"/>
              </a:rPr>
              <a:t>einen</a:t>
            </a:r>
            <a:r>
              <a:rPr lang="de-CH" sz="1600" spc="360" dirty="0">
                <a:cs typeface="Calibri"/>
              </a:rPr>
              <a:t> </a:t>
            </a:r>
            <a:r>
              <a:rPr lang="de-CH" sz="1600" b="1" dirty="0">
                <a:cs typeface="Calibri"/>
              </a:rPr>
              <a:t>digitalen</a:t>
            </a:r>
            <a:r>
              <a:rPr lang="de-CH" sz="1600" b="1" spc="375" dirty="0">
                <a:cs typeface="Calibri"/>
              </a:rPr>
              <a:t> </a:t>
            </a:r>
            <a:r>
              <a:rPr lang="de-CH" sz="1600" b="1" spc="-20" dirty="0">
                <a:cs typeface="Calibri"/>
              </a:rPr>
              <a:t>Sig</a:t>
            </a:r>
            <a:r>
              <a:rPr lang="de-CH" sz="1600" b="1" spc="-10" dirty="0">
                <a:cs typeface="Calibri"/>
              </a:rPr>
              <a:t>nalprozessor</a:t>
            </a:r>
            <a:r>
              <a:rPr lang="de-CH" sz="1600" spc="-10" dirty="0">
                <a:cs typeface="Calibri"/>
              </a:rPr>
              <a:t>:</a:t>
            </a:r>
            <a:endParaRPr lang="de-CH" sz="1600" dirty="0">
              <a:cs typeface="Calibri"/>
            </a:endParaRPr>
          </a:p>
          <a:p>
            <a:pPr marL="299085" indent="-191135">
              <a:lnSpc>
                <a:spcPct val="100000"/>
              </a:lnSpc>
              <a:buFont typeface="Arial"/>
              <a:buChar char="•"/>
              <a:tabLst>
                <a:tab pos="299720" algn="l"/>
              </a:tabLst>
            </a:pPr>
            <a:r>
              <a:rPr lang="de-CH" sz="1600" dirty="0">
                <a:cs typeface="Calibri"/>
              </a:rPr>
              <a:t>Erfassen</a:t>
            </a:r>
            <a:r>
              <a:rPr lang="de-CH" sz="1600" spc="-60" dirty="0">
                <a:cs typeface="Calibri"/>
              </a:rPr>
              <a:t> </a:t>
            </a:r>
            <a:r>
              <a:rPr lang="de-CH" sz="1600" dirty="0">
                <a:cs typeface="Calibri"/>
              </a:rPr>
              <a:t>und</a:t>
            </a:r>
            <a:r>
              <a:rPr lang="de-CH" sz="1600" spc="-35" dirty="0">
                <a:cs typeface="Calibri"/>
              </a:rPr>
              <a:t> </a:t>
            </a:r>
            <a:r>
              <a:rPr lang="de-CH" sz="1600" dirty="0">
                <a:cs typeface="Calibri"/>
              </a:rPr>
              <a:t>Filtern</a:t>
            </a:r>
            <a:r>
              <a:rPr lang="de-CH" sz="1600" spc="-25" dirty="0">
                <a:cs typeface="Calibri"/>
              </a:rPr>
              <a:t> </a:t>
            </a:r>
            <a:r>
              <a:rPr lang="de-CH" sz="1600" dirty="0">
                <a:cs typeface="Calibri"/>
              </a:rPr>
              <a:t>der</a:t>
            </a:r>
            <a:r>
              <a:rPr lang="de-CH" sz="1600" spc="-15" dirty="0">
                <a:cs typeface="Calibri"/>
              </a:rPr>
              <a:t> </a:t>
            </a:r>
            <a:r>
              <a:rPr lang="de-CH" sz="1600" dirty="0">
                <a:cs typeface="Calibri"/>
              </a:rPr>
              <a:t>Sensordaten</a:t>
            </a:r>
            <a:r>
              <a:rPr lang="de-CH" sz="1600" spc="-35" dirty="0">
                <a:cs typeface="Calibri"/>
              </a:rPr>
              <a:t> </a:t>
            </a:r>
            <a:r>
              <a:rPr lang="de-CH" sz="1600" spc="-10" dirty="0">
                <a:cs typeface="Calibri"/>
              </a:rPr>
              <a:t>(Dehnung)</a:t>
            </a:r>
            <a:endParaRPr lang="de-CH" sz="1600" dirty="0">
              <a:cs typeface="Calibri"/>
            </a:endParaRPr>
          </a:p>
          <a:p>
            <a:pPr marL="299085" indent="-191135">
              <a:lnSpc>
                <a:spcPct val="100000"/>
              </a:lnSpc>
              <a:buFont typeface="Arial"/>
              <a:buChar char="•"/>
              <a:tabLst>
                <a:tab pos="299720" algn="l"/>
              </a:tabLst>
            </a:pPr>
            <a:r>
              <a:rPr lang="de-CH" sz="1600" dirty="0">
                <a:cs typeface="Calibri"/>
              </a:rPr>
              <a:t>Errechnung</a:t>
            </a:r>
            <a:r>
              <a:rPr lang="de-CH" sz="1600" spc="-20" dirty="0">
                <a:cs typeface="Calibri"/>
              </a:rPr>
              <a:t> </a:t>
            </a:r>
            <a:r>
              <a:rPr lang="de-CH" sz="1600" dirty="0">
                <a:cs typeface="Calibri"/>
              </a:rPr>
              <a:t>der</a:t>
            </a:r>
            <a:r>
              <a:rPr lang="de-CH" sz="1600" spc="-35" dirty="0">
                <a:cs typeface="Calibri"/>
              </a:rPr>
              <a:t> </a:t>
            </a:r>
            <a:r>
              <a:rPr lang="de-CH" sz="1600" dirty="0">
                <a:cs typeface="Calibri"/>
              </a:rPr>
              <a:t>Messdaten</a:t>
            </a:r>
            <a:r>
              <a:rPr lang="de-CH" sz="1600" spc="-30" dirty="0">
                <a:cs typeface="Calibri"/>
              </a:rPr>
              <a:t> </a:t>
            </a:r>
            <a:r>
              <a:rPr lang="de-CH" sz="1600" spc="-10" dirty="0">
                <a:cs typeface="Calibri"/>
              </a:rPr>
              <a:t>(Kräfte/Momente)</a:t>
            </a:r>
            <a:endParaRPr lang="de-CH" sz="1600" dirty="0">
              <a:cs typeface="Calibri"/>
            </a:endParaRPr>
          </a:p>
          <a:p>
            <a:pPr marL="299085" marR="1365250" indent="-191135">
              <a:lnSpc>
                <a:spcPct val="100000"/>
              </a:lnSpc>
              <a:buFont typeface="Arial"/>
              <a:buChar char="•"/>
              <a:tabLst>
                <a:tab pos="299720" algn="l"/>
              </a:tabLst>
            </a:pPr>
            <a:r>
              <a:rPr lang="de-CH" sz="1600" dirty="0">
                <a:cs typeface="Calibri"/>
              </a:rPr>
              <a:t>Bereitstellung</a:t>
            </a:r>
            <a:r>
              <a:rPr lang="de-CH" sz="1600" spc="-25" dirty="0">
                <a:cs typeface="Calibri"/>
              </a:rPr>
              <a:t> </a:t>
            </a:r>
            <a:r>
              <a:rPr lang="de-CH" sz="1600" dirty="0">
                <a:cs typeface="Calibri"/>
              </a:rPr>
              <a:t>der</a:t>
            </a:r>
            <a:r>
              <a:rPr lang="de-CH" sz="1600" spc="-30" dirty="0">
                <a:cs typeface="Calibri"/>
              </a:rPr>
              <a:t> </a:t>
            </a:r>
            <a:r>
              <a:rPr lang="de-CH" sz="1600" dirty="0">
                <a:cs typeface="Calibri"/>
              </a:rPr>
              <a:t>Messdaten</a:t>
            </a:r>
            <a:r>
              <a:rPr lang="de-CH" sz="1600" spc="-40" dirty="0">
                <a:cs typeface="Calibri"/>
              </a:rPr>
              <a:t> </a:t>
            </a:r>
            <a:r>
              <a:rPr lang="de-CH" sz="1600" dirty="0">
                <a:cs typeface="Calibri"/>
              </a:rPr>
              <a:t>über</a:t>
            </a:r>
            <a:r>
              <a:rPr lang="de-CH" sz="1600" spc="-10" dirty="0">
                <a:cs typeface="Calibri"/>
              </a:rPr>
              <a:t> </a:t>
            </a:r>
            <a:r>
              <a:rPr lang="de-CH" sz="1600" spc="-25" dirty="0">
                <a:cs typeface="Calibri"/>
              </a:rPr>
              <a:t>die </a:t>
            </a:r>
            <a:r>
              <a:rPr lang="de-CH" sz="1600" spc="-10" dirty="0">
                <a:cs typeface="Calibri"/>
              </a:rPr>
              <a:t>Kommunikationsschnittstelle</a:t>
            </a:r>
            <a:r>
              <a:rPr lang="de-CH" sz="1600" spc="30" dirty="0">
                <a:cs typeface="Calibri"/>
              </a:rPr>
              <a:t> </a:t>
            </a:r>
            <a:r>
              <a:rPr lang="de-CH" sz="1600" dirty="0">
                <a:cs typeface="Calibri"/>
              </a:rPr>
              <a:t>des</a:t>
            </a:r>
            <a:r>
              <a:rPr lang="de-CH" sz="1600" spc="5" dirty="0">
                <a:cs typeface="Calibri"/>
              </a:rPr>
              <a:t> </a:t>
            </a:r>
            <a:r>
              <a:rPr lang="de-CH" sz="1600" spc="-10" dirty="0">
                <a:cs typeface="Calibri"/>
              </a:rPr>
              <a:t>Sensors</a:t>
            </a:r>
            <a:endParaRPr lang="de-CH" sz="1600" dirty="0">
              <a:cs typeface="Calibri"/>
            </a:endParaRPr>
          </a:p>
          <a:p>
            <a:endParaRPr lang="de-CH" dirty="0"/>
          </a:p>
        </p:txBody>
      </p:sp>
      <p:sp>
        <p:nvSpPr>
          <p:cNvPr id="3" name="Titel 2">
            <a:extLst>
              <a:ext uri="{FF2B5EF4-FFF2-40B4-BE49-F238E27FC236}">
                <a16:creationId xmlns:a16="http://schemas.microsoft.com/office/drawing/2014/main" id="{4EBD7D67-D1B8-A9A4-DCB0-81058D8EF561}"/>
              </a:ext>
            </a:extLst>
          </p:cNvPr>
          <p:cNvSpPr>
            <a:spLocks noGrp="1"/>
          </p:cNvSpPr>
          <p:nvPr>
            <p:ph type="title"/>
          </p:nvPr>
        </p:nvSpPr>
        <p:spPr/>
        <p:txBody>
          <a:bodyPr>
            <a:normAutofit fontScale="90000"/>
          </a:bodyPr>
          <a:lstStyle/>
          <a:p>
            <a:r>
              <a:rPr lang="de-CH" dirty="0"/>
              <a:t>Kraft-Momenten-Sensoren (berührend)</a:t>
            </a:r>
          </a:p>
        </p:txBody>
      </p:sp>
      <p:sp>
        <p:nvSpPr>
          <p:cNvPr id="4" name="Fußzeilenplatzhalter 3">
            <a:extLst>
              <a:ext uri="{FF2B5EF4-FFF2-40B4-BE49-F238E27FC236}">
                <a16:creationId xmlns:a16="http://schemas.microsoft.com/office/drawing/2014/main" id="{57B463A0-CD60-39FC-7876-803FA6DB8EFD}"/>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0D631571-58E0-6658-A018-334350516BDE}"/>
              </a:ext>
            </a:extLst>
          </p:cNvPr>
          <p:cNvSpPr>
            <a:spLocks noGrp="1"/>
          </p:cNvSpPr>
          <p:nvPr>
            <p:ph type="sldNum" sz="quarter" idx="16"/>
          </p:nvPr>
        </p:nvSpPr>
        <p:spPr/>
        <p:txBody>
          <a:bodyPr/>
          <a:lstStyle/>
          <a:p>
            <a:fld id="{61F2C2C2-1EE4-4D60-B09F-2141F977BFAA}" type="slidenum">
              <a:rPr lang="de-DE" altLang="de-DE" smtClean="0"/>
              <a:pPr/>
              <a:t>9</a:t>
            </a:fld>
            <a:endParaRPr lang="de-DE" altLang="de-DE"/>
          </a:p>
        </p:txBody>
      </p:sp>
      <p:pic>
        <p:nvPicPr>
          <p:cNvPr id="8" name="Grafik 7" descr="Ein Bild, das Design enthält.&#10;&#10;Automatisch generierte Beschreibung mit geringer Zuverlässigkeit">
            <a:extLst>
              <a:ext uri="{FF2B5EF4-FFF2-40B4-BE49-F238E27FC236}">
                <a16:creationId xmlns:a16="http://schemas.microsoft.com/office/drawing/2014/main" id="{D9A94D7A-3E03-8E1A-25A8-4DE4EC3309BF}"/>
              </a:ext>
            </a:extLst>
          </p:cNvPr>
          <p:cNvPicPr>
            <a:picLocks noChangeAspect="1"/>
          </p:cNvPicPr>
          <p:nvPr/>
        </p:nvPicPr>
        <p:blipFill rotWithShape="1">
          <a:blip r:embed="rId2">
            <a:extLst>
              <a:ext uri="{28A0092B-C50C-407E-A947-70E740481C1C}">
                <a14:useLocalDpi xmlns:a14="http://schemas.microsoft.com/office/drawing/2010/main" val="0"/>
              </a:ext>
            </a:extLst>
          </a:blip>
          <a:srcRect l="14083"/>
          <a:stretch/>
        </p:blipFill>
        <p:spPr>
          <a:xfrm>
            <a:off x="518160" y="4287396"/>
            <a:ext cx="2825246" cy="2106603"/>
          </a:xfrm>
          <a:prstGeom prst="rect">
            <a:avLst/>
          </a:prstGeom>
        </p:spPr>
      </p:pic>
      <p:pic>
        <p:nvPicPr>
          <p:cNvPr id="9" name="Grafik 8">
            <a:extLst>
              <a:ext uri="{FF2B5EF4-FFF2-40B4-BE49-F238E27FC236}">
                <a16:creationId xmlns:a16="http://schemas.microsoft.com/office/drawing/2014/main" id="{8D7DD743-18E7-B7E9-C9AD-7ECF4A2104F4}"/>
              </a:ext>
            </a:extLst>
          </p:cNvPr>
          <p:cNvPicPr>
            <a:picLocks noChangeAspect="1"/>
          </p:cNvPicPr>
          <p:nvPr/>
        </p:nvPicPr>
        <p:blipFill rotWithShape="1">
          <a:blip r:embed="rId3"/>
          <a:srcRect b="18491"/>
          <a:stretch/>
        </p:blipFill>
        <p:spPr>
          <a:xfrm>
            <a:off x="-29551" y="1253511"/>
            <a:ext cx="3493120" cy="2216001"/>
          </a:xfrm>
          <a:prstGeom prst="rect">
            <a:avLst/>
          </a:prstGeom>
        </p:spPr>
      </p:pic>
      <p:sp>
        <p:nvSpPr>
          <p:cNvPr id="10" name="Textfeld 9">
            <a:extLst>
              <a:ext uri="{FF2B5EF4-FFF2-40B4-BE49-F238E27FC236}">
                <a16:creationId xmlns:a16="http://schemas.microsoft.com/office/drawing/2014/main" id="{7B71D4A4-E7FA-9019-5DC1-6455955E6DB6}"/>
              </a:ext>
            </a:extLst>
          </p:cNvPr>
          <p:cNvSpPr txBox="1"/>
          <p:nvPr/>
        </p:nvSpPr>
        <p:spPr>
          <a:xfrm>
            <a:off x="202171" y="2708328"/>
            <a:ext cx="1514838" cy="923330"/>
          </a:xfrm>
          <a:prstGeom prst="rect">
            <a:avLst/>
          </a:prstGeom>
          <a:noFill/>
        </p:spPr>
        <p:txBody>
          <a:bodyPr wrap="none" rtlCol="0">
            <a:spAutoFit/>
          </a:bodyPr>
          <a:lstStyle/>
          <a:p>
            <a:r>
              <a:rPr lang="de-DE" dirty="0"/>
              <a:t>Interner</a:t>
            </a:r>
          </a:p>
          <a:p>
            <a:r>
              <a:rPr lang="de-DE" dirty="0"/>
              <a:t>Drehmoment-</a:t>
            </a:r>
          </a:p>
          <a:p>
            <a:r>
              <a:rPr lang="de-DE" dirty="0" err="1"/>
              <a:t>sensor</a:t>
            </a:r>
            <a:endParaRPr lang="de-DE" dirty="0"/>
          </a:p>
        </p:txBody>
      </p:sp>
      <p:sp>
        <p:nvSpPr>
          <p:cNvPr id="11" name="Textfeld 10">
            <a:extLst>
              <a:ext uri="{FF2B5EF4-FFF2-40B4-BE49-F238E27FC236}">
                <a16:creationId xmlns:a16="http://schemas.microsoft.com/office/drawing/2014/main" id="{8C99426A-013F-7D97-8AF6-5677A5ED461B}"/>
              </a:ext>
            </a:extLst>
          </p:cNvPr>
          <p:cNvSpPr txBox="1"/>
          <p:nvPr/>
        </p:nvSpPr>
        <p:spPr>
          <a:xfrm>
            <a:off x="249660" y="3850237"/>
            <a:ext cx="1595309" cy="923330"/>
          </a:xfrm>
          <a:prstGeom prst="rect">
            <a:avLst/>
          </a:prstGeom>
          <a:noFill/>
        </p:spPr>
        <p:txBody>
          <a:bodyPr wrap="none" rtlCol="0">
            <a:spAutoFit/>
          </a:bodyPr>
          <a:lstStyle/>
          <a:p>
            <a:r>
              <a:rPr lang="de-DE" dirty="0"/>
              <a:t>Externer</a:t>
            </a:r>
          </a:p>
          <a:p>
            <a:r>
              <a:rPr lang="de-DE" dirty="0"/>
              <a:t>Drehmoment-</a:t>
            </a:r>
          </a:p>
          <a:p>
            <a:r>
              <a:rPr lang="de-DE" dirty="0" err="1"/>
              <a:t>sensor</a:t>
            </a:r>
            <a:endParaRPr lang="de-DE" dirty="0"/>
          </a:p>
        </p:txBody>
      </p:sp>
    </p:spTree>
    <p:extLst>
      <p:ext uri="{BB962C8B-B14F-4D97-AF65-F5344CB8AC3E}">
        <p14:creationId xmlns:p14="http://schemas.microsoft.com/office/powerpoint/2010/main" val="657515679"/>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7"/>
  <p:tag name="EE4P_AGENDAWIZARDSTYLE" val="WZL"/>
  <p:tag name="EE4P_STYLE" val="ZeMA"/>
  <p:tag name="EE4P_STYLE_ID" val="6cd991bf-f022-4378-96e7-2c338aeb3f5a"/>
  <p:tag name="EE4P_AGENDAWIZARD" val="&lt;ee4p&gt;&lt;layouts&gt;&lt;layout name=&quot;Box 1&quot; id=&quot;47_1&quot;&gt;&lt;standard&gt;&lt;textframe horizontalAnchor=&quot;1&quot; marginBottom=&quot;6&quot; marginLeft=&quot;0&quot; marginRight=&quot;0&quot; marginTop=&quot;6&quot; orientation=&quot;1&quot; verticalAnchor=&quot;1&quot; /&gt;&lt;font name=&quot;Arial&quot; bold=&quot;0&quot; italic=&quot;0&quot; color=&quot;13&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0&quot; rightDistribute=&quot;1&quot; dock=&quot;1&quot; /&gt;&lt;column field=&quot;freecolumn&quot; label=&quot;&quot; visible=&quot;1&quot; checked=&quot;0&quot; leftSpacing=&quot;0&quot; rightDistribute=&quot;1&quot; dock=&quot;1&quot; /&gt;&lt;column field=&quot;timeslot&quot; label=&quot;Time Slot&quot; visible=&quot;1&quot; checked=&quot;1&quot; leftSpacing=&quot;0&quot; rightSpacing=&quot;6&quot; dock=&quot;2&quot; /&gt;&lt;column field=&quot;pageno&quot; label=&quot;Page No.&quot; visible=&quot;1&quot; checked=&quot;0&quot; leftSpacing=&quot;0&quot; rightSpacing=&quot;6&quot; dock=&quot;2&quot; /&gt;&lt;/columns&gt;&lt;position left=&quot;17&quot; top=&quot;68&quot; width=&quot;745.5&quot; height=&quot;392&quot; /&gt;&lt;!--&#10;      &lt;subtitle&gt;&#10;        &lt;position left=&quot;31.25&quot; top=&quot;92.00031&quot; width=&quot;657.75&quot; height=&quot;19.25&quot;/&gt;&#10;        &lt;font size=&quot;16&quot;/&gt;&#10;        &lt;textframe marginBottom=&quot;0&quot; marginTop=&quot;0&quot;/&gt;&#10;        &lt;paragraphformat alignment=&quot;1&quot;/&gt;&#10;      &lt;/subtitle&gt;&#10;   --&gt;&lt;settings allowedSizingModeIds=&quot;1|2&quot; allowedFontSizes=&quot;8|9|10.5|11|12|14|16|18&quot; allowedTimeFormatIds=&quot;1|2|3&quot; slideLayout=&quot;11&quot; customLayoutName=&quot;&quot; customLayoutIndex=&quot;&quot; showBreak=&quot;1&quot; singleAgendaSlideSelected=&quot;0&quot; backupSlideTitle=&quot;Backup: %agendaName%&quot; topMargin=&quot;0&quot; leftMargin=&quot;0&quot; /&gt;&lt;!-- Agenda item formats --&gt;&lt;cases&gt;&lt;case level=&quot;1&quot; selected=&quot;0&quot; break=&quot;0&quot; topMinSpacing=&quot;5&quot; topMaxSpacing=&quot;5&quot; bottomMinSpacing=&quot;0&quot; bottomMaxSpacing=&quot;0&quot;&gt;&lt;element field=&quot;itemno&quot; type=&quot;autoshape&quot; autoShapeType=&quot;1&quot;&gt;&lt;textframe marginLeft=&quot;6&quot; marginRight=&quot;6&quot; verticalAnchor=&quot;3&quot; /&gt;&lt;paragraphformat alignment=&quot;2&quot; /&gt;&lt;fill foreColor=&quot;5&quot; visible=&quot;1&quot; /&gt;&lt;font bold=&quot;1&quot; /&gt;&lt;/element&gt;&lt;element field=&quot;topic&quot; type=&quot;autoshape&quot; autoShapeType=&quot;1&quot;&gt;&lt;paragraphformat alignment=&quot;1&quot; /&gt;&lt;textframe marginLeft=&quot;6&quot; /&gt;&lt;font bold=&quot;1&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field=&quot;itemno&quot; type=&quot;autoshape&quot; autoShapeType=&quot;1&quot;&gt;&lt;textframe marginLeft=&quot;6&quot; marginRight=&quot;6&quot; verticalAnchor=&quot;3&quot; /&gt;&lt;paragraphformat alignment=&quot;2&quot; /&gt;&lt;fill foreColor=&quot;6&quot; visible=&quot;1&quot; /&gt;&lt;font bold=&quot;1&quot; color=&quot;14&quot; /&gt;&lt;/element&gt;&lt;element field=&quot;topic&quot; type=&quot;autoshape&quot; autoShapeType=&quot;1&quot;&gt;&lt;paragraphformat alignment=&quot;1&quot; /&gt;&lt;font bold=&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2&quot; selected=&quot;0&quot; break=&quot;0&quot; topMinSpacing=&quot;5&quot; topMaxSpacing=&quot;5&quot; bottomMinSpacing=&quot;0&quot; bottomMaxSpacing=&quot;0&quot;&gt;&lt;element field=&quot;itemno&quot; type=&quot;autoshape&quot; autoShapeType=&quot;1&quot; indent=&quot;36.50472&quot; indentType=&quot;1&quot;&gt;&lt;textframe marginLeft=&quot;6&quot; marginRight=&quot;6&quot; verticalAnchor=&quot;3&quot; /&gt;&lt;paragraphformat alignment=&quot;2&quot; /&gt;&lt;fill foreColor=&quot;5&quot; visible=&quot;1&quot; /&gt;&lt;font bold=&quot;1&quot; /&gt;&lt;/element&gt;&lt;element field=&quot;topic&quot; type=&quot;autoshape&quot; autoShapeType=&quot;1&quot; indent=&quot;36.50472&quot; indentType=&quot;2&quot;&gt;&lt;paragraphformat alignment=&quot;1&quot; /&gt;&lt;textframe marginLeft=&quot;6&quot; /&gt;&lt;font bold=&quot;1&quot; /&gt;&lt;/element&gt;&lt;element field=&quot;responsible&quot; type=&quot;autoshape&quot; autoShapeType=&quot;1&quot; indent=&quot;36.50472&quot; indentType=&quot;1&quot;&gt;&lt;paragraphformat alignment=&quot;1&quot; /&gt;&lt;/element&gt;&lt;element field=&quot;freecolumn&quot; type=&quot;autoshape&quot; autoShapeType=&quot;1&quot; indent=&quot;36.50472&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2&quot; selected=&quot;1&quot; break=&quot;0&quot; topMinSpacing=&quot;5&quot; topMaxSpacing=&quot;5&quot; bottomMinSpacing=&quot;0&quot; bottomMaxSpacing=&quot;0&quot;&gt;&lt;element type=&quot;autoshape&quot; autoShapeType=&quot;1&quot; value=&quot;&quot;&gt;&lt;position left=&quot;36.50472*2*scale*fontScale&quot; top=&quot;0&quot; width=&quot;agendaWidth-topicLeftSpacing-itemNoWidth-36.50472*scale*fontScale&quot; height=&quot;itemHeight&quot; /&gt;&lt;fill foreColor=&quot;5&quot; visible=&quot;1&quot; /&gt;&lt;/element&gt;&lt;element field=&quot;itemno&quot; type=&quot;autoshape&quot; autoShapeType=&quot;1&quot; indent=&quot;36.50472&quot; indentType=&quot;1&quot;&gt;&lt;textframe marginLeft=&quot;6&quot; marginRight=&quot;6&quot; verticalAnchor=&quot;3&quot; /&gt;&lt;paragraphformat alignment=&quot;2&quot; /&gt;&lt;fill foreColor=&quot;6&quot; visible=&quot;1&quot; /&gt;&lt;font bold=&quot;1&quot; color=&quot;14&quot; /&gt;&lt;/element&gt;&lt;element field=&quot;topic&quot; type=&quot;autoshape&quot; autoShapeType=&quot;1&quot; indent=&quot;36.50472&quot; indentType=&quot;2&quot;&gt;&lt;paragraphformat alignment=&quot;1&quot; /&gt;&lt;font bold=&quot;1&quot; /&gt;&lt;textframe marginLeft=&quot;6&quot; /&gt;&lt;/element&gt;&lt;element field=&quot;responsible&quot; type=&quot;autoshape&quot; autoShapeType=&quot;1&quot; indent=&quot;36.50472&quot; indentType=&quot;1&quot;&gt;&lt;paragraphformat alignment=&quot;1&quot; /&gt;&lt;/element&gt;&lt;element field=&quot;freecolumn&quot; type=&quot;autoshape&quot; autoShapeType=&quot;1&quot; indent=&quot;36.50472&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0&quot; break=&quot;1&quot; topMinSpacing=&quot;5&quot; topMaxSpacing=&quot;5&quot; bottomMinSpacing=&quot;0&quot; bottomMaxSpacing=&quot;0&quot;&gt;&lt;element field=&quot;topic&quot; type=&quot;autoshape&quot; autoShapeType=&quot;1&quot;&gt;&lt;paragraphformat alignment=&quot;1&quot; /&gt;&lt;textframe marginLeft=&quot;6&quot; /&gt;&lt;font bold=&quot;1&quo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field=&quot;topic&quot; type=&quot;autoshape&quot; autoShapeType=&quot;1&quot;&gt;&lt;paragraphformat alignment=&quot;1&quot; /&gt;&lt;font bold=&quot;1&quot; italic=&quot;1&quot; /&gt;&lt;textframe marginLeft=&quot;6&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0&quot; break=&quot;1&quot; topMinSpacing=&quot;5&quot; topMaxSpacing=&quot;5&quot; bottomMinSpacing=&quot;0&quot; bottomMaxSpacing=&quot;0&quot;&gt;&lt;element field=&quot;topic&quot; type=&quot;autoshape&quot; autoShapeType=&quot;1&quot;&gt;&lt;paragraphformat alignment=&quot;1&quot; /&gt;&lt;textframe marginLeft=&quot;6&quot; /&gt;&lt;font bold=&quot;1&quo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field=&quot;topic&quot; type=&quot;autoshape&quot; autoShapeType=&quot;1&quot;&gt;&lt;paragraphformat alignment=&quot;1&quot; /&gt;&lt;font bold=&quot;1&quot; italic=&quot;1&quot; /&gt;&lt;textframe marginLeft=&quot;6&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New Agenda&quot; title=&quot;Agenda&quot; subtitle=&quot;&quot; sizingModeId=&quot;2&quot; fontSize=&quot;16&quot; startTime=&quot;540&quot; timeFormatId=&quot;1&quot; startItemNo=&quot;1&quot; createSingleAgendaSlide=&quot;1&quot; createSeparatingSlides=&quot;1&quot; createBackupSlide=&quot;1&quot; layoutId=&quot;47_1&quot; fontSizeAuto=&quot;0&quot; createSections=&quot;0&quot; singleSlideId=&quot;6036f79d-8842-4d74-9630-889964df4c44&quot; backupSlideId=&quot;ab01168c-ae52-47a6-bda8-a984dd411c23&quot; hideSeparatingSlides=&quot;0&quot;&gt;&lt;columns leftSpacing=&quot;0&quot; rightSpacing=&quot;0&quot;&gt;&lt;column field=&quot;itemno&quot; label=&quot;No.&quot; checked=&quot;1&quot; leftSpacing=&quot;0&quot; rightSpacing=&quot;0&quot; dock=&quot;1&quot; fixedWidth=&quot;31.50472&quot; /&gt;&lt;column field=&quot;topic&quot; label=&quot;Topic&quot; leftSpacing=&quot;5&quot; rightDistribute=&quot;1&quot; dock=&quot;1&quot; rightSpacing=&quot;154.877&quot; /&gt;&lt;column field=&quot;responsible&quot; label=&quot;Responsible&quot; visible=&quot;1&quot; checked=&quot;1&quot; leftSpacing=&quot;0&quot; rightDistribute=&quot;1&quot; dock=&quot;1&quot; rightSpacing=&quot;154.877&quot; /&gt;&lt;column field=&quot;freecolumn&quot; label=&quot;&quot; visible=&quot;1&quot; checked=&quot;0&quot; leftSpacing=&quot;0&quot; rightDistribute=&quot;1&quot; dock=&quot;1&quot; /&gt;&lt;column field=&quot;timeslot&quot; label=&quot;Time Slot&quot; visible=&quot;1&quot; checked=&quot;0&quot; leftSpacing=&quot;0&quot; rightSpacing=&quot;6&quot; dock=&quot;2&quot; /&gt;&lt;column field=&quot;pageno&quot; label=&quot;Page No.&quot; visible=&quot;1&quot; checked=&quot;0&quot; leftSpacing=&quot;0&quot; rightSpacing=&quot;6&quot; dock=&quot;2&quot; /&gt;&lt;/columns&gt;&lt;items&gt;&lt;item duration=&quot;30&quot; id=&quot;649fd134-dbe6-4267-a1ea-696083cae59d&quot; parentId=&quot;&quot; level=&quot;1&quot; generateAgendaSlide=&quot;1&quot; showAgendaItem=&quot;1&quot; isBreak=&quot;0&quot; itemNo=&quot;1&quot; subItemNo=&quot;0&quot; topic=&quot;Automatisierte Steuerung von Fertigungssystemen&quot; agendaSlideId=&quot;8688daf9-4328-4aa8-b5ca-7d2203b85160&quot; /&gt;&lt;item duration=&quot;30&quot; id=&quot;bc83c9c2-7ed8-4c99-98ed-84308d18acf3&quot; parentId=&quot;&quot; level=&quot;1&quot; generateAgendaSlide=&quot;1&quot; showAgendaItem=&quot;1&quot; isBreak=&quot;0&quot; itemNo=&quot;2&quot; subItemNo=&quot;0&quot; topic=&quot;Hierarchien und Steuerungsarchitektur&quot; agendaSlideId=&quot;f9009249-400c-443b-bfd7-2d1134130dcc&quot; /&gt;&lt;item duration=&quot;30&quot; id=&quot;3cf6e7b1-cef0-4fac-a339-ac94a5b873e4&quot; parentId=&quot;&quot; level=&quot;1&quot; generateAgendaSlide=&quot;1&quot; showAgendaItem=&quot;1&quot; isBreak=&quot;0&quot; itemNo=&quot;3&quot; subItemNo=&quot;0&quot; topic=&quot;Vernetzung und Bussysteme&quot; agendaSlideId=&quot;e04dc700-fd0e-4c54-a650-27af844df41c&quot; /&gt;&lt;/items&gt;&lt;/agenda&gt;&lt;/contents&gt;&lt;/ee4p&gt;"/>
</p:tagLst>
</file>

<file path=ppt/theme/theme1.xml><?xml version="1.0" encoding="utf-8"?>
<a:theme xmlns:a="http://schemas.openxmlformats.org/drawingml/2006/main" name="Design1">
  <a:themeElements>
    <a:clrScheme name="Benutzerdefiniert 19">
      <a:dk1>
        <a:srgbClr val="191919"/>
      </a:dk1>
      <a:lt1>
        <a:srgbClr val="FFFFFF"/>
      </a:lt1>
      <a:dk2>
        <a:srgbClr val="8C195F"/>
      </a:dk2>
      <a:lt2>
        <a:srgbClr val="C6C6C6"/>
      </a:lt2>
      <a:accent1>
        <a:srgbClr val="6B3881"/>
      </a:accent1>
      <a:accent2>
        <a:srgbClr val="D0A9D0"/>
      </a:accent2>
      <a:accent3>
        <a:srgbClr val="007E6B"/>
      </a:accent3>
      <a:accent4>
        <a:srgbClr val="A7D5C2"/>
      </a:accent4>
      <a:accent5>
        <a:srgbClr val="C32E15"/>
      </a:accent5>
      <a:accent6>
        <a:srgbClr val="F39A8B"/>
      </a:accent6>
      <a:hlink>
        <a:srgbClr val="D72864"/>
      </a:hlink>
      <a:folHlink>
        <a:srgbClr val="8C19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effectLst/>
      </a:spPr>
      <a:bodyPr rtlCol="0" anchor="t"/>
      <a:lstStyle>
        <a:defPPr algn="l">
          <a:defRPr sz="1400" dirty="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108000" tIns="36000" rIns="108000" bIns="108000" rtlCol="0">
        <a:normAutofit/>
      </a:bodyPr>
      <a:lstStyle>
        <a:defPPr marL="252000" indent="-252000" algn="l">
          <a:spcAft>
            <a:spcPts val="600"/>
          </a:spcAft>
          <a:buClr>
            <a:schemeClr val="tx2"/>
          </a:buClr>
          <a:buFont typeface="Arial" panose="020B0604020202020204" pitchFamily="34" charset="0"/>
          <a:buChar char="•"/>
          <a:defRPr sz="2000" dirty="0" err="1" smtClean="0">
            <a:ea typeface="Roboto Medium" panose="02000000000000000000" pitchFamily="2" charset="0"/>
          </a:defRPr>
        </a:defPPr>
      </a:lstStyle>
    </a:txDef>
  </a:objectDefaults>
  <a:extraClrSchemeLst>
    <a:extraClrScheme>
      <a:clrScheme name="OST - Farben">
        <a:dk1>
          <a:srgbClr val="191919"/>
        </a:dk1>
        <a:lt1>
          <a:srgbClr val="FFFFFF"/>
        </a:lt1>
        <a:dk2>
          <a:srgbClr val="8C195F"/>
        </a:dk2>
        <a:lt2>
          <a:srgbClr val="D72864"/>
        </a:lt2>
        <a:accent1>
          <a:srgbClr val="56276D"/>
        </a:accent1>
        <a:accent2>
          <a:srgbClr val="C397C4"/>
        </a:accent2>
        <a:accent3>
          <a:srgbClr val="146C58"/>
        </a:accent3>
        <a:accent4>
          <a:srgbClr val="99CCB5"/>
        </a:accent4>
        <a:accent5>
          <a:srgbClr val="B21D19"/>
        </a:accent5>
        <a:accent6>
          <a:srgbClr val="EC867B"/>
        </a:accent6>
        <a:hlink>
          <a:srgbClr val="191919"/>
        </a:hlink>
        <a:folHlink>
          <a:srgbClr val="191919"/>
        </a:folHlink>
      </a:clrScheme>
      <a:clrMap bg1="lt1" tx1="dk1" bg2="lt2" tx2="dk2" accent1="accent1" accent2="accent2" accent3="accent3" accent4="accent4" accent5="accent5" accent6="accent6" hlink="hlink" folHlink="folHlink"/>
    </a:extraClrScheme>
  </a:extraClrSchemeLst>
  <a:custClrLst>
    <a:custClr name="OST Violett">
      <a:srgbClr val="9560A4"/>
    </a:custClr>
    <a:custClr name="OST Grün">
      <a:srgbClr val="1DAF8E"/>
    </a:custClr>
    <a:custClr name="OST Rot">
      <a:srgbClr val="E84E0F"/>
    </a:custClr>
    <a:custClr name="OST Blau">
      <a:srgbClr val="0086CD"/>
    </a:custClr>
    <a:custClr name="OST Orange">
      <a:srgbClr val="FBBA00"/>
    </a:custClr>
    <a:custClr name="Weiss">
      <a:srgbClr val="FFFFFF"/>
    </a:custClr>
    <a:custClr name="Weiss">
      <a:srgbClr val="FFFFFF"/>
    </a:custClr>
    <a:custClr name="OST Schwarz">
      <a:srgbClr val="191919"/>
    </a:custClr>
    <a:custClr name="OST Brombeer">
      <a:srgbClr val="8C195F"/>
    </a:custClr>
    <a:custClr name="OST Himbeer">
      <a:srgbClr val="D72864"/>
    </a:custClr>
    <a:custClr name="OST Dunkelviolett">
      <a:srgbClr val="6B3881"/>
    </a:custClr>
    <a:custClr name="OST Dunkelgrün">
      <a:srgbClr val="007E6B"/>
    </a:custClr>
    <a:custClr name="OST Dunkelrot">
      <a:srgbClr val="C32E15"/>
    </a:custClr>
    <a:custClr name="OST Dunkelblau">
      <a:srgbClr val="0073B0"/>
    </a:custClr>
    <a:custClr name="OST Dunkelorange">
      <a:srgbClr val="D18F00"/>
    </a:custClr>
    <a:custClr name="Weiss">
      <a:srgbClr val="FFFFFF"/>
    </a:custClr>
    <a:custClr name="Weiss">
      <a:srgbClr val="FFFFFF"/>
    </a:custClr>
    <a:custClr name="Weiss">
      <a:srgbClr val="FFFFFF"/>
    </a:custClr>
    <a:custClr name="Weiss">
      <a:srgbClr val="FFFFFF"/>
    </a:custClr>
    <a:custClr name="Weiss">
      <a:srgbClr val="FFFFFF"/>
    </a:custClr>
    <a:custClr name="OST Hellviolett">
      <a:srgbClr val="D0A9D0"/>
    </a:custClr>
    <a:custClr name="OST Hellgrün">
      <a:srgbClr val="A7D5C2"/>
    </a:custClr>
    <a:custClr name="OST Hellrot">
      <a:srgbClr val="F39A8B"/>
    </a:custClr>
    <a:custClr name="OST Hellblau">
      <a:srgbClr val="5FBFED"/>
    </a:custClr>
    <a:custClr name="OST Hellorange">
      <a:srgbClr val="FDD6AF"/>
    </a:custClr>
    <a:custClr name="Weiss">
      <a:srgbClr val="FFFFFF"/>
    </a:custClr>
    <a:custClr name="Weiss">
      <a:srgbClr val="FFFFFF"/>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Design1" id="{8962C7E2-3848-48F8-8CC2-E07FC9A48A74}" vid="{90E79971-BAD1-4717-A8A3-3BD5CE99CB75}"/>
    </a:ext>
  </a:ext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1F4FBF0A431384B81F2F7DD92FF695A" ma:contentTypeVersion="12" ma:contentTypeDescription="Ein neues Dokument erstellen." ma:contentTypeScope="" ma:versionID="e8e49469d60b29ba5be2486d061b9029">
  <xsd:schema xmlns:xsd="http://www.w3.org/2001/XMLSchema" xmlns:xs="http://www.w3.org/2001/XMLSchema" xmlns:p="http://schemas.microsoft.com/office/2006/metadata/properties" xmlns:ns2="3af7d5e3-e6f4-4e0d-8002-ac52c1ae60c2" xmlns:ns3="6c6604e2-fda1-4811-85dd-1d7485a98f9b" targetNamespace="http://schemas.microsoft.com/office/2006/metadata/properties" ma:root="true" ma:fieldsID="1d3094bc6200898f0ce7106882f1e6a3" ns2:_="" ns3:_="">
    <xsd:import namespace="3af7d5e3-e6f4-4e0d-8002-ac52c1ae60c2"/>
    <xsd:import namespace="6c6604e2-fda1-4811-85dd-1d7485a98f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f7d5e3-e6f4-4e0d-8002-ac52c1ae60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f212c26d-ba8a-401b-a725-3045b2045bc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c6604e2-fda1-4811-85dd-1d7485a98f9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9371620-cf0b-4d3b-8c20-5994487f6e0c}" ma:internalName="TaxCatchAll" ma:showField="CatchAllData" ma:web="6c6604e2-fda1-4811-85dd-1d7485a98f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5FFD9E-5AC0-4C5D-975D-68B713D094F2}"/>
</file>

<file path=customXml/itemProps2.xml><?xml version="1.0" encoding="utf-8"?>
<ds:datastoreItem xmlns:ds="http://schemas.openxmlformats.org/officeDocument/2006/customXml" ds:itemID="{8D9106A8-67A3-40FF-9936-CDFBA9423B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Design1</Template>
  <TotalTime>0</TotalTime>
  <Words>1968</Words>
  <Application>Microsoft Office PowerPoint</Application>
  <PresentationFormat>Breitbild</PresentationFormat>
  <Paragraphs>273</Paragraphs>
  <Slides>24</Slides>
  <Notes>8</Notes>
  <HiddenSlides>0</HiddenSlides>
  <MMClips>5</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24</vt:i4>
      </vt:variant>
    </vt:vector>
  </HeadingPairs>
  <TitlesOfParts>
    <vt:vector size="32" baseType="lpstr">
      <vt:lpstr>-apple-system</vt:lpstr>
      <vt:lpstr>Arial</vt:lpstr>
      <vt:lpstr>Calibri</vt:lpstr>
      <vt:lpstr>Symbol</vt:lpstr>
      <vt:lpstr>Times New Roman</vt:lpstr>
      <vt:lpstr>Wingdings</vt:lpstr>
      <vt:lpstr>Design1</vt:lpstr>
      <vt:lpstr>Benutzerdefiniertes Design</vt:lpstr>
      <vt:lpstr>LERNEINHEIT 5:</vt:lpstr>
      <vt:lpstr>Planung und Themen der Vorlesung</vt:lpstr>
      <vt:lpstr>Smarte Robotik in der digitalen Fabrik</vt:lpstr>
      <vt:lpstr>Bedeutung von Sensoren</vt:lpstr>
      <vt:lpstr>Einsatzbedingungen von Sensoren in der Robotik (1)</vt:lpstr>
      <vt:lpstr>Einsatzbedingungen von Sensoren in der Robotik (2)</vt:lpstr>
      <vt:lpstr>Gängige Sensorprinzipien in der Robotik</vt:lpstr>
      <vt:lpstr>Taktile Sensoren (berührend)</vt:lpstr>
      <vt:lpstr>Kraft-Momenten-Sensoren (berührend)</vt:lpstr>
      <vt:lpstr>Optische Sensorik</vt:lpstr>
      <vt:lpstr>3D Bildverarbeitung Handbuch MRK</vt:lpstr>
      <vt:lpstr>3D Bildverarbeitung Time of Flight (ToF)</vt:lpstr>
      <vt:lpstr>Prinzip der  Photogrammetrie</vt:lpstr>
      <vt:lpstr>Sensorführung</vt:lpstr>
      <vt:lpstr>Sensorführung: Beispiel Nahterkennung</vt:lpstr>
      <vt:lpstr>Sensorführung: Beispiel Lastadaptive Regelung</vt:lpstr>
      <vt:lpstr>Sensorführung: Beispiel Lastadaptive Regelung</vt:lpstr>
      <vt:lpstr>Sensorführung: Beispiel Nahtabdichtung</vt:lpstr>
      <vt:lpstr>Sensorführung: Beispiel Kleberaupen aufbringen</vt:lpstr>
      <vt:lpstr>Sensorführung: Beispiel Kraftgesteuertes Handling flexibler Teile (Kabelbaumzusammenbau)</vt:lpstr>
      <vt:lpstr>Was wird unter der intuitiven Bedienung eines Robotersystems verstanden?</vt:lpstr>
      <vt:lpstr>Möglichkeiten des intuitiven Informationsaustausches  zwischen Mensch und Gesamtsystem</vt:lpstr>
      <vt:lpstr>Vorteile durch die Nutzung eines intuitiven  Eingabegerätes zur Interaktion mit dem Robotersystem</vt:lpstr>
      <vt:lpstr>PowerPoint-Präsentation</vt:lpstr>
    </vt:vector>
  </TitlesOfParts>
  <Company>ZeMA – Zentrum für Mechatronik und Automatisierungstechnik gGmbH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scholer</dc:creator>
  <cp:lastModifiedBy>Matthias Scholer</cp:lastModifiedBy>
  <cp:revision>150</cp:revision>
  <cp:lastPrinted>2012-09-28T14:12:23Z</cp:lastPrinted>
  <dcterms:created xsi:type="dcterms:W3CDTF">2020-01-24T09:39:19Z</dcterms:created>
  <dcterms:modified xsi:type="dcterms:W3CDTF">2024-04-22T14:27:18Z</dcterms:modified>
</cp:coreProperties>
</file>