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2" r:id="rId4"/>
  </p:sldMasterIdLst>
  <p:notesMasterIdLst>
    <p:notesMasterId r:id="rId12"/>
  </p:notesMasterIdLst>
  <p:handoutMasterIdLst>
    <p:handoutMasterId r:id="rId13"/>
  </p:handoutMasterIdLst>
  <p:sldIdLst>
    <p:sldId id="304" r:id="rId5"/>
    <p:sldId id="635" r:id="rId6"/>
    <p:sldId id="636" r:id="rId7"/>
    <p:sldId id="469" r:id="rId8"/>
    <p:sldId id="637" r:id="rId9"/>
    <p:sldId id="638" r:id="rId10"/>
    <p:sldId id="639" r:id="rId11"/>
  </p:sldIdLst>
  <p:sldSz cx="12198350" cy="6858000"/>
  <p:notesSz cx="6858000" cy="9144000"/>
  <p:defaultTextStyle>
    <a:defPPr>
      <a:defRPr lang="de-DE"/>
    </a:defPPr>
    <a:lvl1pPr marL="0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6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535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30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7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83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606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37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14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OST Tabelle">
    <a:wholeTbl>
      <a:tcTxStyle>
        <a:fontRef idx="minor">
          <a:prstClr val="black"/>
        </a:fontRef>
        <a:schemeClr val="dk1"/>
      </a:tcTxStyle>
      <a:tcStyle>
        <a:tcBdr>
          <a:left>
            <a:ln w="28575" cmpd="sng">
              <a:solidFill>
                <a:srgbClr val="56276D"/>
              </a:solidFill>
            </a:ln>
          </a:left>
          <a:right>
            <a:ln w="28575" cmpd="sng">
              <a:solidFill>
                <a:srgbClr val="56276D"/>
              </a:solidFill>
            </a:ln>
          </a:right>
          <a:top>
            <a:ln w="28575" cmpd="sng">
              <a:solidFill>
                <a:srgbClr val="56276D"/>
              </a:solidFill>
            </a:ln>
          </a:top>
          <a:bottom>
            <a:ln w="28575" cmpd="sng">
              <a:solidFill>
                <a:srgbClr val="56276D"/>
              </a:solidFill>
            </a:ln>
          </a:bottom>
          <a:insideH>
            <a:ln w="28575" cmpd="sng">
              <a:solidFill>
                <a:srgbClr val="56276D"/>
              </a:solidFill>
            </a:ln>
          </a:insideH>
          <a:insideV>
            <a:ln w="28575" cmpd="sng">
              <a:solidFill>
                <a:srgbClr val="56276D"/>
              </a:solidFill>
            </a:ln>
          </a:insideV>
        </a:tcBdr>
        <a:fill>
          <a:noFill/>
        </a:fill>
      </a:tcStyle>
    </a:wholeTbl>
    <a:firstCol>
      <a:tcTxStyle b="on">
        <a:fontRef idx="minor"/>
        <a:srgbClr val="000000"/>
      </a:tcTxStyle>
      <a:tcStyle>
        <a:tcBdr/>
        <a:fill>
          <a:noFill/>
        </a:fill>
      </a:tcStyle>
    </a:firstCol>
    <a:firstRow>
      <a:tcTxStyle b="on">
        <a:fontRef idx="minor"/>
        <a:srgbClr val="000000"/>
      </a:tcTxStyle>
      <a:tcStyle>
        <a:tcBdr/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7459" autoAdjust="0"/>
  </p:normalViewPr>
  <p:slideViewPr>
    <p:cSldViewPr snapToGrid="0" snapToObjects="1">
      <p:cViewPr varScale="1">
        <p:scale>
          <a:sx n="79" d="100"/>
          <a:sy n="79" d="100"/>
        </p:scale>
        <p:origin x="318" y="9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01" d="100"/>
          <a:sy n="101" d="100"/>
        </p:scale>
        <p:origin x="353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phael Bernhardsgrütter" userId="f7c8fe7b-cfae-4a04-883f-260b3886c54c" providerId="ADAL" clId="{3887E9D1-9676-484E-A2ED-A39CCE50AAFD}"/>
    <pc:docChg chg="undo custSel addSld delSld modSld">
      <pc:chgData name="Raphael Bernhardsgrütter" userId="f7c8fe7b-cfae-4a04-883f-260b3886c54c" providerId="ADAL" clId="{3887E9D1-9676-484E-A2ED-A39CCE50AAFD}" dt="2024-04-09T20:01:04.669" v="401" actId="20577"/>
      <pc:docMkLst>
        <pc:docMk/>
      </pc:docMkLst>
      <pc:sldChg chg="addSp delSp modSp add del mod">
        <pc:chgData name="Raphael Bernhardsgrütter" userId="f7c8fe7b-cfae-4a04-883f-260b3886c54c" providerId="ADAL" clId="{3887E9D1-9676-484E-A2ED-A39CCE50AAFD}" dt="2024-04-09T19:40:20.829" v="55" actId="47"/>
        <pc:sldMkLst>
          <pc:docMk/>
          <pc:sldMk cId="2670209583" sldId="291"/>
        </pc:sldMkLst>
        <pc:spChg chg="del">
          <ac:chgData name="Raphael Bernhardsgrütter" userId="f7c8fe7b-cfae-4a04-883f-260b3886c54c" providerId="ADAL" clId="{3887E9D1-9676-484E-A2ED-A39CCE50AAFD}" dt="2024-04-09T19:40:15.758" v="52" actId="21"/>
          <ac:spMkLst>
            <pc:docMk/>
            <pc:sldMk cId="2670209583" sldId="291"/>
            <ac:spMk id="2" creationId="{00000000-0000-0000-0000-000000000000}"/>
          </ac:spMkLst>
        </pc:spChg>
        <pc:spChg chg="add del mod">
          <ac:chgData name="Raphael Bernhardsgrütter" userId="f7c8fe7b-cfae-4a04-883f-260b3886c54c" providerId="ADAL" clId="{3887E9D1-9676-484E-A2ED-A39CCE50AAFD}" dt="2024-04-09T19:39:06.422" v="22"/>
          <ac:spMkLst>
            <pc:docMk/>
            <pc:sldMk cId="2670209583" sldId="291"/>
            <ac:spMk id="6" creationId="{BE89DB41-03F2-7E57-8022-2B42A6EB5D13}"/>
          </ac:spMkLst>
        </pc:spChg>
        <pc:spChg chg="add del mod">
          <ac:chgData name="Raphael Bernhardsgrütter" userId="f7c8fe7b-cfae-4a04-883f-260b3886c54c" providerId="ADAL" clId="{3887E9D1-9676-484E-A2ED-A39CCE50AAFD}" dt="2024-04-09T19:39:06.422" v="22"/>
          <ac:spMkLst>
            <pc:docMk/>
            <pc:sldMk cId="2670209583" sldId="291"/>
            <ac:spMk id="7" creationId="{44A7C023-8D29-C4B5-4BBF-E9E0645A67FD}"/>
          </ac:spMkLst>
        </pc:spChg>
        <pc:spChg chg="add mod">
          <ac:chgData name="Raphael Bernhardsgrütter" userId="f7c8fe7b-cfae-4a04-883f-260b3886c54c" providerId="ADAL" clId="{3887E9D1-9676-484E-A2ED-A39CCE50AAFD}" dt="2024-04-09T19:40:15.758" v="52" actId="21"/>
          <ac:spMkLst>
            <pc:docMk/>
            <pc:sldMk cId="2670209583" sldId="291"/>
            <ac:spMk id="11" creationId="{9DEB65E8-9EB4-0AE5-C3ED-8092FEAED447}"/>
          </ac:spMkLst>
        </pc:spChg>
        <pc:picChg chg="add del">
          <ac:chgData name="Raphael Bernhardsgrütter" userId="f7c8fe7b-cfae-4a04-883f-260b3886c54c" providerId="ADAL" clId="{3887E9D1-9676-484E-A2ED-A39CCE50AAFD}" dt="2024-04-09T19:39:09.048" v="24" actId="478"/>
          <ac:picMkLst>
            <pc:docMk/>
            <pc:sldMk cId="2670209583" sldId="291"/>
            <ac:picMk id="9" creationId="{FAAD2459-26E8-97A0-553D-DD7A2FDD1391}"/>
          </ac:picMkLst>
        </pc:picChg>
      </pc:sldChg>
      <pc:sldChg chg="modSp mod">
        <pc:chgData name="Raphael Bernhardsgrütter" userId="f7c8fe7b-cfae-4a04-883f-260b3886c54c" providerId="ADAL" clId="{3887E9D1-9676-484E-A2ED-A39CCE50AAFD}" dt="2024-04-09T19:37:53.557" v="13" actId="20577"/>
        <pc:sldMkLst>
          <pc:docMk/>
          <pc:sldMk cId="398969899" sldId="304"/>
        </pc:sldMkLst>
        <pc:spChg chg="mod">
          <ac:chgData name="Raphael Bernhardsgrütter" userId="f7c8fe7b-cfae-4a04-883f-260b3886c54c" providerId="ADAL" clId="{3887E9D1-9676-484E-A2ED-A39CCE50AAFD}" dt="2024-04-09T19:37:47.087" v="9" actId="403"/>
          <ac:spMkLst>
            <pc:docMk/>
            <pc:sldMk cId="398969899" sldId="304"/>
            <ac:spMk id="2" creationId="{00000000-0000-0000-0000-000000000000}"/>
          </ac:spMkLst>
        </pc:spChg>
        <pc:spChg chg="mod">
          <ac:chgData name="Raphael Bernhardsgrütter" userId="f7c8fe7b-cfae-4a04-883f-260b3886c54c" providerId="ADAL" clId="{3887E9D1-9676-484E-A2ED-A39CCE50AAFD}" dt="2024-04-09T19:37:53.557" v="13" actId="20577"/>
          <ac:spMkLst>
            <pc:docMk/>
            <pc:sldMk cId="398969899" sldId="304"/>
            <ac:spMk id="3" creationId="{00000000-0000-0000-0000-000000000000}"/>
          </ac:spMkLst>
        </pc:spChg>
        <pc:spChg chg="mod">
          <ac:chgData name="Raphael Bernhardsgrütter" userId="f7c8fe7b-cfae-4a04-883f-260b3886c54c" providerId="ADAL" clId="{3887E9D1-9676-484E-A2ED-A39CCE50AAFD}" dt="2024-04-09T19:37:49.447" v="10" actId="20577"/>
          <ac:spMkLst>
            <pc:docMk/>
            <pc:sldMk cId="398969899" sldId="304"/>
            <ac:spMk id="4" creationId="{00000000-0000-0000-0000-000000000000}"/>
          </ac:spMkLst>
        </pc:spChg>
      </pc:sldChg>
      <pc:sldChg chg="del">
        <pc:chgData name="Raphael Bernhardsgrütter" userId="f7c8fe7b-cfae-4a04-883f-260b3886c54c" providerId="ADAL" clId="{3887E9D1-9676-484E-A2ED-A39CCE50AAFD}" dt="2024-04-09T19:40:22.588" v="56" actId="47"/>
        <pc:sldMkLst>
          <pc:docMk/>
          <pc:sldMk cId="1050749585" sldId="305"/>
        </pc:sldMkLst>
      </pc:sldChg>
      <pc:sldChg chg="del">
        <pc:chgData name="Raphael Bernhardsgrütter" userId="f7c8fe7b-cfae-4a04-883f-260b3886c54c" providerId="ADAL" clId="{3887E9D1-9676-484E-A2ED-A39CCE50AAFD}" dt="2024-04-09T19:40:24.338" v="57" actId="47"/>
        <pc:sldMkLst>
          <pc:docMk/>
          <pc:sldMk cId="3799799676" sldId="306"/>
        </pc:sldMkLst>
      </pc:sldChg>
      <pc:sldChg chg="del">
        <pc:chgData name="Raphael Bernhardsgrütter" userId="f7c8fe7b-cfae-4a04-883f-260b3886c54c" providerId="ADAL" clId="{3887E9D1-9676-484E-A2ED-A39CCE50AAFD}" dt="2024-04-09T19:40:35.468" v="61" actId="47"/>
        <pc:sldMkLst>
          <pc:docMk/>
          <pc:sldMk cId="1333379811" sldId="307"/>
        </pc:sldMkLst>
      </pc:sldChg>
      <pc:sldChg chg="del">
        <pc:chgData name="Raphael Bernhardsgrütter" userId="f7c8fe7b-cfae-4a04-883f-260b3886c54c" providerId="ADAL" clId="{3887E9D1-9676-484E-A2ED-A39CCE50AAFD}" dt="2024-04-09T19:41:23.168" v="97" actId="47"/>
        <pc:sldMkLst>
          <pc:docMk/>
          <pc:sldMk cId="66161623" sldId="308"/>
        </pc:sldMkLst>
      </pc:sldChg>
      <pc:sldChg chg="del">
        <pc:chgData name="Raphael Bernhardsgrütter" userId="f7c8fe7b-cfae-4a04-883f-260b3886c54c" providerId="ADAL" clId="{3887E9D1-9676-484E-A2ED-A39CCE50AAFD}" dt="2024-04-09T19:41:22.828" v="96" actId="47"/>
        <pc:sldMkLst>
          <pc:docMk/>
          <pc:sldMk cId="1378781471" sldId="309"/>
        </pc:sldMkLst>
      </pc:sldChg>
      <pc:sldChg chg="del">
        <pc:chgData name="Raphael Bernhardsgrütter" userId="f7c8fe7b-cfae-4a04-883f-260b3886c54c" providerId="ADAL" clId="{3887E9D1-9676-484E-A2ED-A39CCE50AAFD}" dt="2024-04-09T19:41:18.259" v="93" actId="47"/>
        <pc:sldMkLst>
          <pc:docMk/>
          <pc:sldMk cId="2845649627" sldId="310"/>
        </pc:sldMkLst>
      </pc:sldChg>
      <pc:sldChg chg="del">
        <pc:chgData name="Raphael Bernhardsgrütter" userId="f7c8fe7b-cfae-4a04-883f-260b3886c54c" providerId="ADAL" clId="{3887E9D1-9676-484E-A2ED-A39CCE50AAFD}" dt="2024-04-09T19:41:24.188" v="100" actId="47"/>
        <pc:sldMkLst>
          <pc:docMk/>
          <pc:sldMk cId="2058831034" sldId="311"/>
        </pc:sldMkLst>
      </pc:sldChg>
      <pc:sldChg chg="del">
        <pc:chgData name="Raphael Bernhardsgrütter" userId="f7c8fe7b-cfae-4a04-883f-260b3886c54c" providerId="ADAL" clId="{3887E9D1-9676-484E-A2ED-A39CCE50AAFD}" dt="2024-04-09T19:41:23.809" v="99" actId="47"/>
        <pc:sldMkLst>
          <pc:docMk/>
          <pc:sldMk cId="969446863" sldId="312"/>
        </pc:sldMkLst>
      </pc:sldChg>
      <pc:sldChg chg="del">
        <pc:chgData name="Raphael Bernhardsgrütter" userId="f7c8fe7b-cfae-4a04-883f-260b3886c54c" providerId="ADAL" clId="{3887E9D1-9676-484E-A2ED-A39CCE50AAFD}" dt="2024-04-09T19:41:23.508" v="98" actId="47"/>
        <pc:sldMkLst>
          <pc:docMk/>
          <pc:sldMk cId="2842987300" sldId="313"/>
        </pc:sldMkLst>
      </pc:sldChg>
      <pc:sldChg chg="delSp modSp del mod">
        <pc:chgData name="Raphael Bernhardsgrütter" userId="f7c8fe7b-cfae-4a04-883f-260b3886c54c" providerId="ADAL" clId="{3887E9D1-9676-484E-A2ED-A39CCE50AAFD}" dt="2024-04-09T19:41:02.585" v="84" actId="47"/>
        <pc:sldMkLst>
          <pc:docMk/>
          <pc:sldMk cId="2138914422" sldId="466"/>
        </pc:sldMkLst>
        <pc:spChg chg="mod">
          <ac:chgData name="Raphael Bernhardsgrütter" userId="f7c8fe7b-cfae-4a04-883f-260b3886c54c" providerId="ADAL" clId="{3887E9D1-9676-484E-A2ED-A39CCE50AAFD}" dt="2024-04-09T19:38:33.437" v="20"/>
          <ac:spMkLst>
            <pc:docMk/>
            <pc:sldMk cId="2138914422" sldId="466"/>
            <ac:spMk id="3" creationId="{A00C0981-0387-77C4-B1FC-5B362EEBEB10}"/>
          </ac:spMkLst>
        </pc:spChg>
        <pc:spChg chg="del">
          <ac:chgData name="Raphael Bernhardsgrütter" userId="f7c8fe7b-cfae-4a04-883f-260b3886c54c" providerId="ADAL" clId="{3887E9D1-9676-484E-A2ED-A39CCE50AAFD}" dt="2024-04-09T19:40:26.998" v="58" actId="478"/>
          <ac:spMkLst>
            <pc:docMk/>
            <pc:sldMk cId="2138914422" sldId="466"/>
            <ac:spMk id="7" creationId="{4B518A14-F38D-4943-200F-47343E687D9D}"/>
          </ac:spMkLst>
        </pc:spChg>
      </pc:sldChg>
      <pc:sldChg chg="delSp del mod">
        <pc:chgData name="Raphael Bernhardsgrütter" userId="f7c8fe7b-cfae-4a04-883f-260b3886c54c" providerId="ADAL" clId="{3887E9D1-9676-484E-A2ED-A39CCE50AAFD}" dt="2024-04-09T19:41:04.823" v="85" actId="47"/>
        <pc:sldMkLst>
          <pc:docMk/>
          <pc:sldMk cId="3587280459" sldId="467"/>
        </pc:sldMkLst>
        <pc:spChg chg="del">
          <ac:chgData name="Raphael Bernhardsgrütter" userId="f7c8fe7b-cfae-4a04-883f-260b3886c54c" providerId="ADAL" clId="{3887E9D1-9676-484E-A2ED-A39CCE50AAFD}" dt="2024-04-09T19:40:30.718" v="59" actId="478"/>
          <ac:spMkLst>
            <pc:docMk/>
            <pc:sldMk cId="3587280459" sldId="467"/>
            <ac:spMk id="12" creationId="{9E387A64-34BE-4EBC-63A7-4644AF8C84F5}"/>
          </ac:spMkLst>
        </pc:spChg>
      </pc:sldChg>
      <pc:sldChg chg="delSp del mod">
        <pc:chgData name="Raphael Bernhardsgrütter" userId="f7c8fe7b-cfae-4a04-883f-260b3886c54c" providerId="ADAL" clId="{3887E9D1-9676-484E-A2ED-A39CCE50AAFD}" dt="2024-04-09T19:41:06.066" v="86" actId="47"/>
        <pc:sldMkLst>
          <pc:docMk/>
          <pc:sldMk cId="2822858956" sldId="468"/>
        </pc:sldMkLst>
        <pc:spChg chg="del">
          <ac:chgData name="Raphael Bernhardsgrütter" userId="f7c8fe7b-cfae-4a04-883f-260b3886c54c" providerId="ADAL" clId="{3887E9D1-9676-484E-A2ED-A39CCE50AAFD}" dt="2024-04-09T19:40:32.628" v="60" actId="478"/>
          <ac:spMkLst>
            <pc:docMk/>
            <pc:sldMk cId="2822858956" sldId="468"/>
            <ac:spMk id="9" creationId="{93475BC9-8AB0-D1E2-452F-C36371D5E26B}"/>
          </ac:spMkLst>
        </pc:spChg>
      </pc:sldChg>
      <pc:sldChg chg="addSp delSp modSp mod">
        <pc:chgData name="Raphael Bernhardsgrütter" userId="f7c8fe7b-cfae-4a04-883f-260b3886c54c" providerId="ADAL" clId="{3887E9D1-9676-484E-A2ED-A39CCE50AAFD}" dt="2024-04-09T19:45:28.432" v="203" actId="27636"/>
        <pc:sldMkLst>
          <pc:docMk/>
          <pc:sldMk cId="3749842885" sldId="469"/>
        </pc:sldMkLst>
        <pc:spChg chg="add del mod">
          <ac:chgData name="Raphael Bernhardsgrütter" userId="f7c8fe7b-cfae-4a04-883f-260b3886c54c" providerId="ADAL" clId="{3887E9D1-9676-484E-A2ED-A39CCE50AAFD}" dt="2024-04-09T19:45:28.432" v="203" actId="27636"/>
          <ac:spMkLst>
            <pc:docMk/>
            <pc:sldMk cId="3749842885" sldId="469"/>
            <ac:spMk id="5" creationId="{00000000-0000-0000-0000-000000000000}"/>
          </ac:spMkLst>
        </pc:spChg>
        <pc:spChg chg="mod">
          <ac:chgData name="Raphael Bernhardsgrütter" userId="f7c8fe7b-cfae-4a04-883f-260b3886c54c" providerId="ADAL" clId="{3887E9D1-9676-484E-A2ED-A39CCE50AAFD}" dt="2024-04-09T19:45:07.830" v="197" actId="27636"/>
          <ac:spMkLst>
            <pc:docMk/>
            <pc:sldMk cId="3749842885" sldId="469"/>
            <ac:spMk id="6" creationId="{00000000-0000-0000-0000-000000000000}"/>
          </ac:spMkLst>
        </pc:spChg>
        <pc:spChg chg="add del mod">
          <ac:chgData name="Raphael Bernhardsgrütter" userId="f7c8fe7b-cfae-4a04-883f-260b3886c54c" providerId="ADAL" clId="{3887E9D1-9676-484E-A2ED-A39CCE50AAFD}" dt="2024-04-09T19:45:26.882" v="201" actId="478"/>
          <ac:spMkLst>
            <pc:docMk/>
            <pc:sldMk cId="3749842885" sldId="469"/>
            <ac:spMk id="8" creationId="{C0697A2E-F640-D9EF-216B-125AA644A9F2}"/>
          </ac:spMkLst>
        </pc:spChg>
        <pc:spChg chg="del">
          <ac:chgData name="Raphael Bernhardsgrütter" userId="f7c8fe7b-cfae-4a04-883f-260b3886c54c" providerId="ADAL" clId="{3887E9D1-9676-484E-A2ED-A39CCE50AAFD}" dt="2024-04-09T19:41:31.788" v="102" actId="478"/>
          <ac:spMkLst>
            <pc:docMk/>
            <pc:sldMk cId="3749842885" sldId="469"/>
            <ac:spMk id="22" creationId="{AD2AF7A7-1F63-8AF1-E7A2-9E22CEAA45B1}"/>
          </ac:spMkLst>
        </pc:spChg>
      </pc:sldChg>
      <pc:sldChg chg="del">
        <pc:chgData name="Raphael Bernhardsgrütter" userId="f7c8fe7b-cfae-4a04-883f-260b3886c54c" providerId="ADAL" clId="{3887E9D1-9676-484E-A2ED-A39CCE50AAFD}" dt="2024-04-09T19:41:11.286" v="88" actId="47"/>
        <pc:sldMkLst>
          <pc:docMk/>
          <pc:sldMk cId="3583504971" sldId="625"/>
        </pc:sldMkLst>
      </pc:sldChg>
      <pc:sldChg chg="del">
        <pc:chgData name="Raphael Bernhardsgrütter" userId="f7c8fe7b-cfae-4a04-883f-260b3886c54c" providerId="ADAL" clId="{3887E9D1-9676-484E-A2ED-A39CCE50AAFD}" dt="2024-04-09T19:41:14.376" v="90" actId="47"/>
        <pc:sldMkLst>
          <pc:docMk/>
          <pc:sldMk cId="4056607390" sldId="626"/>
        </pc:sldMkLst>
      </pc:sldChg>
      <pc:sldChg chg="del">
        <pc:chgData name="Raphael Bernhardsgrütter" userId="f7c8fe7b-cfae-4a04-883f-260b3886c54c" providerId="ADAL" clId="{3887E9D1-9676-484E-A2ED-A39CCE50AAFD}" dt="2024-04-09T19:41:15.911" v="91" actId="47"/>
        <pc:sldMkLst>
          <pc:docMk/>
          <pc:sldMk cId="3950501259" sldId="628"/>
        </pc:sldMkLst>
      </pc:sldChg>
      <pc:sldChg chg="del">
        <pc:chgData name="Raphael Bernhardsgrütter" userId="f7c8fe7b-cfae-4a04-883f-260b3886c54c" providerId="ADAL" clId="{3887E9D1-9676-484E-A2ED-A39CCE50AAFD}" dt="2024-04-09T19:41:26.488" v="101" actId="47"/>
        <pc:sldMkLst>
          <pc:docMk/>
          <pc:sldMk cId="1856979397" sldId="629"/>
        </pc:sldMkLst>
      </pc:sldChg>
      <pc:sldChg chg="del">
        <pc:chgData name="Raphael Bernhardsgrütter" userId="f7c8fe7b-cfae-4a04-883f-260b3886c54c" providerId="ADAL" clId="{3887E9D1-9676-484E-A2ED-A39CCE50AAFD}" dt="2024-04-09T19:41:19.312" v="94" actId="47"/>
        <pc:sldMkLst>
          <pc:docMk/>
          <pc:sldMk cId="3344685017" sldId="631"/>
        </pc:sldMkLst>
      </pc:sldChg>
      <pc:sldChg chg="del">
        <pc:chgData name="Raphael Bernhardsgrütter" userId="f7c8fe7b-cfae-4a04-883f-260b3886c54c" providerId="ADAL" clId="{3887E9D1-9676-484E-A2ED-A39CCE50AAFD}" dt="2024-04-09T19:41:17.237" v="92" actId="47"/>
        <pc:sldMkLst>
          <pc:docMk/>
          <pc:sldMk cId="4127021871" sldId="632"/>
        </pc:sldMkLst>
      </pc:sldChg>
      <pc:sldChg chg="del">
        <pc:chgData name="Raphael Bernhardsgrütter" userId="f7c8fe7b-cfae-4a04-883f-260b3886c54c" providerId="ADAL" clId="{3887E9D1-9676-484E-A2ED-A39CCE50AAFD}" dt="2024-04-09T19:41:22.548" v="95" actId="47"/>
        <pc:sldMkLst>
          <pc:docMk/>
          <pc:sldMk cId="59349049" sldId="633"/>
        </pc:sldMkLst>
      </pc:sldChg>
      <pc:sldChg chg="delSp modSp del mod delAnim">
        <pc:chgData name="Raphael Bernhardsgrütter" userId="f7c8fe7b-cfae-4a04-883f-260b3886c54c" providerId="ADAL" clId="{3887E9D1-9676-484E-A2ED-A39CCE50AAFD}" dt="2024-04-09T19:46:34.393" v="210" actId="47"/>
        <pc:sldMkLst>
          <pc:docMk/>
          <pc:sldMk cId="2620212715" sldId="634"/>
        </pc:sldMkLst>
        <pc:spChg chg="mod">
          <ac:chgData name="Raphael Bernhardsgrütter" userId="f7c8fe7b-cfae-4a04-883f-260b3886c54c" providerId="ADAL" clId="{3887E9D1-9676-484E-A2ED-A39CCE50AAFD}" dt="2024-04-09T19:38:18.647" v="17"/>
          <ac:spMkLst>
            <pc:docMk/>
            <pc:sldMk cId="2620212715" sldId="634"/>
            <ac:spMk id="3" creationId="{AA8D7A9A-DC96-85CA-DEB8-55453B89640B}"/>
          </ac:spMkLst>
        </pc:spChg>
        <pc:spChg chg="del">
          <ac:chgData name="Raphael Bernhardsgrütter" userId="f7c8fe7b-cfae-4a04-883f-260b3886c54c" providerId="ADAL" clId="{3887E9D1-9676-484E-A2ED-A39CCE50AAFD}" dt="2024-04-09T19:46:33.038" v="209" actId="478"/>
          <ac:spMkLst>
            <pc:docMk/>
            <pc:sldMk cId="2620212715" sldId="634"/>
            <ac:spMk id="8" creationId="{E7E0BB71-048A-F2A2-456F-A2D050B9FD04}"/>
          </ac:spMkLst>
        </pc:spChg>
        <pc:picChg chg="del">
          <ac:chgData name="Raphael Bernhardsgrütter" userId="f7c8fe7b-cfae-4a04-883f-260b3886c54c" providerId="ADAL" clId="{3887E9D1-9676-484E-A2ED-A39CCE50AAFD}" dt="2024-04-09T19:38:09.967" v="14" actId="478"/>
          <ac:picMkLst>
            <pc:docMk/>
            <pc:sldMk cId="2620212715" sldId="634"/>
            <ac:picMk id="7" creationId="{3AE1F3AD-0382-D141-FEE8-F2D24430E0E5}"/>
          </ac:picMkLst>
        </pc:picChg>
      </pc:sldChg>
      <pc:sldChg chg="addSp delSp modSp add mod delAnim modAnim">
        <pc:chgData name="Raphael Bernhardsgrütter" userId="f7c8fe7b-cfae-4a04-883f-260b3886c54c" providerId="ADAL" clId="{3887E9D1-9676-484E-A2ED-A39CCE50AAFD}" dt="2024-04-09T19:50:50.944" v="269" actId="1076"/>
        <pc:sldMkLst>
          <pc:docMk/>
          <pc:sldMk cId="969317638" sldId="635"/>
        </pc:sldMkLst>
        <pc:spChg chg="mod">
          <ac:chgData name="Raphael Bernhardsgrütter" userId="f7c8fe7b-cfae-4a04-883f-260b3886c54c" providerId="ADAL" clId="{3887E9D1-9676-484E-A2ED-A39CCE50AAFD}" dt="2024-04-09T19:42:05.678" v="107" actId="20577"/>
          <ac:spMkLst>
            <pc:docMk/>
            <pc:sldMk cId="969317638" sldId="635"/>
            <ac:spMk id="5" creationId="{6FDC92AC-D39B-93AD-C003-9B5D080890F0}"/>
          </ac:spMkLst>
        </pc:spChg>
        <pc:spChg chg="del">
          <ac:chgData name="Raphael Bernhardsgrütter" userId="f7c8fe7b-cfae-4a04-883f-260b3886c54c" providerId="ADAL" clId="{3887E9D1-9676-484E-A2ED-A39CCE50AAFD}" dt="2024-04-09T19:39:29.968" v="28" actId="478"/>
          <ac:spMkLst>
            <pc:docMk/>
            <pc:sldMk cId="969317638" sldId="635"/>
            <ac:spMk id="6" creationId="{8388A31D-4538-8D7C-CF44-6F513E76F759}"/>
          </ac:spMkLst>
        </pc:spChg>
        <pc:spChg chg="del">
          <ac:chgData name="Raphael Bernhardsgrütter" userId="f7c8fe7b-cfae-4a04-883f-260b3886c54c" providerId="ADAL" clId="{3887E9D1-9676-484E-A2ED-A39CCE50AAFD}" dt="2024-04-09T19:39:57.898" v="47" actId="478"/>
          <ac:spMkLst>
            <pc:docMk/>
            <pc:sldMk cId="969317638" sldId="635"/>
            <ac:spMk id="7" creationId="{4B518A14-F38D-4943-200F-47343E687D9D}"/>
          </ac:spMkLst>
        </pc:spChg>
        <pc:spChg chg="del mod">
          <ac:chgData name="Raphael Bernhardsgrütter" userId="f7c8fe7b-cfae-4a04-883f-260b3886c54c" providerId="ADAL" clId="{3887E9D1-9676-484E-A2ED-A39CCE50AAFD}" dt="2024-04-09T19:39:43.307" v="36" actId="478"/>
          <ac:spMkLst>
            <pc:docMk/>
            <pc:sldMk cId="969317638" sldId="635"/>
            <ac:spMk id="15" creationId="{BE7C93B6-C3E2-A9A2-8388-254DFEDCF5F9}"/>
          </ac:spMkLst>
        </pc:spChg>
        <pc:spChg chg="del">
          <ac:chgData name="Raphael Bernhardsgrütter" userId="f7c8fe7b-cfae-4a04-883f-260b3886c54c" providerId="ADAL" clId="{3887E9D1-9676-484E-A2ED-A39CCE50AAFD}" dt="2024-04-09T19:39:37.498" v="33" actId="478"/>
          <ac:spMkLst>
            <pc:docMk/>
            <pc:sldMk cId="969317638" sldId="635"/>
            <ac:spMk id="16" creationId="{89B49E1E-A634-EADD-4AEF-74C5BC91059B}"/>
          </ac:spMkLst>
        </pc:spChg>
        <pc:spChg chg="del">
          <ac:chgData name="Raphael Bernhardsgrütter" userId="f7c8fe7b-cfae-4a04-883f-260b3886c54c" providerId="ADAL" clId="{3887E9D1-9676-484E-A2ED-A39CCE50AAFD}" dt="2024-04-09T19:39:39.158" v="34" actId="478"/>
          <ac:spMkLst>
            <pc:docMk/>
            <pc:sldMk cId="969317638" sldId="635"/>
            <ac:spMk id="17" creationId="{13B3CB05-A934-CA5A-2280-C77D42573D17}"/>
          </ac:spMkLst>
        </pc:spChg>
        <pc:spChg chg="del">
          <ac:chgData name="Raphael Bernhardsgrütter" userId="f7c8fe7b-cfae-4a04-883f-260b3886c54c" providerId="ADAL" clId="{3887E9D1-9676-484E-A2ED-A39CCE50AAFD}" dt="2024-04-09T19:39:45.401" v="37" actId="478"/>
          <ac:spMkLst>
            <pc:docMk/>
            <pc:sldMk cId="969317638" sldId="635"/>
            <ac:spMk id="18" creationId="{E38E10A2-855F-C681-4B5E-C4AA3A17C97B}"/>
          </ac:spMkLst>
        </pc:spChg>
        <pc:spChg chg="del">
          <ac:chgData name="Raphael Bernhardsgrütter" userId="f7c8fe7b-cfae-4a04-883f-260b3886c54c" providerId="ADAL" clId="{3887E9D1-9676-484E-A2ED-A39CCE50AAFD}" dt="2024-04-09T19:39:39.158" v="34" actId="478"/>
          <ac:spMkLst>
            <pc:docMk/>
            <pc:sldMk cId="969317638" sldId="635"/>
            <ac:spMk id="19" creationId="{60BED0D3-F7A9-8480-DF20-BB18A0EFE5FE}"/>
          </ac:spMkLst>
        </pc:spChg>
        <pc:spChg chg="add del mod">
          <ac:chgData name="Raphael Bernhardsgrütter" userId="f7c8fe7b-cfae-4a04-883f-260b3886c54c" providerId="ADAL" clId="{3887E9D1-9676-484E-A2ED-A39CCE50AAFD}" dt="2024-04-09T19:39:31.752" v="29" actId="478"/>
          <ac:spMkLst>
            <pc:docMk/>
            <pc:sldMk cId="969317638" sldId="635"/>
            <ac:spMk id="21" creationId="{D64486EA-EAFB-BFDB-A8DB-E927A1AD557A}"/>
          </ac:spMkLst>
        </pc:spChg>
        <pc:spChg chg="add mod">
          <ac:chgData name="Raphael Bernhardsgrütter" userId="f7c8fe7b-cfae-4a04-883f-260b3886c54c" providerId="ADAL" clId="{3887E9D1-9676-484E-A2ED-A39CCE50AAFD}" dt="2024-04-09T19:49:23.225" v="232" actId="14100"/>
          <ac:spMkLst>
            <pc:docMk/>
            <pc:sldMk cId="969317638" sldId="635"/>
            <ac:spMk id="22" creationId="{4DA48785-0956-2884-FE8D-761A81D96031}"/>
          </ac:spMkLst>
        </pc:spChg>
        <pc:spChg chg="add mod">
          <ac:chgData name="Raphael Bernhardsgrütter" userId="f7c8fe7b-cfae-4a04-883f-260b3886c54c" providerId="ADAL" clId="{3887E9D1-9676-484E-A2ED-A39CCE50AAFD}" dt="2024-04-09T19:50:41.595" v="267" actId="207"/>
          <ac:spMkLst>
            <pc:docMk/>
            <pc:sldMk cId="969317638" sldId="635"/>
            <ac:spMk id="26" creationId="{612C407D-5F5B-024F-57CE-4AAFC6101816}"/>
          </ac:spMkLst>
        </pc:spChg>
        <pc:picChg chg="del">
          <ac:chgData name="Raphael Bernhardsgrütter" userId="f7c8fe7b-cfae-4a04-883f-260b3886c54c" providerId="ADAL" clId="{3887E9D1-9676-484E-A2ED-A39CCE50AAFD}" dt="2024-04-09T19:39:36.730" v="32" actId="478"/>
          <ac:picMkLst>
            <pc:docMk/>
            <pc:sldMk cId="969317638" sldId="635"/>
            <ac:picMk id="8" creationId="{1D689B03-FEFF-292F-5C3F-5F08D00B6EA9}"/>
          </ac:picMkLst>
        </pc:picChg>
        <pc:picChg chg="del">
          <ac:chgData name="Raphael Bernhardsgrütter" userId="f7c8fe7b-cfae-4a04-883f-260b3886c54c" providerId="ADAL" clId="{3887E9D1-9676-484E-A2ED-A39CCE50AAFD}" dt="2024-04-09T19:39:39.158" v="34" actId="478"/>
          <ac:picMkLst>
            <pc:docMk/>
            <pc:sldMk cId="969317638" sldId="635"/>
            <ac:picMk id="9" creationId="{1C332959-5E8A-34F7-9062-00FEEA60D793}"/>
          </ac:picMkLst>
        </pc:picChg>
        <pc:picChg chg="del">
          <ac:chgData name="Raphael Bernhardsgrütter" userId="f7c8fe7b-cfae-4a04-883f-260b3886c54c" providerId="ADAL" clId="{3887E9D1-9676-484E-A2ED-A39CCE50AAFD}" dt="2024-04-09T19:39:45.401" v="37" actId="478"/>
          <ac:picMkLst>
            <pc:docMk/>
            <pc:sldMk cId="969317638" sldId="635"/>
            <ac:picMk id="10" creationId="{0EA9C7AF-9CAA-0A4E-F7CF-F3E47810FFBB}"/>
          </ac:picMkLst>
        </pc:picChg>
        <pc:picChg chg="add mod">
          <ac:chgData name="Raphael Bernhardsgrütter" userId="f7c8fe7b-cfae-4a04-883f-260b3886c54c" providerId="ADAL" clId="{3887E9D1-9676-484E-A2ED-A39CCE50AAFD}" dt="2024-04-09T19:49:33.142" v="235" actId="14100"/>
          <ac:picMkLst>
            <pc:docMk/>
            <pc:sldMk cId="969317638" sldId="635"/>
            <ac:picMk id="23" creationId="{12D47E0A-61DD-6FDC-C71D-11037C39F470}"/>
          </ac:picMkLst>
        </pc:picChg>
        <pc:picChg chg="add mod">
          <ac:chgData name="Raphael Bernhardsgrütter" userId="f7c8fe7b-cfae-4a04-883f-260b3886c54c" providerId="ADAL" clId="{3887E9D1-9676-484E-A2ED-A39CCE50AAFD}" dt="2024-04-09T19:50:50.944" v="269" actId="1076"/>
          <ac:picMkLst>
            <pc:docMk/>
            <pc:sldMk cId="969317638" sldId="635"/>
            <ac:picMk id="25" creationId="{F44BDD73-1A26-BCB5-76F6-291E15E31C60}"/>
          </ac:picMkLst>
        </pc:picChg>
        <pc:cxnChg chg="del mod">
          <ac:chgData name="Raphael Bernhardsgrütter" userId="f7c8fe7b-cfae-4a04-883f-260b3886c54c" providerId="ADAL" clId="{3887E9D1-9676-484E-A2ED-A39CCE50AAFD}" dt="2024-04-09T19:39:45.401" v="37" actId="478"/>
          <ac:cxnSpMkLst>
            <pc:docMk/>
            <pc:sldMk cId="969317638" sldId="635"/>
            <ac:cxnSpMk id="11" creationId="{5AE1DBB1-06B0-0477-56D4-FC1661B4F684}"/>
          </ac:cxnSpMkLst>
        </pc:cxnChg>
        <pc:cxnChg chg="del mod">
          <ac:chgData name="Raphael Bernhardsgrütter" userId="f7c8fe7b-cfae-4a04-883f-260b3886c54c" providerId="ADAL" clId="{3887E9D1-9676-484E-A2ED-A39CCE50AAFD}" dt="2024-04-09T19:39:39.158" v="34" actId="478"/>
          <ac:cxnSpMkLst>
            <pc:docMk/>
            <pc:sldMk cId="969317638" sldId="635"/>
            <ac:cxnSpMk id="12" creationId="{9076ACCE-1B99-8F6D-AA60-C2DD23DFFA2A}"/>
          </ac:cxnSpMkLst>
        </pc:cxnChg>
        <pc:cxnChg chg="del mod">
          <ac:chgData name="Raphael Bernhardsgrütter" userId="f7c8fe7b-cfae-4a04-883f-260b3886c54c" providerId="ADAL" clId="{3887E9D1-9676-484E-A2ED-A39CCE50AAFD}" dt="2024-04-09T19:39:39.158" v="34" actId="478"/>
          <ac:cxnSpMkLst>
            <pc:docMk/>
            <pc:sldMk cId="969317638" sldId="635"/>
            <ac:cxnSpMk id="13" creationId="{52E68879-F609-DEC1-EF25-431FF099A9F5}"/>
          </ac:cxnSpMkLst>
        </pc:cxnChg>
        <pc:cxnChg chg="del mod">
          <ac:chgData name="Raphael Bernhardsgrütter" userId="f7c8fe7b-cfae-4a04-883f-260b3886c54c" providerId="ADAL" clId="{3887E9D1-9676-484E-A2ED-A39CCE50AAFD}" dt="2024-04-09T19:39:39.158" v="34" actId="478"/>
          <ac:cxnSpMkLst>
            <pc:docMk/>
            <pc:sldMk cId="969317638" sldId="635"/>
            <ac:cxnSpMk id="14" creationId="{C01619CA-4AF6-7EEB-7211-CB8C4E4700E9}"/>
          </ac:cxnSpMkLst>
        </pc:cxnChg>
      </pc:sldChg>
      <pc:sldChg chg="addSp delSp modSp add mod">
        <pc:chgData name="Raphael Bernhardsgrütter" userId="f7c8fe7b-cfae-4a04-883f-260b3886c54c" providerId="ADAL" clId="{3887E9D1-9676-484E-A2ED-A39CCE50AAFD}" dt="2024-04-09T19:44:54.689" v="194" actId="14100"/>
        <pc:sldMkLst>
          <pc:docMk/>
          <pc:sldMk cId="303402573" sldId="636"/>
        </pc:sldMkLst>
        <pc:spChg chg="add mod">
          <ac:chgData name="Raphael Bernhardsgrütter" userId="f7c8fe7b-cfae-4a04-883f-260b3886c54c" providerId="ADAL" clId="{3887E9D1-9676-484E-A2ED-A39CCE50AAFD}" dt="2024-04-09T19:44:54.689" v="194" actId="14100"/>
          <ac:spMkLst>
            <pc:docMk/>
            <pc:sldMk cId="303402573" sldId="636"/>
            <ac:spMk id="6" creationId="{F59BFE6F-CBFC-359E-BAD2-9A89F5C6476B}"/>
          </ac:spMkLst>
        </pc:spChg>
        <pc:spChg chg="del">
          <ac:chgData name="Raphael Bernhardsgrütter" userId="f7c8fe7b-cfae-4a04-883f-260b3886c54c" providerId="ADAL" clId="{3887E9D1-9676-484E-A2ED-A39CCE50AAFD}" dt="2024-04-09T19:40:06.828" v="49" actId="478"/>
          <ac:spMkLst>
            <pc:docMk/>
            <pc:sldMk cId="303402573" sldId="636"/>
            <ac:spMk id="22" creationId="{4DA48785-0956-2884-FE8D-761A81D96031}"/>
          </ac:spMkLst>
        </pc:spChg>
      </pc:sldChg>
      <pc:sldChg chg="addSp delSp modSp add mod delAnim">
        <pc:chgData name="Raphael Bernhardsgrütter" userId="f7c8fe7b-cfae-4a04-883f-260b3886c54c" providerId="ADAL" clId="{3887E9D1-9676-484E-A2ED-A39CCE50AAFD}" dt="2024-04-09T19:54:58.481" v="352" actId="1076"/>
        <pc:sldMkLst>
          <pc:docMk/>
          <pc:sldMk cId="1062948636" sldId="637"/>
        </pc:sldMkLst>
        <pc:spChg chg="mod">
          <ac:chgData name="Raphael Bernhardsgrütter" userId="f7c8fe7b-cfae-4a04-883f-260b3886c54c" providerId="ADAL" clId="{3887E9D1-9676-484E-A2ED-A39CCE50AAFD}" dt="2024-04-09T19:52:47.249" v="310" actId="20577"/>
          <ac:spMkLst>
            <pc:docMk/>
            <pc:sldMk cId="1062948636" sldId="637"/>
            <ac:spMk id="5" creationId="{00000000-0000-0000-0000-000000000000}"/>
          </ac:spMkLst>
        </pc:spChg>
        <pc:spChg chg="del">
          <ac:chgData name="Raphael Bernhardsgrütter" userId="f7c8fe7b-cfae-4a04-883f-260b3886c54c" providerId="ADAL" clId="{3887E9D1-9676-484E-A2ED-A39CCE50AAFD}" dt="2024-04-09T19:52:51.062" v="311" actId="478"/>
          <ac:spMkLst>
            <pc:docMk/>
            <pc:sldMk cId="1062948636" sldId="637"/>
            <ac:spMk id="6" creationId="{00000000-0000-0000-0000-000000000000}"/>
          </ac:spMkLst>
        </pc:spChg>
        <pc:spChg chg="add del mod">
          <ac:chgData name="Raphael Bernhardsgrütter" userId="f7c8fe7b-cfae-4a04-883f-260b3886c54c" providerId="ADAL" clId="{3887E9D1-9676-484E-A2ED-A39CCE50AAFD}" dt="2024-04-09T19:52:52.782" v="312" actId="478"/>
          <ac:spMkLst>
            <pc:docMk/>
            <pc:sldMk cId="1062948636" sldId="637"/>
            <ac:spMk id="8" creationId="{F8A810B0-17DF-61E3-C281-CC25AF0319FD}"/>
          </ac:spMkLst>
        </pc:spChg>
        <pc:spChg chg="add del">
          <ac:chgData name="Raphael Bernhardsgrütter" userId="f7c8fe7b-cfae-4a04-883f-260b3886c54c" providerId="ADAL" clId="{3887E9D1-9676-484E-A2ED-A39CCE50AAFD}" dt="2024-04-09T19:53:27.761" v="321" actId="22"/>
          <ac:spMkLst>
            <pc:docMk/>
            <pc:sldMk cId="1062948636" sldId="637"/>
            <ac:spMk id="13" creationId="{A2FDE8D0-60BA-C4D6-3406-B3398A5CBA58}"/>
          </ac:spMkLst>
        </pc:spChg>
        <pc:picChg chg="mod ord">
          <ac:chgData name="Raphael Bernhardsgrütter" userId="f7c8fe7b-cfae-4a04-883f-260b3886c54c" providerId="ADAL" clId="{3887E9D1-9676-484E-A2ED-A39CCE50AAFD}" dt="2024-04-09T19:54:54.585" v="350" actId="1076"/>
          <ac:picMkLst>
            <pc:docMk/>
            <pc:sldMk cId="1062948636" sldId="637"/>
            <ac:picMk id="10" creationId="{07E2F89B-6E7E-4E9D-89A7-EEC016DA2959}"/>
          </ac:picMkLst>
        </pc:picChg>
        <pc:picChg chg="add mod">
          <ac:chgData name="Raphael Bernhardsgrütter" userId="f7c8fe7b-cfae-4a04-883f-260b3886c54c" providerId="ADAL" clId="{3887E9D1-9676-484E-A2ED-A39CCE50AAFD}" dt="2024-04-09T19:54:51.899" v="349" actId="1076"/>
          <ac:picMkLst>
            <pc:docMk/>
            <pc:sldMk cId="1062948636" sldId="637"/>
            <ac:picMk id="11" creationId="{F7E73840-E694-DC8C-6193-9C8BAF6080E3}"/>
          </ac:picMkLst>
        </pc:picChg>
        <pc:picChg chg="add mod">
          <ac:chgData name="Raphael Bernhardsgrütter" userId="f7c8fe7b-cfae-4a04-883f-260b3886c54c" providerId="ADAL" clId="{3887E9D1-9676-484E-A2ED-A39CCE50AAFD}" dt="2024-04-09T19:54:58.481" v="352" actId="1076"/>
          <ac:picMkLst>
            <pc:docMk/>
            <pc:sldMk cId="1062948636" sldId="637"/>
            <ac:picMk id="15" creationId="{570C1592-7105-B99E-BA7D-B3F7863C0EE9}"/>
          </ac:picMkLst>
        </pc:picChg>
      </pc:sldChg>
      <pc:sldChg chg="addSp delSp modSp add del mod">
        <pc:chgData name="Raphael Bernhardsgrütter" userId="f7c8fe7b-cfae-4a04-883f-260b3886c54c" providerId="ADAL" clId="{3887E9D1-9676-484E-A2ED-A39CCE50AAFD}" dt="2024-04-09T19:44:07.539" v="176" actId="47"/>
        <pc:sldMkLst>
          <pc:docMk/>
          <pc:sldMk cId="1760748508" sldId="637"/>
        </pc:sldMkLst>
        <pc:spChg chg="del">
          <ac:chgData name="Raphael Bernhardsgrütter" userId="f7c8fe7b-cfae-4a04-883f-260b3886c54c" providerId="ADAL" clId="{3887E9D1-9676-484E-A2ED-A39CCE50AAFD}" dt="2024-04-09T19:40:18.418" v="53" actId="478"/>
          <ac:spMkLst>
            <pc:docMk/>
            <pc:sldMk cId="1760748508" sldId="637"/>
            <ac:spMk id="6" creationId="{F59BFE6F-CBFC-359E-BAD2-9A89F5C6476B}"/>
          </ac:spMkLst>
        </pc:spChg>
        <pc:spChg chg="add mod">
          <ac:chgData name="Raphael Bernhardsgrütter" userId="f7c8fe7b-cfae-4a04-883f-260b3886c54c" providerId="ADAL" clId="{3887E9D1-9676-484E-A2ED-A39CCE50AAFD}" dt="2024-04-09T19:40:19.250" v="54"/>
          <ac:spMkLst>
            <pc:docMk/>
            <pc:sldMk cId="1760748508" sldId="637"/>
            <ac:spMk id="7" creationId="{C4ECA035-4187-4440-B305-3345D7F331CB}"/>
          </ac:spMkLst>
        </pc:spChg>
      </pc:sldChg>
      <pc:sldChg chg="modSp add mod">
        <pc:chgData name="Raphael Bernhardsgrütter" userId="f7c8fe7b-cfae-4a04-883f-260b3886c54c" providerId="ADAL" clId="{3887E9D1-9676-484E-A2ED-A39CCE50AAFD}" dt="2024-04-09T20:00:59.414" v="397" actId="13926"/>
        <pc:sldMkLst>
          <pc:docMk/>
          <pc:sldMk cId="2403955200" sldId="638"/>
        </pc:sldMkLst>
        <pc:spChg chg="mod">
          <ac:chgData name="Raphael Bernhardsgrütter" userId="f7c8fe7b-cfae-4a04-883f-260b3886c54c" providerId="ADAL" clId="{3887E9D1-9676-484E-A2ED-A39CCE50AAFD}" dt="2024-04-09T20:00:59.414" v="397" actId="13926"/>
          <ac:spMkLst>
            <pc:docMk/>
            <pc:sldMk cId="2403955200" sldId="638"/>
            <ac:spMk id="5" creationId="{00000000-0000-0000-0000-000000000000}"/>
          </ac:spMkLst>
        </pc:spChg>
      </pc:sldChg>
      <pc:sldChg chg="new del">
        <pc:chgData name="Raphael Bernhardsgrütter" userId="f7c8fe7b-cfae-4a04-883f-260b3886c54c" providerId="ADAL" clId="{3887E9D1-9676-484E-A2ED-A39CCE50AAFD}" dt="2024-04-09T19:41:12.328" v="89" actId="47"/>
        <pc:sldMkLst>
          <pc:docMk/>
          <pc:sldMk cId="2914886621" sldId="638"/>
        </pc:sldMkLst>
      </pc:sldChg>
      <pc:sldChg chg="modSp add mod">
        <pc:chgData name="Raphael Bernhardsgrütter" userId="f7c8fe7b-cfae-4a04-883f-260b3886c54c" providerId="ADAL" clId="{3887E9D1-9676-484E-A2ED-A39CCE50AAFD}" dt="2024-04-09T20:01:04.669" v="401" actId="20577"/>
        <pc:sldMkLst>
          <pc:docMk/>
          <pc:sldMk cId="29620077" sldId="639"/>
        </pc:sldMkLst>
        <pc:spChg chg="mod">
          <ac:chgData name="Raphael Bernhardsgrütter" userId="f7c8fe7b-cfae-4a04-883f-260b3886c54c" providerId="ADAL" clId="{3887E9D1-9676-484E-A2ED-A39CCE50AAFD}" dt="2024-04-09T20:01:04.669" v="401" actId="20577"/>
          <ac:spMkLst>
            <pc:docMk/>
            <pc:sldMk cId="29620077" sldId="639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8E594-98F6-3A40-9CB1-890EFD882430}" type="datetimeFigureOut">
              <a:rPr lang="de-DE" smtClean="0"/>
              <a:t>09.04.2024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A8F55-2519-6F41-91E3-24F0254F6FF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3058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DA80C-0032-A04F-8DC3-1D9FA424B670}" type="datetimeFigureOut">
              <a:rPr lang="de-DE" smtClean="0"/>
              <a:t>09.04.2024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8BABC-F464-1C42-81DA-2E65C84DE5D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002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mask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" y="0"/>
            <a:ext cx="1219835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21" name="Freihandform 20"/>
          <p:cNvSpPr/>
          <p:nvPr/>
        </p:nvSpPr>
        <p:spPr>
          <a:xfrm>
            <a:off x="3975404" y="679931"/>
            <a:ext cx="8222947" cy="6187327"/>
          </a:xfrm>
          <a:custGeom>
            <a:avLst/>
            <a:gdLst>
              <a:gd name="connsiteX0" fmla="*/ 5924544 w 8222947"/>
              <a:gd name="connsiteY0" fmla="*/ 885 h 6187327"/>
              <a:gd name="connsiteX1" fmla="*/ 6308590 w 8222947"/>
              <a:gd name="connsiteY1" fmla="*/ 41571 h 6187327"/>
              <a:gd name="connsiteX2" fmla="*/ 8006972 w 8222947"/>
              <a:gd name="connsiteY2" fmla="*/ 1782211 h 6187327"/>
              <a:gd name="connsiteX3" fmla="*/ 8214187 w 8222947"/>
              <a:gd name="connsiteY3" fmla="*/ 2329511 h 6187327"/>
              <a:gd name="connsiteX4" fmla="*/ 8222947 w 8222947"/>
              <a:gd name="connsiteY4" fmla="*/ 2362752 h 6187327"/>
              <a:gd name="connsiteX5" fmla="*/ 8222947 w 8222947"/>
              <a:gd name="connsiteY5" fmla="*/ 4688892 h 6187327"/>
              <a:gd name="connsiteX6" fmla="*/ 8207914 w 8222947"/>
              <a:gd name="connsiteY6" fmla="*/ 4742881 h 6187327"/>
              <a:gd name="connsiteX7" fmla="*/ 7556423 w 8222947"/>
              <a:gd name="connsiteY7" fmla="*/ 6028617 h 6187327"/>
              <a:gd name="connsiteX8" fmla="*/ 7425161 w 8222947"/>
              <a:gd name="connsiteY8" fmla="*/ 6187327 h 6187327"/>
              <a:gd name="connsiteX9" fmla="*/ 1006577 w 8222947"/>
              <a:gd name="connsiteY9" fmla="*/ 6187327 h 6187327"/>
              <a:gd name="connsiteX10" fmla="*/ 850964 w 8222947"/>
              <a:gd name="connsiteY10" fmla="*/ 5995980 h 6187327"/>
              <a:gd name="connsiteX11" fmla="*/ 422250 w 8222947"/>
              <a:gd name="connsiteY11" fmla="*/ 5267019 h 6187327"/>
              <a:gd name="connsiteX12" fmla="*/ 142610 w 8222947"/>
              <a:gd name="connsiteY12" fmla="*/ 2830055 h 6187327"/>
              <a:gd name="connsiteX13" fmla="*/ 3539677 w 8222947"/>
              <a:gd name="connsiteY13" fmla="*/ 2265216 h 6187327"/>
              <a:gd name="connsiteX14" fmla="*/ 5924544 w 8222947"/>
              <a:gd name="connsiteY14" fmla="*/ 885 h 618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22947" h="6187327">
                <a:moveTo>
                  <a:pt x="5924544" y="885"/>
                </a:moveTo>
                <a:cubicBezTo>
                  <a:pt x="6041007" y="-3625"/>
                  <a:pt x="6168271" y="8957"/>
                  <a:pt x="6308590" y="41571"/>
                </a:cubicBezTo>
                <a:cubicBezTo>
                  <a:pt x="6952725" y="190142"/>
                  <a:pt x="7634399" y="972436"/>
                  <a:pt x="8006972" y="1782211"/>
                </a:cubicBezTo>
                <a:cubicBezTo>
                  <a:pt x="8089782" y="1962218"/>
                  <a:pt x="8158705" y="2145053"/>
                  <a:pt x="8214187" y="2329511"/>
                </a:cubicBezTo>
                <a:lnTo>
                  <a:pt x="8222947" y="2362752"/>
                </a:lnTo>
                <a:lnTo>
                  <a:pt x="8222947" y="4688892"/>
                </a:lnTo>
                <a:lnTo>
                  <a:pt x="8207914" y="4742881"/>
                </a:lnTo>
                <a:cubicBezTo>
                  <a:pt x="8067235" y="5203851"/>
                  <a:pt x="7847382" y="5639692"/>
                  <a:pt x="7556423" y="6028617"/>
                </a:cubicBezTo>
                <a:lnTo>
                  <a:pt x="7425161" y="6187327"/>
                </a:lnTo>
                <a:lnTo>
                  <a:pt x="1006577" y="6187327"/>
                </a:lnTo>
                <a:lnTo>
                  <a:pt x="850964" y="5995980"/>
                </a:lnTo>
                <a:cubicBezTo>
                  <a:pt x="686863" y="5772304"/>
                  <a:pt x="542722" y="5528860"/>
                  <a:pt x="422250" y="5267019"/>
                </a:cubicBezTo>
                <a:cubicBezTo>
                  <a:pt x="50312" y="4458802"/>
                  <a:pt x="-155418" y="3502075"/>
                  <a:pt x="142610" y="2830055"/>
                </a:cubicBezTo>
                <a:cubicBezTo>
                  <a:pt x="788131" y="1375996"/>
                  <a:pt x="2271479" y="2908304"/>
                  <a:pt x="3539677" y="2265216"/>
                </a:cubicBezTo>
                <a:cubicBezTo>
                  <a:pt x="4682264" y="1685095"/>
                  <a:pt x="4798738" y="44473"/>
                  <a:pt x="5924544" y="88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5642407" y="1910668"/>
            <a:ext cx="6555944" cy="4947333"/>
          </a:xfrm>
          <a:custGeom>
            <a:avLst/>
            <a:gdLst>
              <a:gd name="connsiteX0" fmla="*/ 4854063 w 6552531"/>
              <a:gd name="connsiteY0" fmla="*/ 7 h 4947333"/>
              <a:gd name="connsiteX1" fmla="*/ 5071206 w 6552531"/>
              <a:gd name="connsiteY1" fmla="*/ 27731 h 4947333"/>
              <a:gd name="connsiteX2" fmla="*/ 6551503 w 6552531"/>
              <a:gd name="connsiteY2" fmla="*/ 1809287 h 4947333"/>
              <a:gd name="connsiteX3" fmla="*/ 6552531 w 6552531"/>
              <a:gd name="connsiteY3" fmla="*/ 1812764 h 4947333"/>
              <a:gd name="connsiteX4" fmla="*/ 6552531 w 6552531"/>
              <a:gd name="connsiteY4" fmla="*/ 3922236 h 4947333"/>
              <a:gd name="connsiteX5" fmla="*/ 6508354 w 6552531"/>
              <a:gd name="connsiteY5" fmla="*/ 4056281 h 4947333"/>
              <a:gd name="connsiteX6" fmla="*/ 6167266 w 6552531"/>
              <a:gd name="connsiteY6" fmla="*/ 4753897 h 4947333"/>
              <a:gd name="connsiteX7" fmla="*/ 6033717 w 6552531"/>
              <a:gd name="connsiteY7" fmla="*/ 4947333 h 4947333"/>
              <a:gd name="connsiteX8" fmla="*/ 688221 w 6552531"/>
              <a:gd name="connsiteY8" fmla="*/ 4947333 h 4947333"/>
              <a:gd name="connsiteX9" fmla="*/ 669155 w 6552531"/>
              <a:gd name="connsiteY9" fmla="*/ 4921952 h 4947333"/>
              <a:gd name="connsiteX10" fmla="*/ 159446 w 6552531"/>
              <a:gd name="connsiteY10" fmla="*/ 3896401 h 4947333"/>
              <a:gd name="connsiteX11" fmla="*/ 44617 w 6552531"/>
              <a:gd name="connsiteY11" fmla="*/ 3440846 h 4947333"/>
              <a:gd name="connsiteX12" fmla="*/ 40529 w 6552531"/>
              <a:gd name="connsiteY12" fmla="*/ 3406626 h 4947333"/>
              <a:gd name="connsiteX13" fmla="*/ 39476 w 6552531"/>
              <a:gd name="connsiteY13" fmla="*/ 3401514 h 4947333"/>
              <a:gd name="connsiteX14" fmla="*/ 482859 w 6552531"/>
              <a:gd name="connsiteY14" fmla="*/ 1876033 h 4947333"/>
              <a:gd name="connsiteX15" fmla="*/ 896951 w 6552531"/>
              <a:gd name="connsiteY15" fmla="*/ 1759366 h 4947333"/>
              <a:gd name="connsiteX16" fmla="*/ 1369778 w 6552531"/>
              <a:gd name="connsiteY16" fmla="*/ 1839493 h 4947333"/>
              <a:gd name="connsiteX17" fmla="*/ 1408346 w 6552531"/>
              <a:gd name="connsiteY17" fmla="*/ 1854656 h 4947333"/>
              <a:gd name="connsiteX18" fmla="*/ 1515289 w 6552531"/>
              <a:gd name="connsiteY18" fmla="*/ 1876395 h 4947333"/>
              <a:gd name="connsiteX19" fmla="*/ 2860708 w 6552531"/>
              <a:gd name="connsiteY19" fmla="*/ 1855646 h 4947333"/>
              <a:gd name="connsiteX20" fmla="*/ 3877062 w 6552531"/>
              <a:gd name="connsiteY20" fmla="*/ 691198 h 4947333"/>
              <a:gd name="connsiteX21" fmla="*/ 4633989 w 6552531"/>
              <a:gd name="connsiteY21" fmla="*/ 13545 h 4947333"/>
              <a:gd name="connsiteX22" fmla="*/ 4683323 w 6552531"/>
              <a:gd name="connsiteY22" fmla="*/ 9490 h 4947333"/>
              <a:gd name="connsiteX23" fmla="*/ 4720135 w 6552531"/>
              <a:gd name="connsiteY23" fmla="*/ 11657 h 4947333"/>
              <a:gd name="connsiteX24" fmla="*/ 4746809 w 6552531"/>
              <a:gd name="connsiteY24" fmla="*/ 6469 h 4947333"/>
              <a:gd name="connsiteX25" fmla="*/ 4854063 w 6552531"/>
              <a:gd name="connsiteY25" fmla="*/ 7 h 49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52531" h="4947333">
                <a:moveTo>
                  <a:pt x="4854063" y="7"/>
                </a:moveTo>
                <a:cubicBezTo>
                  <a:pt x="4925952" y="311"/>
                  <a:pt x="4998520" y="9743"/>
                  <a:pt x="5071206" y="27731"/>
                </a:cubicBezTo>
                <a:cubicBezTo>
                  <a:pt x="5652694" y="171645"/>
                  <a:pt x="6241767" y="863160"/>
                  <a:pt x="6551503" y="1809287"/>
                </a:cubicBezTo>
                <a:lnTo>
                  <a:pt x="6552531" y="1812764"/>
                </a:lnTo>
                <a:lnTo>
                  <a:pt x="6552531" y="3922236"/>
                </a:lnTo>
                <a:lnTo>
                  <a:pt x="6508354" y="4056281"/>
                </a:lnTo>
                <a:cubicBezTo>
                  <a:pt x="6420252" y="4303320"/>
                  <a:pt x="6305352" y="4537096"/>
                  <a:pt x="6167266" y="4753897"/>
                </a:cubicBezTo>
                <a:lnTo>
                  <a:pt x="6033717" y="4947333"/>
                </a:lnTo>
                <a:lnTo>
                  <a:pt x="688221" y="4947333"/>
                </a:lnTo>
                <a:lnTo>
                  <a:pt x="669155" y="4921952"/>
                </a:lnTo>
                <a:cubicBezTo>
                  <a:pt x="462010" y="4623316"/>
                  <a:pt x="290452" y="4280274"/>
                  <a:pt x="159446" y="3896401"/>
                </a:cubicBezTo>
                <a:cubicBezTo>
                  <a:pt x="110759" y="3753734"/>
                  <a:pt x="70478" y="3595787"/>
                  <a:pt x="44617" y="3440846"/>
                </a:cubicBezTo>
                <a:lnTo>
                  <a:pt x="40529" y="3406626"/>
                </a:lnTo>
                <a:lnTo>
                  <a:pt x="39476" y="3401514"/>
                </a:lnTo>
                <a:cubicBezTo>
                  <a:pt x="-78551" y="2709645"/>
                  <a:pt x="67748" y="2122061"/>
                  <a:pt x="482859" y="1876033"/>
                </a:cubicBezTo>
                <a:cubicBezTo>
                  <a:pt x="607393" y="1802224"/>
                  <a:pt x="747277" y="1764396"/>
                  <a:pt x="896951" y="1759366"/>
                </a:cubicBezTo>
                <a:cubicBezTo>
                  <a:pt x="1046624" y="1754337"/>
                  <a:pt x="1206087" y="1782107"/>
                  <a:pt x="1369778" y="1839493"/>
                </a:cubicBezTo>
                <a:lnTo>
                  <a:pt x="1408346" y="1854656"/>
                </a:lnTo>
                <a:lnTo>
                  <a:pt x="1515289" y="1876395"/>
                </a:lnTo>
                <a:cubicBezTo>
                  <a:pt x="1867428" y="1960511"/>
                  <a:pt x="2467079" y="2053179"/>
                  <a:pt x="2860708" y="1855646"/>
                </a:cubicBezTo>
                <a:cubicBezTo>
                  <a:pt x="3254336" y="1658114"/>
                  <a:pt x="3625995" y="1062372"/>
                  <a:pt x="3877062" y="691198"/>
                </a:cubicBezTo>
                <a:cubicBezTo>
                  <a:pt x="4155238" y="279949"/>
                  <a:pt x="4374413" y="55026"/>
                  <a:pt x="4633989" y="13545"/>
                </a:cubicBezTo>
                <a:cubicBezTo>
                  <a:pt x="4650213" y="10953"/>
                  <a:pt x="4666671" y="9635"/>
                  <a:pt x="4683323" y="9490"/>
                </a:cubicBezTo>
                <a:lnTo>
                  <a:pt x="4720135" y="11657"/>
                </a:lnTo>
                <a:lnTo>
                  <a:pt x="4746809" y="6469"/>
                </a:lnTo>
                <a:cubicBezTo>
                  <a:pt x="4782344" y="1985"/>
                  <a:pt x="4818118" y="-145"/>
                  <a:pt x="4854063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8700" y="3239457"/>
            <a:ext cx="6790944" cy="1097269"/>
          </a:xfrm>
        </p:spPr>
        <p:txBody>
          <a:bodyPr lIns="0" tIns="0" bIns="0" anchor="b">
            <a:norm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Überschrift Titelfolie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2D6CD5-EBD8-4E95-8859-83C8D04BF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177" y="1533510"/>
            <a:ext cx="2691819" cy="1264388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833464" y="5641975"/>
            <a:ext cx="1445099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200">
                <a:latin typeface="+mn-lt"/>
              </a:defRPr>
            </a:lvl1pPr>
          </a:lstStyle>
          <a:p>
            <a:fld id="{AB3F14A4-9088-4455-82F2-3E1AB5DC0EB3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69B772D-4EEB-40F5-B989-5B158C414958}"/>
              </a:ext>
            </a:extLst>
          </p:cNvPr>
          <p:cNvSpPr/>
          <p:nvPr/>
        </p:nvSpPr>
        <p:spPr>
          <a:xfrm>
            <a:off x="0" y="6723258"/>
            <a:ext cx="12198350" cy="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8699" y="6200774"/>
            <a:ext cx="5541757" cy="4213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de-CH" dirty="0"/>
              <a:t>Departement / Abteilung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8700" y="4410388"/>
            <a:ext cx="6790944" cy="8603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33464" y="5342714"/>
            <a:ext cx="5546993" cy="184666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 marL="0" marR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Vorname Nachname</a:t>
            </a:r>
          </a:p>
        </p:txBody>
      </p:sp>
    </p:spTree>
    <p:extLst>
      <p:ext uri="{BB962C8B-B14F-4D97-AF65-F5344CB8AC3E}">
        <p14:creationId xmlns:p14="http://schemas.microsoft.com/office/powerpoint/2010/main" val="324459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7335">
          <p15:clr>
            <a:srgbClr val="FBAE40"/>
          </p15:clr>
        </p15:guide>
        <p15:guide id="3" pos="304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B28F5C1-FDFF-4E22-94BD-E564E23111AC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2476660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5239-B0F8-45AD-A1B2-0BF4E8FF5086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4216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F9209-5161-4EA4-9CC6-4B7A83EA3318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-1"/>
            <a:ext cx="12198350" cy="6200775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</p:spTree>
    <p:extLst>
      <p:ext uri="{BB962C8B-B14F-4D97-AF65-F5344CB8AC3E}">
        <p14:creationId xmlns:p14="http://schemas.microsoft.com/office/powerpoint/2010/main" val="110612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F2D6CD5-EBD8-4E95-8859-83C8D04B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804" y="5947634"/>
            <a:ext cx="1558409" cy="732008"/>
          </a:xfrm>
          <a:prstGeom prst="rect">
            <a:avLst/>
          </a:prstGeom>
        </p:spPr>
      </p:pic>
      <p:sp>
        <p:nvSpPr>
          <p:cNvPr id="14" name="Bildplatzhalter 13" descr="Hier Titelbild einfügen" title="Titelbild">
            <a:extLst>
              <a:ext uri="{FF2B5EF4-FFF2-40B4-BE49-F238E27FC236}">
                <a16:creationId xmlns:a16="http://schemas.microsoft.com/office/drawing/2014/main" id="{1DE6A71F-9A5B-4F1D-A226-20EDC05C37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8350" cy="5772670"/>
          </a:xfrm>
          <a:prstGeom prst="rect">
            <a:avLst/>
          </a:prstGeom>
          <a:solidFill>
            <a:schemeClr val="bg2"/>
          </a:solidFill>
        </p:spPr>
        <p:txBody>
          <a:bodyPr lIns="216000" tIns="108000" anchor="t" anchorCtr="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Tipp: Zuerst das Bild einfügen (über das Bild-Icon), dann den Titel eingeben.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38531" y="3427353"/>
            <a:ext cx="5957391" cy="797311"/>
          </a:xfrm>
          <a:solidFill>
            <a:srgbClr val="FFFFFF">
              <a:alpha val="80000"/>
            </a:srgbClr>
          </a:solidFill>
        </p:spPr>
        <p:txBody>
          <a:bodyPr wrap="square" lIns="108000" tIns="72000" rIns="108000" bIns="108000" anchor="b" anchorCtr="0">
            <a:spAutoFit/>
          </a:bodyPr>
          <a:lstStyle>
            <a:lvl1pPr algn="l">
              <a:lnSpc>
                <a:spcPct val="100000"/>
              </a:lnSpc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Überschrift Titelfolie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329363" y="6453187"/>
            <a:ext cx="3377345" cy="17938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14598-679E-4B87-A3AC-963409D01258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8043DE-5E81-43FD-995B-4B17DF0265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7514" y="4224664"/>
            <a:ext cx="4064000" cy="489534"/>
          </a:xfrm>
          <a:prstGeom prst="rect">
            <a:avLst/>
          </a:prstGeom>
          <a:solidFill>
            <a:srgbClr val="D72864">
              <a:alpha val="80000"/>
            </a:srgbClr>
          </a:solidFill>
        </p:spPr>
        <p:txBody>
          <a:bodyPr wrap="square" lIns="108000" tIns="72000" rIns="108000" bIns="108000" anchor="t" anchorCtr="0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329363" y="5949950"/>
            <a:ext cx="3365053" cy="5032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Vorname Nachname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450" y="5949950"/>
            <a:ext cx="4532081" cy="647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de-CH" dirty="0"/>
              <a:t>Departement / Abteilung</a:t>
            </a:r>
          </a:p>
        </p:txBody>
      </p:sp>
    </p:spTree>
    <p:extLst>
      <p:ext uri="{BB962C8B-B14F-4D97-AF65-F5344CB8AC3E}">
        <p14:creationId xmlns:p14="http://schemas.microsoft.com/office/powerpoint/2010/main" val="204462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8">
          <p15:clr>
            <a:srgbClr val="FBAE40"/>
          </p15:clr>
        </p15:guide>
        <p15:guide id="2" pos="2663">
          <p15:clr>
            <a:srgbClr val="FBAE40"/>
          </p15:clr>
        </p15:guide>
        <p15:guide id="3" orient="horz" pos="2659">
          <p15:clr>
            <a:srgbClr val="FBAE40"/>
          </p15:clr>
        </p15:guide>
        <p15:guide id="8" pos="5223">
          <p15:clr>
            <a:srgbClr val="FBAE40"/>
          </p15:clr>
        </p15:guide>
        <p15:guide id="9" orient="horz" pos="3748">
          <p15:clr>
            <a:srgbClr val="FBAE40"/>
          </p15:clr>
        </p15:guide>
        <p15:guide id="10" pos="336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E668-08A3-434D-9E55-1B56FD310F48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6494462" y="333375"/>
            <a:ext cx="5365751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49" y="2213149"/>
            <a:ext cx="5364164" cy="1917733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53641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 baseline="0"/>
            </a:lvl1pPr>
          </a:lstStyle>
          <a:p>
            <a:r>
              <a:rPr lang="de-DE" dirty="0"/>
              <a:t>Titel Abschnittsfolie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050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850783"/>
            <a:ext cx="12198350" cy="2349992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110537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de-DE" dirty="0"/>
              <a:t>Titel Abschnittsfolie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3DE8-2A05-49A5-A2D3-B6820D031C2B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6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50" y="2213149"/>
            <a:ext cx="7371633" cy="1398501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02190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6450" y="1449387"/>
            <a:ext cx="11053763" cy="4751387"/>
          </a:xfrm>
          <a:prstGeom prst="rect">
            <a:avLst/>
          </a:prstGeom>
        </p:spPr>
        <p:txBody>
          <a:bodyPr numCol="2" spcCol="288000">
            <a:normAutofit/>
          </a:bodyPr>
          <a:lstStyle>
            <a:lvl1pPr marL="342900" marR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 sz="2000" baseline="0"/>
            </a:lvl1pPr>
            <a:lvl2pPr marL="360363" indent="-360363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 sz="2000" b="1" baseline="0"/>
            </a:lvl2pPr>
            <a:lvl3pPr marL="628650" indent="-2682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aseline="0"/>
            </a:lvl3pPr>
            <a:lvl4pPr marL="895350" indent="-206375">
              <a:spcBef>
                <a:spcPts val="400"/>
              </a:spcBef>
              <a:spcAft>
                <a:spcPts val="0"/>
              </a:spcAft>
              <a:defRPr/>
            </a:lvl4pPr>
            <a:lvl5pPr marL="1163638" indent="-230188">
              <a:spcBef>
                <a:spcPts val="4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Thema 1 [Ebene 1]</a:t>
            </a:r>
          </a:p>
          <a:p>
            <a:pPr lvl="1"/>
            <a:r>
              <a:rPr lang="de-DE" dirty="0"/>
              <a:t>Thema 2 aktiv [Ebene 2]</a:t>
            </a:r>
          </a:p>
          <a:p>
            <a:pPr lvl="2"/>
            <a:r>
              <a:rPr lang="de-DE" dirty="0"/>
              <a:t>Unterthema 1 [Ebene 3]</a:t>
            </a:r>
          </a:p>
          <a:p>
            <a:pPr lvl="2"/>
            <a:r>
              <a:rPr lang="de-DE" dirty="0"/>
              <a:t>Unterthema 2 [Ebene 3]</a:t>
            </a:r>
          </a:p>
          <a:p>
            <a:pPr marL="342900" marR="0" lvl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Thema 3 [Ebene 1]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90ED14-AEA6-4072-8549-C0F55513F9EA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806450" y="333376"/>
            <a:ext cx="11053763" cy="287337"/>
          </a:xfrm>
        </p:spPr>
        <p:txBody>
          <a:bodyPr/>
          <a:lstStyle>
            <a:lvl1pPr>
              <a:defRPr lang="de-DE" sz="2000" b="1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Agenda-Titel eingeben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0436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56BA7E6-7124-40A2-973B-135920E7B445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11053763" cy="4751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1933275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D58C6-9548-44DC-BA38-F9B298C0A749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5364163" cy="4751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1" name="Inhaltsplatzhalter 6"/>
          <p:cNvSpPr>
            <a:spLocks noGrp="1"/>
          </p:cNvSpPr>
          <p:nvPr>
            <p:ph sz="quarter" idx="27"/>
          </p:nvPr>
        </p:nvSpPr>
        <p:spPr>
          <a:xfrm>
            <a:off x="6496050" y="1449388"/>
            <a:ext cx="5364163" cy="4751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7685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F344784-F451-4BA7-930F-A50C5BB436D1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451" y="1449388"/>
            <a:ext cx="5364576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5072" y="1449388"/>
            <a:ext cx="5353967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25"/>
          </p:nvPr>
        </p:nvSpPr>
        <p:spPr>
          <a:xfrm>
            <a:off x="806450" y="1881188"/>
            <a:ext cx="53641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5" name="Inhaltsplatzhalter 4"/>
          <p:cNvSpPr>
            <a:spLocks noGrp="1"/>
          </p:cNvSpPr>
          <p:nvPr>
            <p:ph sz="quarter" idx="26"/>
          </p:nvPr>
        </p:nvSpPr>
        <p:spPr>
          <a:xfrm>
            <a:off x="6494463" y="1881188"/>
            <a:ext cx="53641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624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31782" y="333375"/>
            <a:ext cx="4428432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1FE4-4BF4-4F7E-9857-10994C6948DC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2"/>
          </p:nvPr>
        </p:nvSpPr>
        <p:spPr>
          <a:xfrm>
            <a:off x="806450" y="1449388"/>
            <a:ext cx="6337300" cy="4751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6337301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451" y="692150"/>
            <a:ext cx="6337300" cy="684213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2903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platzhalter 1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 dirty="0"/>
              <a:t>Titel Inhaltsfolie einzeilig</a:t>
            </a:r>
            <a:endParaRPr lang="de-CH" dirty="0"/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DCCF8EB6-970F-4B91-8E46-5B6411EAA2E4}"/>
              </a:ext>
            </a:extLst>
          </p:cNvPr>
          <p:cNvCxnSpPr>
            <a:cxnSpLocks/>
          </p:cNvCxnSpPr>
          <p:nvPr/>
        </p:nvCxnSpPr>
        <p:spPr>
          <a:xfrm>
            <a:off x="802958" y="6454845"/>
            <a:ext cx="0" cy="40315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atumsplatzhalter 2">
            <a:extLst>
              <a:ext uri="{FF2B5EF4-FFF2-40B4-BE49-F238E27FC236}">
                <a16:creationId xmlns:a16="http://schemas.microsoft.com/office/drawing/2014/main" id="{DD859570-9479-4CD6-9E5E-B8BCB591E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4464" y="6453187"/>
            <a:ext cx="3376650" cy="17938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/>
            </a:lvl1pPr>
          </a:lstStyle>
          <a:p>
            <a:fld id="{D70657D2-35AE-4AB4-AC6A-002DD023281B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52" name="Fußzeilenplatzhalter 3">
            <a:extLst>
              <a:ext uri="{FF2B5EF4-FFF2-40B4-BE49-F238E27FC236}">
                <a16:creationId xmlns:a16="http://schemas.microsoft.com/office/drawing/2014/main" id="{2A1BCD4E-392B-40D0-9259-9419E7635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50" y="6454846"/>
            <a:ext cx="5364163" cy="236900"/>
          </a:xfrm>
          <a:prstGeom prst="rect">
            <a:avLst/>
          </a:prstGeom>
        </p:spPr>
        <p:txBody>
          <a:bodyPr lIns="108000" tIns="0" rIns="0" bIns="0"/>
          <a:lstStyle>
            <a:lvl1pPr algn="l">
              <a:defRPr sz="1200"/>
            </a:lvl1pPr>
          </a:lstStyle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53" name="Foliennummernplatzhalter 4">
            <a:extLst>
              <a:ext uri="{FF2B5EF4-FFF2-40B4-BE49-F238E27FC236}">
                <a16:creationId xmlns:a16="http://schemas.microsoft.com/office/drawing/2014/main" id="{F6E723C3-915C-402C-9570-E97A66A8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996" y="6453187"/>
            <a:ext cx="537454" cy="179387"/>
          </a:xfrm>
          <a:prstGeom prst="rect">
            <a:avLst/>
          </a:prstGeom>
        </p:spPr>
        <p:txBody>
          <a:bodyPr lIns="0" tIns="0" rIns="108000" bIns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802958" y="1449388"/>
            <a:ext cx="11057254" cy="47513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7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hf hdr="0"/>
  <p:txStyles>
    <p:titleStyle>
      <a:lvl1pPr algn="l" defTabSz="609768" rtl="0" eaLnBrk="1" latinLnBrk="0" hangingPunct="1">
        <a:lnSpc>
          <a:spcPct val="120000"/>
        </a:lnSpc>
        <a:spcBef>
          <a:spcPct val="0"/>
        </a:spcBef>
        <a:buNone/>
        <a:defRPr sz="32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609768" rtl="0" eaLnBrk="1" latinLnBrk="0" hangingPunct="1">
        <a:spcBef>
          <a:spcPts val="18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609768" rtl="0" eaLnBrk="1" latinLnBrk="0" hangingPunct="1">
        <a:spcBef>
          <a:spcPts val="12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609768" rtl="0" eaLnBrk="1" latinLnBrk="0" hangingPunct="1">
        <a:spcBef>
          <a:spcPts val="1000"/>
        </a:spcBef>
        <a:buSzPct val="90000"/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609768" rtl="0" eaLnBrk="1" latinLnBrk="0" hangingPunct="1">
        <a:spcBef>
          <a:spcPts val="6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marR="0" indent="-252000" algn="l" defTabSz="609768" rtl="0" eaLnBrk="1" fontAlgn="auto" latinLnBrk="0" hangingPunct="1">
        <a:lnSpc>
          <a:spcPct val="12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12000" indent="-252000" algn="l" defTabSz="611188" rtl="0" eaLnBrk="1" latinLnBrk="0" hangingPunct="1">
        <a:lnSpc>
          <a:spcPct val="120000"/>
        </a:lnSpc>
        <a:spcBef>
          <a:spcPts val="600"/>
        </a:spcBef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52000" algn="l" defTabSz="609768" rtl="0" eaLnBrk="1" latinLnBrk="0" hangingPunct="1">
        <a:lnSpc>
          <a:spcPct val="120000"/>
        </a:lnSpc>
        <a:spcBef>
          <a:spcPts val="6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257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025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83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606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7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14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08">
          <p15:clr>
            <a:srgbClr val="547EBF"/>
          </p15:clr>
        </p15:guide>
        <p15:guide id="7" pos="7471">
          <p15:clr>
            <a:srgbClr val="547EBF"/>
          </p15:clr>
        </p15:guide>
        <p15:guide id="8" orient="horz" pos="210">
          <p15:clr>
            <a:srgbClr val="547EBF"/>
          </p15:clr>
        </p15:guide>
        <p15:guide id="9" orient="horz" pos="4065">
          <p15:clr>
            <a:srgbClr val="C35EA4"/>
          </p15:clr>
        </p15:guide>
        <p15:guide id="10" orient="horz" pos="4156" userDrawn="1">
          <p15:clr>
            <a:srgbClr val="547EBF"/>
          </p15:clr>
        </p15:guide>
        <p15:guide id="12" orient="horz" pos="391">
          <p15:clr>
            <a:srgbClr val="C35EA4"/>
          </p15:clr>
        </p15:guide>
        <p15:guide id="13" orient="horz" pos="913">
          <p15:clr>
            <a:srgbClr val="C35EA4"/>
          </p15:clr>
        </p15:guide>
        <p15:guide id="14" orient="horz" pos="3906">
          <p15:clr>
            <a:srgbClr val="C35EA4"/>
          </p15:clr>
        </p15:guide>
        <p15:guide id="15" pos="3987">
          <p15:clr>
            <a:srgbClr val="9FCC3B"/>
          </p15:clr>
        </p15:guide>
        <p15:guide id="16" pos="4091">
          <p15:clr>
            <a:srgbClr val="C35EA4"/>
          </p15:clr>
        </p15:guide>
        <p15:guide id="17" pos="3887">
          <p15:clr>
            <a:srgbClr val="C35EA4"/>
          </p15:clr>
        </p15:guide>
        <p15:guide id="18" orient="horz" pos="867">
          <p15:clr>
            <a:srgbClr val="C35EA4"/>
          </p15:clr>
        </p15:guide>
        <p15:guide id="19" orient="horz" pos="436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1400"/>
              </a:spcAft>
            </a:pPr>
            <a:r>
              <a:rPr lang="de-CH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Roboter-Arm </a:t>
            </a:r>
            <a:r>
              <a:rPr lang="de-CH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changing</a:t>
            </a:r>
            <a:r>
              <a:rPr lang="de-CH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the </a:t>
            </a:r>
            <a:r>
              <a:rPr lang="de-CH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production</a:t>
            </a:r>
            <a:r>
              <a:rPr lang="de-CH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process</a:t>
            </a:r>
            <a:r>
              <a:rPr lang="de-CH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to </a:t>
            </a:r>
            <a:r>
              <a:rPr lang="de-CH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build</a:t>
            </a:r>
            <a:r>
              <a:rPr lang="de-CH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the OST-Gadget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IPM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24DC-AA3F-416B-B205-CDC669FFEFC3}" type="datetime4">
              <a:rPr lang="de-CH" smtClean="0"/>
              <a:t>9. April 2024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896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8A0359-8DB2-B4C6-8350-A65F03FD61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351EDC1-8B0F-40A9-A808-7C823BB8F6C3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0C0981-0387-77C4-B1FC-5B362EEBEB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Roboter-Arm changing the production process to build the OST-Gadgets 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FCBA5F-198E-93BA-6630-2FB75C1C787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DC92AC-D39B-93AD-C003-9B5D0808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</a:t>
            </a:r>
            <a:endParaRPr lang="en-GB" dirty="0"/>
          </a:p>
        </p:txBody>
      </p: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4DA48785-0956-2884-FE8D-761A81D96031}"/>
              </a:ext>
            </a:extLst>
          </p:cNvPr>
          <p:cNvSpPr txBox="1">
            <a:spLocks/>
          </p:cNvSpPr>
          <p:nvPr/>
        </p:nvSpPr>
        <p:spPr>
          <a:xfrm>
            <a:off x="806450" y="1449387"/>
            <a:ext cx="8280000" cy="4751387"/>
          </a:xfrm>
          <a:prstGeom prst="rect">
            <a:avLst/>
          </a:prstGeom>
        </p:spPr>
        <p:txBody>
          <a:bodyPr/>
          <a:lstStyle>
            <a:lvl1pPr marL="252000" indent="-252000" algn="l" defTabSz="609768" rtl="0" eaLnBrk="1" latinLnBrk="0" hangingPunct="1"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609768" rtl="0" eaLnBrk="1" latinLnBrk="0" hangingPunct="1"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609768" rtl="0" eaLnBrk="1" latinLnBrk="0" hangingPunct="1">
              <a:spcBef>
                <a:spcPts val="1000"/>
              </a:spcBef>
              <a:buSzPct val="9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609768" rtl="0" eaLnBrk="1" latinLnBrk="0" hangingPunct="1"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marR="0" indent="-252000" algn="l" defTabSz="609768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61118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60976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de-CH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Die Studierenden kennen die Grundlagen der Robotik (Frames, Koordinatentransformation mittels homogener Transformationsmatrizen, Kinematik).</a:t>
            </a:r>
            <a:endParaRPr lang="de-CH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de-CH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Die Studierenden kennen den 6-Achs Mitsubishi Roboter.</a:t>
            </a:r>
            <a:endParaRPr lang="de-CH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de-CH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Die Studierenden können mit CIROS einen Montageprozess simulieren und real programmieren.</a:t>
            </a:r>
            <a:endParaRPr lang="de-CH" sz="2400" dirty="0"/>
          </a:p>
        </p:txBody>
      </p:sp>
      <p:pic>
        <p:nvPicPr>
          <p:cNvPr id="23" name="montage Gadget kurz">
            <a:hlinkClick r:id="" action="ppaction://media"/>
            <a:extLst>
              <a:ext uri="{FF2B5EF4-FFF2-40B4-BE49-F238E27FC236}">
                <a16:creationId xmlns:a16="http://schemas.microsoft.com/office/drawing/2014/main" id="{12D47E0A-61DD-6FDC-C71D-11037C39F4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4816" y="465733"/>
            <a:ext cx="3153539" cy="560168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44BDD73-1A26-BCB5-76F6-291E15E31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60" y="4015597"/>
            <a:ext cx="1888408" cy="2326300"/>
          </a:xfrm>
          <a:prstGeom prst="rect">
            <a:avLst/>
          </a:prstGeom>
        </p:spPr>
      </p:pic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612C407D-5F5B-024F-57CE-4AAFC6101816}"/>
              </a:ext>
            </a:extLst>
          </p:cNvPr>
          <p:cNvSpPr/>
          <p:nvPr/>
        </p:nvSpPr>
        <p:spPr>
          <a:xfrm>
            <a:off x="3221219" y="4703259"/>
            <a:ext cx="4986528" cy="95097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CH" sz="600" b="1" dirty="0">
              <a:solidFill>
                <a:schemeClr val="tx1"/>
              </a:solidFill>
            </a:endParaRPr>
          </a:p>
          <a:p>
            <a:pPr algn="ctr"/>
            <a:r>
              <a:rPr lang="de-CH" sz="1400" b="1" dirty="0">
                <a:solidFill>
                  <a:schemeClr val="tx1"/>
                </a:solidFill>
              </a:rPr>
              <a:t>Ciros </a:t>
            </a:r>
            <a:r>
              <a:rPr lang="de-CH" sz="1400" b="1" dirty="0">
                <a:solidFill>
                  <a:schemeClr val="tx1"/>
                </a:solidFill>
                <a:sym typeface="Wingdings" panose="05000000000000000000" pitchFamily="2" charset="2"/>
              </a:rPr>
              <a:t> Real</a:t>
            </a:r>
            <a:endParaRPr lang="de-CH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1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8A0359-8DB2-B4C6-8350-A65F03FD61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351EDC1-8B0F-40A9-A808-7C823BB8F6C3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0C0981-0387-77C4-B1FC-5B362EEBEB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Roboter-Arm changing the production process to build the OST-Gadgets 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FCBA5F-198E-93BA-6630-2FB75C1C787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DC92AC-D39B-93AD-C003-9B5D0808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Agenda</a:t>
            </a:r>
            <a:endParaRPr lang="en-GB" dirty="0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F59BFE6F-CBFC-359E-BAD2-9A89F5C6476B}"/>
              </a:ext>
            </a:extLst>
          </p:cNvPr>
          <p:cNvSpPr txBox="1">
            <a:spLocks/>
          </p:cNvSpPr>
          <p:nvPr/>
        </p:nvSpPr>
        <p:spPr>
          <a:xfrm>
            <a:off x="806451" y="1449387"/>
            <a:ext cx="9360000" cy="4751387"/>
          </a:xfrm>
          <a:prstGeom prst="rect">
            <a:avLst/>
          </a:prstGeom>
        </p:spPr>
        <p:txBody>
          <a:bodyPr/>
          <a:lstStyle>
            <a:lvl1pPr marL="252000" indent="-252000" algn="l" defTabSz="609768" rtl="0" eaLnBrk="1" latinLnBrk="0" hangingPunct="1"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609768" rtl="0" eaLnBrk="1" latinLnBrk="0" hangingPunct="1"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609768" rtl="0" eaLnBrk="1" latinLnBrk="0" hangingPunct="1">
              <a:spcBef>
                <a:spcPts val="1000"/>
              </a:spcBef>
              <a:buSzPct val="9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609768" rtl="0" eaLnBrk="1" latinLnBrk="0" hangingPunct="1"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marR="0" indent="-252000" algn="l" defTabSz="609768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61118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60976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CH" b="1" dirty="0"/>
              <a:t>Lektion 1: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CH" dirty="0"/>
              <a:t>Die Studierenden präsentieren sich gegenseitig ihr im Selbststudium erlerntes Wissen und beginnen mit der Arbeit am Roboter.</a:t>
            </a:r>
          </a:p>
          <a:p>
            <a:pPr marL="0" indent="0">
              <a:spcBef>
                <a:spcPts val="600"/>
              </a:spcBef>
              <a:buNone/>
            </a:pPr>
            <a:endParaRPr lang="de-CH" dirty="0"/>
          </a:p>
          <a:p>
            <a:pPr>
              <a:spcBef>
                <a:spcPts val="600"/>
              </a:spcBef>
            </a:pPr>
            <a:r>
              <a:rPr lang="de-CH" b="1" dirty="0"/>
              <a:t>Lektion 2-3: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CH" dirty="0"/>
              <a:t>Die Studierenden lernen, den vollständigen Prozess des Zusammenbaus eines Ladegeräts zu programmieren und in einer Simulation durchzuführen.</a:t>
            </a:r>
          </a:p>
          <a:p>
            <a:pPr marL="0" indent="0">
              <a:spcBef>
                <a:spcPts val="600"/>
              </a:spcBef>
              <a:buNone/>
            </a:pPr>
            <a:endParaRPr lang="de-CH" dirty="0"/>
          </a:p>
          <a:p>
            <a:pPr>
              <a:spcBef>
                <a:spcPts val="600"/>
              </a:spcBef>
            </a:pPr>
            <a:r>
              <a:rPr lang="de-CH" b="1" dirty="0"/>
              <a:t>Lektion 4: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CH" dirty="0"/>
              <a:t>Die Studierenden setzen ihr Programm auf dem realen Mitsubishi_RV_4FRL Roboter um und führen den Zusammenbau eines Ladegeräts durch.</a:t>
            </a:r>
          </a:p>
          <a:p>
            <a:pPr>
              <a:spcBef>
                <a:spcPts val="600"/>
              </a:spcBef>
            </a:pP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03402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494464" y="6453187"/>
            <a:ext cx="3376650" cy="179388"/>
          </a:xfrm>
        </p:spPr>
        <p:txBody>
          <a:bodyPr/>
          <a:lstStyle/>
          <a:p>
            <a:fld id="{23D9A51A-059F-4949-8F16-3137FFAEB023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806450" y="6454846"/>
            <a:ext cx="5364163" cy="236900"/>
          </a:xfrm>
        </p:spPr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268996" y="6453187"/>
            <a:ext cx="537454" cy="179387"/>
          </a:xfrm>
        </p:spPr>
        <p:txBody>
          <a:bodyPr/>
          <a:lstStyle/>
          <a:p>
            <a:fld id="{4EAC321B-7500-4259-A00F-915439A35E15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>
            <a:normAutofit/>
          </a:bodyPr>
          <a:lstStyle/>
          <a:p>
            <a:r>
              <a:rPr lang="de-CH" b="1" dirty="0"/>
              <a:t>Lektion 1: </a:t>
            </a:r>
            <a:r>
              <a:rPr lang="de-CH" dirty="0"/>
              <a:t>Roboterkinematik für den Zusammenbau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Inhaltsplatzhalter 5"/>
              <p:cNvSpPr>
                <a:spLocks noGrp="1"/>
              </p:cNvSpPr>
              <p:nvPr>
                <p:ph sz="quarter" idx="26"/>
              </p:nvPr>
            </p:nvSpPr>
            <p:spPr>
              <a:xfrm>
                <a:off x="806450" y="1449388"/>
                <a:ext cx="5364163" cy="4751387"/>
              </a:xfrm>
            </p:spPr>
            <p:txBody>
              <a:bodyPr>
                <a:normAutofit/>
              </a:bodyPr>
              <a:lstStyle/>
              <a:p>
                <a:r>
                  <a:rPr lang="de-CH" dirty="0"/>
                  <a:t>Was ist gegeben? Was weiss der Roboter?</a:t>
                </a:r>
              </a:p>
              <a:p>
                <a:r>
                  <a:rPr lang="de-CH" dirty="0"/>
                  <a:t>Konstante Parameter: </a:t>
                </a:r>
              </a:p>
              <a:p>
                <a:pPr lvl="1"/>
                <a:r>
                  <a:rPr lang="de-CH" dirty="0"/>
                  <a:t>Geometrie und Masse mechanischer Komponenten</a:t>
                </a:r>
              </a:p>
              <a:p>
                <a:pPr lvl="1"/>
                <a:r>
                  <a:rPr lang="de-CH" dirty="0"/>
                  <a:t>Motor, Getriebe und Encoder Parameter  </a:t>
                </a:r>
              </a:p>
              <a:p>
                <a:pPr lvl="1"/>
                <a:r>
                  <a:rPr lang="de-CH" dirty="0"/>
                  <a:t>Nullpositionen (evtl. durch Initialisierung ermittelt) </a:t>
                </a:r>
              </a:p>
              <a:p>
                <a:endParaRPr lang="de-CH" dirty="0"/>
              </a:p>
              <a:p>
                <a:r>
                  <a:rPr lang="de-CH" dirty="0"/>
                  <a:t>Aktuelle Werte</a:t>
                </a:r>
              </a:p>
              <a:p>
                <a:pPr lvl="1"/>
                <a:r>
                  <a:rPr lang="de-CH" dirty="0"/>
                  <a:t>Encoder Daten </a:t>
                </a:r>
                <a14:m>
                  <m:oMath xmlns:m="http://schemas.openxmlformats.org/officeDocument/2006/math">
                    <m:r>
                      <a:rPr lang="de-CH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CH" dirty="0"/>
                  <a:t> Position des Gelenks</a:t>
                </a:r>
              </a:p>
              <a:p>
                <a:pPr lvl="1"/>
                <a:r>
                  <a:rPr lang="de-CH" dirty="0"/>
                  <a:t>Stromstärke </a:t>
                </a:r>
                <a14:m>
                  <m:oMath xmlns:m="http://schemas.openxmlformats.org/officeDocument/2006/math">
                    <m:r>
                      <a:rPr lang="de-CH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CH" dirty="0"/>
                  <a:t> Gelenkkraft</a:t>
                </a:r>
              </a:p>
            </p:txBody>
          </p:sp>
        </mc:Choice>
        <mc:Fallback>
          <p:sp>
            <p:nvSpPr>
              <p:cNvPr id="6" name="Inhaltsplatzhalt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26"/>
              </p:nvPr>
            </p:nvSpPr>
            <p:spPr>
              <a:xfrm>
                <a:off x="806450" y="1449388"/>
                <a:ext cx="5364163" cy="4751387"/>
              </a:xfrm>
              <a:blipFill>
                <a:blip r:embed="rId2"/>
                <a:stretch>
                  <a:fillRect l="-2727" t="-154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7E2F89B-6E7E-4E9D-89A7-EEC016DA2959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3"/>
          <a:stretch>
            <a:fillRect/>
          </a:stretch>
        </p:blipFill>
        <p:spPr>
          <a:xfrm>
            <a:off x="7190305" y="1891920"/>
            <a:ext cx="3975652" cy="3866322"/>
          </a:xfrm>
        </p:spPr>
      </p:pic>
    </p:spTree>
    <p:extLst>
      <p:ext uri="{BB962C8B-B14F-4D97-AF65-F5344CB8AC3E}">
        <p14:creationId xmlns:p14="http://schemas.microsoft.com/office/powerpoint/2010/main" val="37498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7E2F89B-6E7E-4E9D-89A7-EEC016DA2959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2"/>
          <a:stretch>
            <a:fillRect/>
          </a:stretch>
        </p:blipFill>
        <p:spPr>
          <a:xfrm>
            <a:off x="9925726" y="240626"/>
            <a:ext cx="2272624" cy="2210127"/>
          </a:xfr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494464" y="6453187"/>
            <a:ext cx="3376650" cy="179388"/>
          </a:xfrm>
        </p:spPr>
        <p:txBody>
          <a:bodyPr/>
          <a:lstStyle/>
          <a:p>
            <a:fld id="{23D9A51A-059F-4949-8F16-3137FFAEB023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806450" y="6454846"/>
            <a:ext cx="5364163" cy="236900"/>
          </a:xfrm>
        </p:spPr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268996" y="6453187"/>
            <a:ext cx="537454" cy="179387"/>
          </a:xfrm>
        </p:spPr>
        <p:txBody>
          <a:bodyPr/>
          <a:lstStyle/>
          <a:p>
            <a:fld id="{4EAC321B-7500-4259-A00F-915439A35E15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>
            <a:normAutofit/>
          </a:bodyPr>
          <a:lstStyle/>
          <a:p>
            <a:r>
              <a:rPr lang="de-CH" b="1" dirty="0"/>
              <a:t>Lektion 2: </a:t>
            </a:r>
            <a:r>
              <a:rPr lang="de-CH" dirty="0"/>
              <a:t>Grundlagen CIROS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7E73840-E694-DC8C-6193-9C8BAF60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3" y="1860741"/>
            <a:ext cx="7065132" cy="4305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70C1592-7105-B99E-BA7D-B3F7863C0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367" y="2560320"/>
            <a:ext cx="3947230" cy="36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7E2F89B-6E7E-4E9D-89A7-EEC016DA2959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2"/>
          <a:stretch>
            <a:fillRect/>
          </a:stretch>
        </p:blipFill>
        <p:spPr>
          <a:xfrm>
            <a:off x="9925726" y="240626"/>
            <a:ext cx="2272624" cy="2210127"/>
          </a:xfr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494464" y="6453187"/>
            <a:ext cx="3376650" cy="179388"/>
          </a:xfrm>
        </p:spPr>
        <p:txBody>
          <a:bodyPr/>
          <a:lstStyle/>
          <a:p>
            <a:fld id="{23D9A51A-059F-4949-8F16-3137FFAEB023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806450" y="6454846"/>
            <a:ext cx="5364163" cy="236900"/>
          </a:xfrm>
        </p:spPr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268996" y="6453187"/>
            <a:ext cx="537454" cy="179387"/>
          </a:xfrm>
        </p:spPr>
        <p:txBody>
          <a:bodyPr/>
          <a:lstStyle/>
          <a:p>
            <a:fld id="{4EAC321B-7500-4259-A00F-915439A35E15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>
            <a:normAutofit/>
          </a:bodyPr>
          <a:lstStyle/>
          <a:p>
            <a:r>
              <a:rPr lang="de-CH" b="1" dirty="0">
                <a:highlight>
                  <a:srgbClr val="FFFF00"/>
                </a:highlight>
              </a:rPr>
              <a:t>Lektion 3: Simulieren und </a:t>
            </a:r>
            <a:r>
              <a:rPr lang="de-CH" dirty="0">
                <a:highlight>
                  <a:srgbClr val="FFFF00"/>
                </a:highlight>
              </a:rPr>
              <a:t>Programmieren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7E73840-E694-DC8C-6193-9C8BAF60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3" y="1860741"/>
            <a:ext cx="7065132" cy="4305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70C1592-7105-B99E-BA7D-B3F7863C0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367" y="2560320"/>
            <a:ext cx="3947230" cy="36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5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7E2F89B-6E7E-4E9D-89A7-EEC016DA2959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2"/>
          <a:stretch>
            <a:fillRect/>
          </a:stretch>
        </p:blipFill>
        <p:spPr>
          <a:xfrm>
            <a:off x="9925726" y="240626"/>
            <a:ext cx="2272624" cy="2210127"/>
          </a:xfr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494464" y="6453187"/>
            <a:ext cx="3376650" cy="179388"/>
          </a:xfrm>
        </p:spPr>
        <p:txBody>
          <a:bodyPr/>
          <a:lstStyle/>
          <a:p>
            <a:fld id="{23D9A51A-059F-4949-8F16-3137FFAEB023}" type="datetime4">
              <a:rPr lang="de-CH" smtClean="0"/>
              <a:t>9. April 2024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806450" y="6454846"/>
            <a:ext cx="5364163" cy="236900"/>
          </a:xfrm>
        </p:spPr>
        <p:txBody>
          <a:bodyPr/>
          <a:lstStyle/>
          <a:p>
            <a:r>
              <a:rPr lang="en-US"/>
              <a:t>Roboter-Arm changing the production process to build the OST-Gadgets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268996" y="6453187"/>
            <a:ext cx="537454" cy="179387"/>
          </a:xfrm>
        </p:spPr>
        <p:txBody>
          <a:bodyPr/>
          <a:lstStyle/>
          <a:p>
            <a:fld id="{4EAC321B-7500-4259-A00F-915439A35E15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>
            <a:normAutofit/>
          </a:bodyPr>
          <a:lstStyle/>
          <a:p>
            <a:r>
              <a:rPr lang="de-CH" b="1">
                <a:highlight>
                  <a:srgbClr val="FFFF00"/>
                </a:highlight>
              </a:rPr>
              <a:t>Lektion 4: </a:t>
            </a:r>
            <a:r>
              <a:rPr lang="de-CH" b="1" dirty="0">
                <a:highlight>
                  <a:srgbClr val="FFFF00"/>
                </a:highlight>
              </a:rPr>
              <a:t>Simulieren und </a:t>
            </a:r>
            <a:r>
              <a:rPr lang="de-CH" dirty="0">
                <a:highlight>
                  <a:srgbClr val="FFFF00"/>
                </a:highlight>
              </a:rPr>
              <a:t>Programmieren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7E73840-E694-DC8C-6193-9C8BAF60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3" y="1860741"/>
            <a:ext cx="7065132" cy="4305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70C1592-7105-B99E-BA7D-B3F7863C0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367" y="2560320"/>
            <a:ext cx="3947230" cy="36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077"/>
      </p:ext>
    </p:extLst>
  </p:cSld>
  <p:clrMapOvr>
    <a:masterClrMapping/>
  </p:clrMapOvr>
</p:sld>
</file>

<file path=ppt/theme/theme1.xml><?xml version="1.0" encoding="utf-8"?>
<a:theme xmlns:a="http://schemas.openxmlformats.org/drawingml/2006/main" name="OST-Vorlage">
  <a:themeElements>
    <a:clrScheme name="Benutzerdefiniert 19">
      <a:dk1>
        <a:srgbClr val="191919"/>
      </a:dk1>
      <a:lt1>
        <a:srgbClr val="FFFFFF"/>
      </a:lt1>
      <a:dk2>
        <a:srgbClr val="8C195F"/>
      </a:dk2>
      <a:lt2>
        <a:srgbClr val="C6C6C6"/>
      </a:lt2>
      <a:accent1>
        <a:srgbClr val="6B3881"/>
      </a:accent1>
      <a:accent2>
        <a:srgbClr val="D0A9D0"/>
      </a:accent2>
      <a:accent3>
        <a:srgbClr val="007E6B"/>
      </a:accent3>
      <a:accent4>
        <a:srgbClr val="A7D5C2"/>
      </a:accent4>
      <a:accent5>
        <a:srgbClr val="C32E15"/>
      </a:accent5>
      <a:accent6>
        <a:srgbClr val="F39A8B"/>
      </a:accent6>
      <a:hlink>
        <a:srgbClr val="D72864"/>
      </a:hlink>
      <a:folHlink>
        <a:srgbClr val="8C19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/>
        <a:effectLst/>
      </a:spPr>
      <a:bodyPr rtlCol="0" anchor="t"/>
      <a:lstStyle>
        <a:defPPr algn="l">
          <a:defRPr sz="14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36000" rIns="108000" bIns="108000" rtlCol="0">
        <a:normAutofit/>
      </a:bodyPr>
      <a:lstStyle>
        <a:defPPr marL="252000" indent="-252000" algn="l">
          <a:spcAft>
            <a:spcPts val="600"/>
          </a:spcAft>
          <a:buClr>
            <a:schemeClr val="tx2"/>
          </a:buClr>
          <a:buFont typeface="Arial" panose="020B0604020202020204" pitchFamily="34" charset="0"/>
          <a:buChar char="•"/>
          <a:defRPr sz="2000" dirty="0" err="1" smtClean="0">
            <a:ea typeface="Roboto Medium" panose="02000000000000000000" pitchFamily="2" charset="0"/>
          </a:defRPr>
        </a:defPPr>
      </a:lstStyle>
    </a:txDef>
  </a:objectDefaults>
  <a:extraClrSchemeLst>
    <a:extraClrScheme>
      <a:clrScheme name="OST - Farben">
        <a:dk1>
          <a:srgbClr val="191919"/>
        </a:dk1>
        <a:lt1>
          <a:srgbClr val="FFFFFF"/>
        </a:lt1>
        <a:dk2>
          <a:srgbClr val="8C195F"/>
        </a:dk2>
        <a:lt2>
          <a:srgbClr val="D72864"/>
        </a:lt2>
        <a:accent1>
          <a:srgbClr val="56276D"/>
        </a:accent1>
        <a:accent2>
          <a:srgbClr val="C397C4"/>
        </a:accent2>
        <a:accent3>
          <a:srgbClr val="146C58"/>
        </a:accent3>
        <a:accent4>
          <a:srgbClr val="99CCB5"/>
        </a:accent4>
        <a:accent5>
          <a:srgbClr val="B21D19"/>
        </a:accent5>
        <a:accent6>
          <a:srgbClr val="EC867B"/>
        </a:accent6>
        <a:hlink>
          <a:srgbClr val="191919"/>
        </a:hlink>
        <a:folHlink>
          <a:srgbClr val="1919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OST Violett">
      <a:srgbClr val="9560A4"/>
    </a:custClr>
    <a:custClr name="OST Grün">
      <a:srgbClr val="1DAF8E"/>
    </a:custClr>
    <a:custClr name="OST Rot">
      <a:srgbClr val="E84E0F"/>
    </a:custClr>
    <a:custClr name="OST Blau">
      <a:srgbClr val="0086CD"/>
    </a:custClr>
    <a:custClr name="OST Orange">
      <a:srgbClr val="FBBA00"/>
    </a:custClr>
    <a:custClr name="Weiss">
      <a:srgbClr val="FFFFFF"/>
    </a:custClr>
    <a:custClr name="Weiss">
      <a:srgbClr val="FFFFFF"/>
    </a:custClr>
    <a:custClr name="OST Schwarz">
      <a:srgbClr val="191919"/>
    </a:custClr>
    <a:custClr name="OST Brombeer">
      <a:srgbClr val="8C195F"/>
    </a:custClr>
    <a:custClr name="OST Himbeer">
      <a:srgbClr val="D72864"/>
    </a:custClr>
    <a:custClr name="OST Dunkelviolett">
      <a:srgbClr val="6B3881"/>
    </a:custClr>
    <a:custClr name="OST Dunkelgrün">
      <a:srgbClr val="007E6B"/>
    </a:custClr>
    <a:custClr name="OST Dunkelrot">
      <a:srgbClr val="C32E15"/>
    </a:custClr>
    <a:custClr name="OST Dunkelblau">
      <a:srgbClr val="0073B0"/>
    </a:custClr>
    <a:custClr name="OST Dunkelorange">
      <a:srgbClr val="D18F00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OST Hellviolett">
      <a:srgbClr val="D0A9D0"/>
    </a:custClr>
    <a:custClr name="OST Hellgrün">
      <a:srgbClr val="A7D5C2"/>
    </a:custClr>
    <a:custClr name="OST Hellrot">
      <a:srgbClr val="F39A8B"/>
    </a:custClr>
    <a:custClr name="OST Hellblau">
      <a:srgbClr val="5FBFED"/>
    </a:custClr>
    <a:custClr name="OST Hellorange">
      <a:srgbClr val="FDD6A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</a:custClrLst>
  <a:extLst>
    <a:ext uri="{05A4C25C-085E-4340-85A3-A5531E510DB2}">
      <thm15:themeFamily xmlns:thm15="http://schemas.microsoft.com/office/thememl/2012/main" name="Präsentation5" id="{0B9AE2E6-26DA-4D88-9C6E-3BE600FFCE7C}" vid="{55335A2D-1F07-4CCB-85AB-6DEC185CBD3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902C9BA7D31A54D8D49C57462F6F49F" ma:contentTypeVersion="5" ma:contentTypeDescription="Ein neues Dokument erstellen." ma:contentTypeScope="" ma:versionID="ae214cd1125457f83eeca06a39c6ccc0">
  <xsd:schema xmlns:xsd="http://www.w3.org/2001/XMLSchema" xmlns:xs="http://www.w3.org/2001/XMLSchema" xmlns:p="http://schemas.microsoft.com/office/2006/metadata/properties" xmlns:ns2="836fdef4-d323-4728-b9c8-db1b2ba3eb44" xmlns:ns3="f32a0372-9749-4d12-8c96-d2a077a726c4" targetNamespace="http://schemas.microsoft.com/office/2006/metadata/properties" ma:root="true" ma:fieldsID="039ef385d6b1c90d9a4a59d8374232a7" ns2:_="" ns3:_="">
    <xsd:import namespace="836fdef4-d323-4728-b9c8-db1b2ba3eb44"/>
    <xsd:import namespace="f32a0372-9749-4d12-8c96-d2a077a726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fdef4-d323-4728-b9c8-db1b2ba3eb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a0372-9749-4d12-8c96-d2a077a726c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D79DD-F50A-4495-9D66-10BF7989B62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876913-4CC8-4A47-87C7-6724FA3749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A98E80-275D-4F88-9D5F-F91D73B949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6fdef4-d323-4728-b9c8-db1b2ba3eb44"/>
    <ds:schemaRef ds:uri="f32a0372-9749-4d12-8c96-d2a077a726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OST_Vorlage_DE_16zu9_2024</Template>
  <TotalTime>0</TotalTime>
  <Words>254</Words>
  <Application>Microsoft Office PowerPoint</Application>
  <PresentationFormat>Benutzerdefiniert</PresentationFormat>
  <Paragraphs>49</Paragraphs>
  <Slides>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Cambria Math</vt:lpstr>
      <vt:lpstr>Roboto</vt:lpstr>
      <vt:lpstr>Symbol</vt:lpstr>
      <vt:lpstr>OST-Vorlage</vt:lpstr>
      <vt:lpstr>Roboter-Arm changing the production process to build the OST-Gadget</vt:lpstr>
      <vt:lpstr>Ziel</vt:lpstr>
      <vt:lpstr>Agenda</vt:lpstr>
      <vt:lpstr>Lektion 1: Roboterkinematik für den Zusammenbau</vt:lpstr>
      <vt:lpstr>Lektion 2: Grundlagen CIROS</vt:lpstr>
      <vt:lpstr>Lektion 3: Simulieren und Programmieren </vt:lpstr>
      <vt:lpstr>Lektion 4: Simulieren und Programmieren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Frei</dc:creator>
  <cp:lastModifiedBy>Raphael Bernhardsgrütter</cp:lastModifiedBy>
  <cp:revision>2</cp:revision>
  <cp:lastPrinted>2019-10-30T10:24:00Z</cp:lastPrinted>
  <dcterms:created xsi:type="dcterms:W3CDTF">2024-03-22T14:07:33Z</dcterms:created>
  <dcterms:modified xsi:type="dcterms:W3CDTF">2024-04-09T20:01:06Z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0x0101002902C9BA7D31A54D8D49C57462F6F49F</vt:lpwstr>
  </property>
</Properties>
</file>