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2"/>
  </p:notesMasterIdLst>
  <p:sldIdLst>
    <p:sldId id="313" r:id="rId2"/>
    <p:sldId id="309" r:id="rId3"/>
    <p:sldId id="282" r:id="rId4"/>
    <p:sldId id="283" r:id="rId5"/>
    <p:sldId id="287" r:id="rId6"/>
    <p:sldId id="284" r:id="rId7"/>
    <p:sldId id="291" r:id="rId8"/>
    <p:sldId id="293" r:id="rId9"/>
    <p:sldId id="294" r:id="rId10"/>
    <p:sldId id="292" r:id="rId11"/>
    <p:sldId id="290" r:id="rId12"/>
    <p:sldId id="285" r:id="rId13"/>
    <p:sldId id="286" r:id="rId14"/>
    <p:sldId id="295" r:id="rId15"/>
    <p:sldId id="296" r:id="rId16"/>
    <p:sldId id="30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5" r:id="rId25"/>
    <p:sldId id="307" r:id="rId26"/>
    <p:sldId id="304" r:id="rId27"/>
    <p:sldId id="310" r:id="rId28"/>
    <p:sldId id="312" r:id="rId29"/>
    <p:sldId id="311" r:id="rId30"/>
    <p:sldId id="288" r:id="rId31"/>
  </p:sldIdLst>
  <p:sldSz cx="9906000" cy="6858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FAFF31"/>
    <a:srgbClr val="EC8444"/>
    <a:srgbClr val="D9D9D9"/>
    <a:srgbClr val="FB2323"/>
    <a:srgbClr val="0062A0"/>
    <a:srgbClr val="016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0496D-24A5-47EA-8D09-770F6D43ED0B}" v="1318" dt="2024-12-10T13:01:39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8" autoAdjust="0"/>
    <p:restoredTop sz="92528" autoAdjust="0"/>
  </p:normalViewPr>
  <p:slideViewPr>
    <p:cSldViewPr snapToGrid="0">
      <p:cViewPr>
        <p:scale>
          <a:sx n="98" d="100"/>
          <a:sy n="98" d="100"/>
        </p:scale>
        <p:origin x="754" y="20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ven Christen" userId="337c0d64-45d0-4604-b617-7dec6b9792d0" providerId="ADAL" clId="{9EF02A05-A37E-4168-8D38-9C2FC34A4381}"/>
    <pc:docChg chg="custSel modSld">
      <pc:chgData name="Rouven Christen" userId="337c0d64-45d0-4604-b617-7dec6b9792d0" providerId="ADAL" clId="{9EF02A05-A37E-4168-8D38-9C2FC34A4381}" dt="2023-09-01T09:03:19.218" v="94" actId="20577"/>
      <pc:docMkLst>
        <pc:docMk/>
      </pc:docMkLst>
      <pc:sldChg chg="modSp mod">
        <pc:chgData name="Rouven Christen" userId="337c0d64-45d0-4604-b617-7dec6b9792d0" providerId="ADAL" clId="{9EF02A05-A37E-4168-8D38-9C2FC34A4381}" dt="2023-09-01T09:00:29.552" v="88" actId="113"/>
        <pc:sldMkLst>
          <pc:docMk/>
          <pc:sldMk cId="2138598745" sldId="348"/>
        </pc:sldMkLst>
        <pc:spChg chg="mod">
          <ac:chgData name="Rouven Christen" userId="337c0d64-45d0-4604-b617-7dec6b9792d0" providerId="ADAL" clId="{9EF02A05-A37E-4168-8D38-9C2FC34A4381}" dt="2023-09-01T09:00:29.552" v="88" actId="113"/>
          <ac:spMkLst>
            <pc:docMk/>
            <pc:sldMk cId="2138598745" sldId="348"/>
            <ac:spMk id="79" creationId="{7FF50536-99D0-4273-BC38-789412527A50}"/>
          </ac:spMkLst>
        </pc:spChg>
      </pc:sldChg>
      <pc:sldChg chg="modSp">
        <pc:chgData name="Rouven Christen" userId="337c0d64-45d0-4604-b617-7dec6b9792d0" providerId="ADAL" clId="{9EF02A05-A37E-4168-8D38-9C2FC34A4381}" dt="2023-09-01T08:05:24.854" v="8" actId="16959"/>
        <pc:sldMkLst>
          <pc:docMk/>
          <pc:sldMk cId="3257229174" sldId="354"/>
        </pc:sldMkLst>
        <pc:spChg chg="mod">
          <ac:chgData name="Rouven Christen" userId="337c0d64-45d0-4604-b617-7dec6b9792d0" providerId="ADAL" clId="{9EF02A05-A37E-4168-8D38-9C2FC34A4381}" dt="2023-09-01T08:05:24.854" v="8" actId="16959"/>
          <ac:spMkLst>
            <pc:docMk/>
            <pc:sldMk cId="3257229174" sldId="354"/>
            <ac:spMk id="3" creationId="{5B2B06D1-C586-4756-B372-2B174C5B06BF}"/>
          </ac:spMkLst>
        </pc:spChg>
      </pc:sldChg>
      <pc:sldChg chg="modSp">
        <pc:chgData name="Rouven Christen" userId="337c0d64-45d0-4604-b617-7dec6b9792d0" providerId="ADAL" clId="{9EF02A05-A37E-4168-8D38-9C2FC34A4381}" dt="2023-09-01T09:03:19.218" v="94" actId="20577"/>
        <pc:sldMkLst>
          <pc:docMk/>
          <pc:sldMk cId="1917117613" sldId="365"/>
        </pc:sldMkLst>
        <pc:graphicFrameChg chg="mod">
          <ac:chgData name="Rouven Christen" userId="337c0d64-45d0-4604-b617-7dec6b9792d0" providerId="ADAL" clId="{9EF02A05-A37E-4168-8D38-9C2FC34A4381}" dt="2023-09-01T09:03:19.218" v="94" actId="20577"/>
          <ac:graphicFrameMkLst>
            <pc:docMk/>
            <pc:sldMk cId="1917117613" sldId="365"/>
            <ac:graphicFrameMk id="12" creationId="{41843B3A-1D51-4204-83E1-5B168EDA0636}"/>
          </ac:graphicFrameMkLst>
        </pc:graphicFrameChg>
      </pc:sldChg>
      <pc:sldChg chg="modSp">
        <pc:chgData name="Rouven Christen" userId="337c0d64-45d0-4604-b617-7dec6b9792d0" providerId="ADAL" clId="{9EF02A05-A37E-4168-8D38-9C2FC34A4381}" dt="2023-09-01T08:05:04.492" v="3" actId="20577"/>
        <pc:sldMkLst>
          <pc:docMk/>
          <pc:sldMk cId="2526816277" sldId="367"/>
        </pc:sldMkLst>
        <pc:spChg chg="mod">
          <ac:chgData name="Rouven Christen" userId="337c0d64-45d0-4604-b617-7dec6b9792d0" providerId="ADAL" clId="{9EF02A05-A37E-4168-8D38-9C2FC34A4381}" dt="2023-09-01T08:05:04.492" v="3" actId="20577"/>
          <ac:spMkLst>
            <pc:docMk/>
            <pc:sldMk cId="2526816277" sldId="367"/>
            <ac:spMk id="93" creationId="{DB0C7C65-AB70-4AE1-8456-A1405B5F379C}"/>
          </ac:spMkLst>
        </pc:spChg>
      </pc:sldChg>
    </pc:docChg>
  </pc:docChgLst>
  <pc:docChgLst>
    <pc:chgData name="Rouven Christen" userId="337c0d64-45d0-4604-b617-7dec6b9792d0" providerId="ADAL" clId="{DC80496D-24A5-47EA-8D09-770F6D43ED0B}"/>
    <pc:docChg chg="undo custSel addSld delSld modSld sldOrd">
      <pc:chgData name="Rouven Christen" userId="337c0d64-45d0-4604-b617-7dec6b9792d0" providerId="ADAL" clId="{DC80496D-24A5-47EA-8D09-770F6D43ED0B}" dt="2024-12-10T13:01:39.347" v="5780"/>
      <pc:docMkLst>
        <pc:docMk/>
      </pc:docMkLst>
      <pc:sldChg chg="ord">
        <pc:chgData name="Rouven Christen" userId="337c0d64-45d0-4604-b617-7dec6b9792d0" providerId="ADAL" clId="{DC80496D-24A5-47EA-8D09-770F6D43ED0B}" dt="2024-12-05T14:55:28.931" v="1782"/>
        <pc:sldMkLst>
          <pc:docMk/>
          <pc:sldMk cId="931279600" sldId="281"/>
        </pc:sldMkLst>
      </pc:sldChg>
      <pc:sldChg chg="modSp mod">
        <pc:chgData name="Rouven Christen" userId="337c0d64-45d0-4604-b617-7dec6b9792d0" providerId="ADAL" clId="{DC80496D-24A5-47EA-8D09-770F6D43ED0B}" dt="2024-12-05T14:55:20.387" v="1780" actId="12"/>
        <pc:sldMkLst>
          <pc:docMk/>
          <pc:sldMk cId="3199779548" sldId="282"/>
        </pc:sldMkLst>
        <pc:spChg chg="mod">
          <ac:chgData name="Rouven Christen" userId="337c0d64-45d0-4604-b617-7dec6b9792d0" providerId="ADAL" clId="{DC80496D-24A5-47EA-8D09-770F6D43ED0B}" dt="2024-12-05T14:55:20.387" v="1780" actId="12"/>
          <ac:spMkLst>
            <pc:docMk/>
            <pc:sldMk cId="3199779548" sldId="282"/>
            <ac:spMk id="8" creationId="{A2F73173-2674-24AB-1AB9-03A46CE25AA7}"/>
          </ac:spMkLst>
        </pc:spChg>
      </pc:sldChg>
      <pc:sldChg chg="addSp delSp modSp mod modClrScheme chgLayout">
        <pc:chgData name="Rouven Christen" userId="337c0d64-45d0-4604-b617-7dec6b9792d0" providerId="ADAL" clId="{DC80496D-24A5-47EA-8D09-770F6D43ED0B}" dt="2024-12-10T09:32:50.184" v="4781" actId="20577"/>
        <pc:sldMkLst>
          <pc:docMk/>
          <pc:sldMk cId="951250158" sldId="283"/>
        </pc:sldMkLst>
        <pc:spChg chg="del">
          <ac:chgData name="Rouven Christen" userId="337c0d64-45d0-4604-b617-7dec6b9792d0" providerId="ADAL" clId="{DC80496D-24A5-47EA-8D09-770F6D43ED0B}" dt="2024-12-10T08:11:17.068" v="3336" actId="700"/>
          <ac:spMkLst>
            <pc:docMk/>
            <pc:sldMk cId="951250158" sldId="283"/>
            <ac:spMk id="2" creationId="{E48EC442-ACAE-E24A-5649-9EDB0BF37F10}"/>
          </ac:spMkLst>
        </pc:spChg>
        <pc:spChg chg="del">
          <ac:chgData name="Rouven Christen" userId="337c0d64-45d0-4604-b617-7dec6b9792d0" providerId="ADAL" clId="{DC80496D-24A5-47EA-8D09-770F6D43ED0B}" dt="2024-12-10T08:11:17.068" v="3336" actId="700"/>
          <ac:spMkLst>
            <pc:docMk/>
            <pc:sldMk cId="951250158" sldId="283"/>
            <ac:spMk id="3" creationId="{C251FF80-6A12-C619-B96D-DEE74913DF5A}"/>
          </ac:spMkLst>
        </pc:spChg>
        <pc:spChg chg="mod ord">
          <ac:chgData name="Rouven Christen" userId="337c0d64-45d0-4604-b617-7dec6b9792d0" providerId="ADAL" clId="{DC80496D-24A5-47EA-8D09-770F6D43ED0B}" dt="2024-12-10T08:11:17.068" v="3336" actId="700"/>
          <ac:spMkLst>
            <pc:docMk/>
            <pc:sldMk cId="951250158" sldId="283"/>
            <ac:spMk id="4" creationId="{A0E8B542-A9C0-91D3-387A-77D9FCE0C302}"/>
          </ac:spMkLst>
        </pc:spChg>
        <pc:spChg chg="mod ord">
          <ac:chgData name="Rouven Christen" userId="337c0d64-45d0-4604-b617-7dec6b9792d0" providerId="ADAL" clId="{DC80496D-24A5-47EA-8D09-770F6D43ED0B}" dt="2024-12-10T08:11:17.068" v="3336" actId="700"/>
          <ac:spMkLst>
            <pc:docMk/>
            <pc:sldMk cId="951250158" sldId="283"/>
            <ac:spMk id="5" creationId="{7809A930-B18C-18E9-65F7-E5163EBDD7A8}"/>
          </ac:spMkLst>
        </pc:spChg>
        <pc:spChg chg="mod ord">
          <ac:chgData name="Rouven Christen" userId="337c0d64-45d0-4604-b617-7dec6b9792d0" providerId="ADAL" clId="{DC80496D-24A5-47EA-8D09-770F6D43ED0B}" dt="2024-12-10T08:11:17.068" v="3336" actId="700"/>
          <ac:spMkLst>
            <pc:docMk/>
            <pc:sldMk cId="951250158" sldId="283"/>
            <ac:spMk id="6" creationId="{B12A7104-24FE-7BEF-27F4-AE4D81B9E57F}"/>
          </ac:spMkLst>
        </pc:spChg>
        <pc:spChg chg="del">
          <ac:chgData name="Rouven Christen" userId="337c0d64-45d0-4604-b617-7dec6b9792d0" providerId="ADAL" clId="{DC80496D-24A5-47EA-8D09-770F6D43ED0B}" dt="2024-12-10T08:11:17.068" v="3336" actId="700"/>
          <ac:spMkLst>
            <pc:docMk/>
            <pc:sldMk cId="951250158" sldId="283"/>
            <ac:spMk id="7" creationId="{7E3FC479-344E-50FD-FBE6-5088C559ED35}"/>
          </ac:spMkLst>
        </pc:spChg>
        <pc:spChg chg="del">
          <ac:chgData name="Rouven Christen" userId="337c0d64-45d0-4604-b617-7dec6b9792d0" providerId="ADAL" clId="{DC80496D-24A5-47EA-8D09-770F6D43ED0B}" dt="2024-12-10T08:05:13.472" v="2945" actId="1032"/>
          <ac:spMkLst>
            <pc:docMk/>
            <pc:sldMk cId="951250158" sldId="283"/>
            <ac:spMk id="8" creationId="{BBC519DA-B497-768A-E5F5-61E496B80CBA}"/>
          </ac:spMkLst>
        </pc:spChg>
        <pc:spChg chg="mod ord">
          <ac:chgData name="Rouven Christen" userId="337c0d64-45d0-4604-b617-7dec6b9792d0" providerId="ADAL" clId="{DC80496D-24A5-47EA-8D09-770F6D43ED0B}" dt="2024-12-10T08:11:17.068" v="3336" actId="700"/>
          <ac:spMkLst>
            <pc:docMk/>
            <pc:sldMk cId="951250158" sldId="283"/>
            <ac:spMk id="9" creationId="{73C7A731-5E47-EFCB-75E1-3988C7AEB72B}"/>
          </ac:spMkLst>
        </pc:spChg>
        <pc:spChg chg="add del mod">
          <ac:chgData name="Rouven Christen" userId="337c0d64-45d0-4604-b617-7dec6b9792d0" providerId="ADAL" clId="{DC80496D-24A5-47EA-8D09-770F6D43ED0B}" dt="2024-12-10T08:11:17.068" v="3336" actId="700"/>
          <ac:spMkLst>
            <pc:docMk/>
            <pc:sldMk cId="951250158" sldId="283"/>
            <ac:spMk id="12" creationId="{61B442C8-9E2F-D8E6-E605-E33F31AFF7AD}"/>
          </ac:spMkLst>
        </pc:spChg>
        <pc:spChg chg="add mod">
          <ac:chgData name="Rouven Christen" userId="337c0d64-45d0-4604-b617-7dec6b9792d0" providerId="ADAL" clId="{DC80496D-24A5-47EA-8D09-770F6D43ED0B}" dt="2024-12-10T08:08:33.179" v="3142" actId="1076"/>
          <ac:spMkLst>
            <pc:docMk/>
            <pc:sldMk cId="951250158" sldId="283"/>
            <ac:spMk id="14" creationId="{8374DFD5-6330-23FD-8518-2A64B900806C}"/>
          </ac:spMkLst>
        </pc:spChg>
        <pc:spChg chg="add del mod">
          <ac:chgData name="Rouven Christen" userId="337c0d64-45d0-4604-b617-7dec6b9792d0" providerId="ADAL" clId="{DC80496D-24A5-47EA-8D09-770F6D43ED0B}" dt="2024-12-10T08:30:50.575" v="3961" actId="554"/>
          <ac:spMkLst>
            <pc:docMk/>
            <pc:sldMk cId="951250158" sldId="283"/>
            <ac:spMk id="15" creationId="{C152670E-F9DC-4A38-8A83-3B9873F18023}"/>
          </ac:spMkLst>
        </pc:spChg>
        <pc:spChg chg="add mod">
          <ac:chgData name="Rouven Christen" userId="337c0d64-45d0-4604-b617-7dec6b9792d0" providerId="ADAL" clId="{DC80496D-24A5-47EA-8D09-770F6D43ED0B}" dt="2024-12-10T08:30:50.575" v="3961" actId="554"/>
          <ac:spMkLst>
            <pc:docMk/>
            <pc:sldMk cId="951250158" sldId="283"/>
            <ac:spMk id="16" creationId="{977B15B7-28A6-665B-6B4C-CD5B5D092A96}"/>
          </ac:spMkLst>
        </pc:spChg>
        <pc:spChg chg="add mod">
          <ac:chgData name="Rouven Christen" userId="337c0d64-45d0-4604-b617-7dec6b9792d0" providerId="ADAL" clId="{DC80496D-24A5-47EA-8D09-770F6D43ED0B}" dt="2024-12-10T08:30:50.575" v="3961" actId="554"/>
          <ac:spMkLst>
            <pc:docMk/>
            <pc:sldMk cId="951250158" sldId="283"/>
            <ac:spMk id="17" creationId="{A8EF3631-B61C-ACAA-2AF8-1C0F2D971181}"/>
          </ac:spMkLst>
        </pc:spChg>
        <pc:spChg chg="add mod">
          <ac:chgData name="Rouven Christen" userId="337c0d64-45d0-4604-b617-7dec6b9792d0" providerId="ADAL" clId="{DC80496D-24A5-47EA-8D09-770F6D43ED0B}" dt="2024-12-10T09:32:14.249" v="4776" actId="1582"/>
          <ac:spMkLst>
            <pc:docMk/>
            <pc:sldMk cId="951250158" sldId="283"/>
            <ac:spMk id="18" creationId="{77818826-B361-B80F-C0F4-3C008FB15EB7}"/>
          </ac:spMkLst>
        </pc:spChg>
        <pc:spChg chg="add mod">
          <ac:chgData name="Rouven Christen" userId="337c0d64-45d0-4604-b617-7dec6b9792d0" providerId="ADAL" clId="{DC80496D-24A5-47EA-8D09-770F6D43ED0B}" dt="2024-12-10T09:32:14.249" v="4776" actId="1582"/>
          <ac:spMkLst>
            <pc:docMk/>
            <pc:sldMk cId="951250158" sldId="283"/>
            <ac:spMk id="19" creationId="{70A91305-E8E3-00BF-DD0B-55EDD6FCB55A}"/>
          </ac:spMkLst>
        </pc:spChg>
        <pc:spChg chg="add mod">
          <ac:chgData name="Rouven Christen" userId="337c0d64-45d0-4604-b617-7dec6b9792d0" providerId="ADAL" clId="{DC80496D-24A5-47EA-8D09-770F6D43ED0B}" dt="2024-12-10T08:29:45.702" v="3943" actId="1076"/>
          <ac:spMkLst>
            <pc:docMk/>
            <pc:sldMk cId="951250158" sldId="283"/>
            <ac:spMk id="26" creationId="{3C4B38F2-EC68-23C9-71A5-5B152790775B}"/>
          </ac:spMkLst>
        </pc:spChg>
        <pc:spChg chg="add mod">
          <ac:chgData name="Rouven Christen" userId="337c0d64-45d0-4604-b617-7dec6b9792d0" providerId="ADAL" clId="{DC80496D-24A5-47EA-8D09-770F6D43ED0B}" dt="2024-12-10T08:29:40.910" v="3941" actId="1076"/>
          <ac:spMkLst>
            <pc:docMk/>
            <pc:sldMk cId="951250158" sldId="283"/>
            <ac:spMk id="27" creationId="{69425CA0-7757-281A-7D42-2C472C190F88}"/>
          </ac:spMkLst>
        </pc:spChg>
        <pc:spChg chg="add mod">
          <ac:chgData name="Rouven Christen" userId="337c0d64-45d0-4604-b617-7dec6b9792d0" providerId="ADAL" clId="{DC80496D-24A5-47EA-8D09-770F6D43ED0B}" dt="2024-12-10T08:24:55.050" v="3662" actId="164"/>
          <ac:spMkLst>
            <pc:docMk/>
            <pc:sldMk cId="951250158" sldId="283"/>
            <ac:spMk id="29" creationId="{72BFC9E7-213F-F91A-15DC-C0AA0F0F281A}"/>
          </ac:spMkLst>
        </pc:spChg>
        <pc:spChg chg="add del mod">
          <ac:chgData name="Rouven Christen" userId="337c0d64-45d0-4604-b617-7dec6b9792d0" providerId="ADAL" clId="{DC80496D-24A5-47EA-8D09-770F6D43ED0B}" dt="2024-12-10T08:26:11.227" v="3673" actId="478"/>
          <ac:spMkLst>
            <pc:docMk/>
            <pc:sldMk cId="951250158" sldId="283"/>
            <ac:spMk id="31" creationId="{83CF4B10-683F-D747-C815-0FC8D0C4A51F}"/>
          </ac:spMkLst>
        </pc:spChg>
        <pc:grpChg chg="add mod">
          <ac:chgData name="Rouven Christen" userId="337c0d64-45d0-4604-b617-7dec6b9792d0" providerId="ADAL" clId="{DC80496D-24A5-47EA-8D09-770F6D43ED0B}" dt="2024-12-10T08:24:55.050" v="3662" actId="164"/>
          <ac:grpSpMkLst>
            <pc:docMk/>
            <pc:sldMk cId="951250158" sldId="283"/>
            <ac:grpSpMk id="28" creationId="{1E0F989E-822A-BDF6-AE7C-34111F4DE287}"/>
          </ac:grpSpMkLst>
        </pc:grpChg>
        <pc:grpChg chg="add mod">
          <ac:chgData name="Rouven Christen" userId="337c0d64-45d0-4604-b617-7dec6b9792d0" providerId="ADAL" clId="{DC80496D-24A5-47EA-8D09-770F6D43ED0B}" dt="2024-12-10T08:31:07.968" v="3962" actId="1076"/>
          <ac:grpSpMkLst>
            <pc:docMk/>
            <pc:sldMk cId="951250158" sldId="283"/>
            <ac:grpSpMk id="30" creationId="{DB19DFE2-0C70-963B-DA25-E9CC8CF1CF19}"/>
          </ac:grpSpMkLst>
        </pc:grpChg>
        <pc:graphicFrameChg chg="add del mod modGraphic">
          <ac:chgData name="Rouven Christen" userId="337c0d64-45d0-4604-b617-7dec6b9792d0" providerId="ADAL" clId="{DC80496D-24A5-47EA-8D09-770F6D43ED0B}" dt="2024-12-10T08:05:44.068" v="2984" actId="21"/>
          <ac:graphicFrameMkLst>
            <pc:docMk/>
            <pc:sldMk cId="951250158" sldId="283"/>
            <ac:graphicFrameMk id="10" creationId="{CF7B7BCC-06C4-F741-6D3B-AB298B7008B7}"/>
          </ac:graphicFrameMkLst>
        </pc:graphicFrameChg>
        <pc:graphicFrameChg chg="add mod">
          <ac:chgData name="Rouven Christen" userId="337c0d64-45d0-4604-b617-7dec6b9792d0" providerId="ADAL" clId="{DC80496D-24A5-47EA-8D09-770F6D43ED0B}" dt="2024-12-10T09:32:50.184" v="4781" actId="20577"/>
          <ac:graphicFrameMkLst>
            <pc:docMk/>
            <pc:sldMk cId="951250158" sldId="283"/>
            <ac:graphicFrameMk id="13" creationId="{CF7B7BCC-06C4-F741-6D3B-AB298B7008B7}"/>
          </ac:graphicFrameMkLst>
        </pc:graphicFrameChg>
        <pc:cxnChg chg="add mod">
          <ac:chgData name="Rouven Christen" userId="337c0d64-45d0-4604-b617-7dec6b9792d0" providerId="ADAL" clId="{DC80496D-24A5-47EA-8D09-770F6D43ED0B}" dt="2024-12-10T08:26:17.046" v="3674" actId="1582"/>
          <ac:cxnSpMkLst>
            <pc:docMk/>
            <pc:sldMk cId="951250158" sldId="283"/>
            <ac:cxnSpMk id="21" creationId="{922246A9-9057-F36E-24F8-6005DDE150AB}"/>
          </ac:cxnSpMkLst>
        </pc:cxnChg>
      </pc:sldChg>
      <pc:sldChg chg="modSp mod">
        <pc:chgData name="Rouven Christen" userId="337c0d64-45d0-4604-b617-7dec6b9792d0" providerId="ADAL" clId="{DC80496D-24A5-47EA-8D09-770F6D43ED0B}" dt="2024-12-05T13:58:47.383" v="1350" actId="20577"/>
        <pc:sldMkLst>
          <pc:docMk/>
          <pc:sldMk cId="1386606814" sldId="287"/>
        </pc:sldMkLst>
        <pc:spChg chg="mod">
          <ac:chgData name="Rouven Christen" userId="337c0d64-45d0-4604-b617-7dec6b9792d0" providerId="ADAL" clId="{DC80496D-24A5-47EA-8D09-770F6D43ED0B}" dt="2024-12-05T13:58:47.383" v="1350" actId="20577"/>
          <ac:spMkLst>
            <pc:docMk/>
            <pc:sldMk cId="1386606814" sldId="287"/>
            <ac:spMk id="2" creationId="{B169E52F-08BE-22AD-9579-700E9C36CE49}"/>
          </ac:spMkLst>
        </pc:spChg>
      </pc:sldChg>
      <pc:sldChg chg="addSp modSp mod">
        <pc:chgData name="Rouven Christen" userId="337c0d64-45d0-4604-b617-7dec6b9792d0" providerId="ADAL" clId="{DC80496D-24A5-47EA-8D09-770F6D43ED0B}" dt="2024-12-10T09:35:10.484" v="4792" actId="208"/>
        <pc:sldMkLst>
          <pc:docMk/>
          <pc:sldMk cId="743772091" sldId="288"/>
        </pc:sldMkLst>
        <pc:spChg chg="mod">
          <ac:chgData name="Rouven Christen" userId="337c0d64-45d0-4604-b617-7dec6b9792d0" providerId="ADAL" clId="{DC80496D-24A5-47EA-8D09-770F6D43ED0B}" dt="2024-12-10T08:49:33.367" v="4401" actId="1076"/>
          <ac:spMkLst>
            <pc:docMk/>
            <pc:sldMk cId="743772091" sldId="288"/>
            <ac:spMk id="3" creationId="{70E19437-60F4-468A-7CC2-F5B71268E59A}"/>
          </ac:spMkLst>
        </pc:spChg>
        <pc:spChg chg="add mod">
          <ac:chgData name="Rouven Christen" userId="337c0d64-45d0-4604-b617-7dec6b9792d0" providerId="ADAL" clId="{DC80496D-24A5-47EA-8D09-770F6D43ED0B}" dt="2024-12-10T08:49:30.246" v="4400" actId="1076"/>
          <ac:spMkLst>
            <pc:docMk/>
            <pc:sldMk cId="743772091" sldId="288"/>
            <ac:spMk id="8" creationId="{73183D53-6B95-F0E4-6192-439C05B0E1C9}"/>
          </ac:spMkLst>
        </pc:spChg>
        <pc:picChg chg="mod">
          <ac:chgData name="Rouven Christen" userId="337c0d64-45d0-4604-b617-7dec6b9792d0" providerId="ADAL" clId="{DC80496D-24A5-47EA-8D09-770F6D43ED0B}" dt="2024-12-10T09:35:10.484" v="4792" actId="208"/>
          <ac:picMkLst>
            <pc:docMk/>
            <pc:sldMk cId="743772091" sldId="288"/>
            <ac:picMk id="10" creationId="{FC5849DE-71A0-CB31-3451-0601C4BEC0B2}"/>
          </ac:picMkLst>
        </pc:picChg>
        <pc:picChg chg="add mod">
          <ac:chgData name="Rouven Christen" userId="337c0d64-45d0-4604-b617-7dec6b9792d0" providerId="ADAL" clId="{DC80496D-24A5-47EA-8D09-770F6D43ED0B}" dt="2024-12-10T09:35:07.788" v="4791" actId="208"/>
          <ac:picMkLst>
            <pc:docMk/>
            <pc:sldMk cId="743772091" sldId="288"/>
            <ac:picMk id="11" creationId="{00304D74-7DB9-29F4-C0D5-05FD87E66D4C}"/>
          </ac:picMkLst>
        </pc:picChg>
      </pc:sldChg>
      <pc:sldChg chg="del">
        <pc:chgData name="Rouven Christen" userId="337c0d64-45d0-4604-b617-7dec6b9792d0" providerId="ADAL" clId="{DC80496D-24A5-47EA-8D09-770F6D43ED0B}" dt="2024-12-10T07:59:18.666" v="2944" actId="47"/>
        <pc:sldMkLst>
          <pc:docMk/>
          <pc:sldMk cId="1734203557" sldId="289"/>
        </pc:sldMkLst>
      </pc:sldChg>
      <pc:sldChg chg="modSp mod">
        <pc:chgData name="Rouven Christen" userId="337c0d64-45d0-4604-b617-7dec6b9792d0" providerId="ADAL" clId="{DC80496D-24A5-47EA-8D09-770F6D43ED0B}" dt="2024-12-07T13:32:30.938" v="2814" actId="20577"/>
        <pc:sldMkLst>
          <pc:docMk/>
          <pc:sldMk cId="818379055" sldId="292"/>
        </pc:sldMkLst>
        <pc:spChg chg="mod">
          <ac:chgData name="Rouven Christen" userId="337c0d64-45d0-4604-b617-7dec6b9792d0" providerId="ADAL" clId="{DC80496D-24A5-47EA-8D09-770F6D43ED0B}" dt="2024-12-07T13:32:30.938" v="2814" actId="20577"/>
          <ac:spMkLst>
            <pc:docMk/>
            <pc:sldMk cId="818379055" sldId="292"/>
            <ac:spMk id="2" creationId="{03B0CD95-F12C-7722-A3A3-9F84346F8386}"/>
          </ac:spMkLst>
        </pc:spChg>
      </pc:sldChg>
      <pc:sldChg chg="addSp delSp modSp mod modClrScheme chgLayout">
        <pc:chgData name="Rouven Christen" userId="337c0d64-45d0-4604-b617-7dec6b9792d0" providerId="ADAL" clId="{DC80496D-24A5-47EA-8D09-770F6D43ED0B}" dt="2024-12-10T07:57:41.155" v="2926" actId="1076"/>
        <pc:sldMkLst>
          <pc:docMk/>
          <pc:sldMk cId="1129015282" sldId="296"/>
        </pc:sldMkLst>
        <pc:spChg chg="mod ord">
          <ac:chgData name="Rouven Christen" userId="337c0d64-45d0-4604-b617-7dec6b9792d0" providerId="ADAL" clId="{DC80496D-24A5-47EA-8D09-770F6D43ED0B}" dt="2024-12-05T14:36:11.862" v="1777" actId="20577"/>
          <ac:spMkLst>
            <pc:docMk/>
            <pc:sldMk cId="1129015282" sldId="296"/>
            <ac:spMk id="2" creationId="{CA51026D-ECCE-CACF-104D-62B0755C7442}"/>
          </ac:spMkLst>
        </pc:spChg>
        <pc:spChg chg="mod ord">
          <ac:chgData name="Rouven Christen" userId="337c0d64-45d0-4604-b617-7dec6b9792d0" providerId="ADAL" clId="{DC80496D-24A5-47EA-8D09-770F6D43ED0B}" dt="2024-12-05T14:19:19.325" v="1568" actId="700"/>
          <ac:spMkLst>
            <pc:docMk/>
            <pc:sldMk cId="1129015282" sldId="296"/>
            <ac:spMk id="3" creationId="{53EB1F42-CF5E-4725-B3F9-23DF721EAA51}"/>
          </ac:spMkLst>
        </pc:spChg>
        <pc:spChg chg="mod ord">
          <ac:chgData name="Rouven Christen" userId="337c0d64-45d0-4604-b617-7dec6b9792d0" providerId="ADAL" clId="{DC80496D-24A5-47EA-8D09-770F6D43ED0B}" dt="2024-12-05T14:19:19.325" v="1568" actId="700"/>
          <ac:spMkLst>
            <pc:docMk/>
            <pc:sldMk cId="1129015282" sldId="296"/>
            <ac:spMk id="4" creationId="{D7CC0D16-C231-8352-EF90-BA4957C64283}"/>
          </ac:spMkLst>
        </pc:spChg>
        <pc:spChg chg="mod ord">
          <ac:chgData name="Rouven Christen" userId="337c0d64-45d0-4604-b617-7dec6b9792d0" providerId="ADAL" clId="{DC80496D-24A5-47EA-8D09-770F6D43ED0B}" dt="2024-12-05T14:19:19.325" v="1568" actId="700"/>
          <ac:spMkLst>
            <pc:docMk/>
            <pc:sldMk cId="1129015282" sldId="296"/>
            <ac:spMk id="5" creationId="{23BDF808-F59C-65A9-0540-B0B7326B1A0F}"/>
          </ac:spMkLst>
        </pc:spChg>
        <pc:spChg chg="mod ord">
          <ac:chgData name="Rouven Christen" userId="337c0d64-45d0-4604-b617-7dec6b9792d0" providerId="ADAL" clId="{DC80496D-24A5-47EA-8D09-770F6D43ED0B}" dt="2024-12-05T14:19:19.325" v="1568" actId="700"/>
          <ac:spMkLst>
            <pc:docMk/>
            <pc:sldMk cId="1129015282" sldId="296"/>
            <ac:spMk id="6" creationId="{EC9B6BB3-0C24-41B4-D1C2-D6B63F2B3624}"/>
          </ac:spMkLst>
        </pc:spChg>
        <pc:spChg chg="add del mod ord">
          <ac:chgData name="Rouven Christen" userId="337c0d64-45d0-4604-b617-7dec6b9792d0" providerId="ADAL" clId="{DC80496D-24A5-47EA-8D09-770F6D43ED0B}" dt="2024-12-05T14:19:22.913" v="1570"/>
          <ac:spMkLst>
            <pc:docMk/>
            <pc:sldMk cId="1129015282" sldId="296"/>
            <ac:spMk id="9" creationId="{7F7E545C-1D59-5C9B-F3B8-12EBA26AB8AF}"/>
          </ac:spMkLst>
        </pc:spChg>
        <pc:spChg chg="add mod">
          <ac:chgData name="Rouven Christen" userId="337c0d64-45d0-4604-b617-7dec6b9792d0" providerId="ADAL" clId="{DC80496D-24A5-47EA-8D09-770F6D43ED0B}" dt="2024-12-10T07:56:55.011" v="2912" actId="20577"/>
          <ac:spMkLst>
            <pc:docMk/>
            <pc:sldMk cId="1129015282" sldId="296"/>
            <ac:spMk id="11" creationId="{3273874B-DB62-1657-8918-4724D9BE235D}"/>
          </ac:spMkLst>
        </pc:spChg>
        <pc:spChg chg="add mod">
          <ac:chgData name="Rouven Christen" userId="337c0d64-45d0-4604-b617-7dec6b9792d0" providerId="ADAL" clId="{DC80496D-24A5-47EA-8D09-770F6D43ED0B}" dt="2024-12-10T07:56:31.275" v="2897" actId="1035"/>
          <ac:spMkLst>
            <pc:docMk/>
            <pc:sldMk cId="1129015282" sldId="296"/>
            <ac:spMk id="22" creationId="{1BFE1C27-AF0D-5A57-1A40-E127ECDDE949}"/>
          </ac:spMkLst>
        </pc:spChg>
        <pc:spChg chg="add mod">
          <ac:chgData name="Rouven Christen" userId="337c0d64-45d0-4604-b617-7dec6b9792d0" providerId="ADAL" clId="{DC80496D-24A5-47EA-8D09-770F6D43ED0B}" dt="2024-12-10T07:57:32.562" v="2925" actId="1076"/>
          <ac:spMkLst>
            <pc:docMk/>
            <pc:sldMk cId="1129015282" sldId="296"/>
            <ac:spMk id="25" creationId="{2203172C-2FF8-A618-AB24-532B2EEFB3CB}"/>
          </ac:spMkLst>
        </pc:spChg>
        <pc:spChg chg="add mod">
          <ac:chgData name="Rouven Christen" userId="337c0d64-45d0-4604-b617-7dec6b9792d0" providerId="ADAL" clId="{DC80496D-24A5-47EA-8D09-770F6D43ED0B}" dt="2024-12-10T07:57:28.185" v="2924" actId="20577"/>
          <ac:spMkLst>
            <pc:docMk/>
            <pc:sldMk cId="1129015282" sldId="296"/>
            <ac:spMk id="26" creationId="{277FF4CD-361E-6536-6F45-AC4241F2D612}"/>
          </ac:spMkLst>
        </pc:spChg>
        <pc:picChg chg="add del mod">
          <ac:chgData name="Rouven Christen" userId="337c0d64-45d0-4604-b617-7dec6b9792d0" providerId="ADAL" clId="{DC80496D-24A5-47EA-8D09-770F6D43ED0B}" dt="2024-12-05T14:19:21.226" v="1569" actId="21"/>
          <ac:picMkLst>
            <pc:docMk/>
            <pc:sldMk cId="1129015282" sldId="296"/>
            <ac:picMk id="8" creationId="{50550254-FE99-2F6F-252F-43D2D40C9AC3}"/>
          </ac:picMkLst>
        </pc:picChg>
        <pc:picChg chg="add mod">
          <ac:chgData name="Rouven Christen" userId="337c0d64-45d0-4604-b617-7dec6b9792d0" providerId="ADAL" clId="{DC80496D-24A5-47EA-8D09-770F6D43ED0B}" dt="2024-12-10T07:56:31.275" v="2897" actId="1035"/>
          <ac:picMkLst>
            <pc:docMk/>
            <pc:sldMk cId="1129015282" sldId="296"/>
            <ac:picMk id="10" creationId="{50550254-FE99-2F6F-252F-43D2D40C9AC3}"/>
          </ac:picMkLst>
        </pc:picChg>
        <pc:picChg chg="add del mod">
          <ac:chgData name="Rouven Christen" userId="337c0d64-45d0-4604-b617-7dec6b9792d0" providerId="ADAL" clId="{DC80496D-24A5-47EA-8D09-770F6D43ED0B}" dt="2024-12-05T14:36:07.628" v="1771" actId="478"/>
          <ac:picMkLst>
            <pc:docMk/>
            <pc:sldMk cId="1129015282" sldId="296"/>
            <ac:picMk id="21" creationId="{863A3682-02CE-64AA-9274-C274E6A07847}"/>
          </ac:picMkLst>
        </pc:picChg>
        <pc:picChg chg="add mod">
          <ac:chgData name="Rouven Christen" userId="337c0d64-45d0-4604-b617-7dec6b9792d0" providerId="ADAL" clId="{DC80496D-24A5-47EA-8D09-770F6D43ED0B}" dt="2024-12-10T07:57:41.155" v="2926" actId="1076"/>
          <ac:picMkLst>
            <pc:docMk/>
            <pc:sldMk cId="1129015282" sldId="296"/>
            <ac:picMk id="24" creationId="{8B0C5420-C428-6167-0350-F282E65D9678}"/>
          </ac:picMkLst>
        </pc:picChg>
        <pc:cxnChg chg="add del mod">
          <ac:chgData name="Rouven Christen" userId="337c0d64-45d0-4604-b617-7dec6b9792d0" providerId="ADAL" clId="{DC80496D-24A5-47EA-8D09-770F6D43ED0B}" dt="2024-12-05T14:28:50.339" v="1687" actId="478"/>
          <ac:cxnSpMkLst>
            <pc:docMk/>
            <pc:sldMk cId="1129015282" sldId="296"/>
            <ac:cxnSpMk id="13" creationId="{C7BC878D-617F-BEE9-63B4-6DE2EDF7E8F6}"/>
          </ac:cxnSpMkLst>
        </pc:cxnChg>
        <pc:cxnChg chg="add del mod">
          <ac:chgData name="Rouven Christen" userId="337c0d64-45d0-4604-b617-7dec6b9792d0" providerId="ADAL" clId="{DC80496D-24A5-47EA-8D09-770F6D43ED0B}" dt="2024-12-05T14:28:48.911" v="1686" actId="478"/>
          <ac:cxnSpMkLst>
            <pc:docMk/>
            <pc:sldMk cId="1129015282" sldId="296"/>
            <ac:cxnSpMk id="14" creationId="{C438CC04-8820-69FF-0C44-25F5C03282E7}"/>
          </ac:cxnSpMkLst>
        </pc:cxnChg>
        <pc:cxnChg chg="add del mod">
          <ac:chgData name="Rouven Christen" userId="337c0d64-45d0-4604-b617-7dec6b9792d0" providerId="ADAL" clId="{DC80496D-24A5-47EA-8D09-770F6D43ED0B}" dt="2024-12-05T14:28:46.579" v="1685" actId="478"/>
          <ac:cxnSpMkLst>
            <pc:docMk/>
            <pc:sldMk cId="1129015282" sldId="296"/>
            <ac:cxnSpMk id="15" creationId="{BDF7589D-39A3-FBD6-7B22-05B19A559E5F}"/>
          </ac:cxnSpMkLst>
        </pc:cxnChg>
      </pc:sldChg>
      <pc:sldChg chg="modSp mod">
        <pc:chgData name="Rouven Christen" userId="337c0d64-45d0-4604-b617-7dec6b9792d0" providerId="ADAL" clId="{DC80496D-24A5-47EA-8D09-770F6D43ED0B}" dt="2024-12-10T07:58:38.539" v="2934" actId="20577"/>
        <pc:sldMkLst>
          <pc:docMk/>
          <pc:sldMk cId="278126148" sldId="299"/>
        </pc:sldMkLst>
        <pc:spChg chg="mod">
          <ac:chgData name="Rouven Christen" userId="337c0d64-45d0-4604-b617-7dec6b9792d0" providerId="ADAL" clId="{DC80496D-24A5-47EA-8D09-770F6D43ED0B}" dt="2024-12-10T07:58:38.539" v="2934" actId="20577"/>
          <ac:spMkLst>
            <pc:docMk/>
            <pc:sldMk cId="278126148" sldId="299"/>
            <ac:spMk id="9" creationId="{EF6171F6-4263-D25B-45B5-29205AA083A8}"/>
          </ac:spMkLst>
        </pc:spChg>
      </pc:sldChg>
      <pc:sldChg chg="addSp modSp mod">
        <pc:chgData name="Rouven Christen" userId="337c0d64-45d0-4604-b617-7dec6b9792d0" providerId="ADAL" clId="{DC80496D-24A5-47EA-8D09-770F6D43ED0B}" dt="2024-12-05T13:04:04.240" v="1023" actId="20577"/>
        <pc:sldMkLst>
          <pc:docMk/>
          <pc:sldMk cId="392865920" sldId="300"/>
        </pc:sldMkLst>
        <pc:spChg chg="add mod">
          <ac:chgData name="Rouven Christen" userId="337c0d64-45d0-4604-b617-7dec6b9792d0" providerId="ADAL" clId="{DC80496D-24A5-47EA-8D09-770F6D43ED0B}" dt="2024-12-05T13:04:04.240" v="1023" actId="20577"/>
          <ac:spMkLst>
            <pc:docMk/>
            <pc:sldMk cId="392865920" sldId="300"/>
            <ac:spMk id="2" creationId="{3A68CFFC-3B03-D5B1-5A82-1BC7E925C1D9}"/>
          </ac:spMkLst>
        </pc:spChg>
        <pc:spChg chg="mod">
          <ac:chgData name="Rouven Christen" userId="337c0d64-45d0-4604-b617-7dec6b9792d0" providerId="ADAL" clId="{DC80496D-24A5-47EA-8D09-770F6D43ED0B}" dt="2024-12-05T13:03:24.038" v="975" actId="27636"/>
          <ac:spMkLst>
            <pc:docMk/>
            <pc:sldMk cId="392865920" sldId="300"/>
            <ac:spMk id="9" creationId="{276882A9-9436-1325-463F-0F2A357D23BD}"/>
          </ac:spMkLst>
        </pc:spChg>
        <pc:spChg chg="mod">
          <ac:chgData name="Rouven Christen" userId="337c0d64-45d0-4604-b617-7dec6b9792d0" providerId="ADAL" clId="{DC80496D-24A5-47EA-8D09-770F6D43ED0B}" dt="2024-12-05T13:03:20" v="973" actId="27636"/>
          <ac:spMkLst>
            <pc:docMk/>
            <pc:sldMk cId="392865920" sldId="300"/>
            <ac:spMk id="11" creationId="{EE2E2594-3970-0A79-7715-1E1D4A25E437}"/>
          </ac:spMkLst>
        </pc:spChg>
      </pc:sldChg>
      <pc:sldChg chg="modSp mod">
        <pc:chgData name="Rouven Christen" userId="337c0d64-45d0-4604-b617-7dec6b9792d0" providerId="ADAL" clId="{DC80496D-24A5-47EA-8D09-770F6D43ED0B}" dt="2024-12-07T13:05:19.676" v="1784" actId="20577"/>
        <pc:sldMkLst>
          <pc:docMk/>
          <pc:sldMk cId="658628731" sldId="301"/>
        </pc:sldMkLst>
        <pc:spChg chg="mod">
          <ac:chgData name="Rouven Christen" userId="337c0d64-45d0-4604-b617-7dec6b9792d0" providerId="ADAL" clId="{DC80496D-24A5-47EA-8D09-770F6D43ED0B}" dt="2024-12-07T13:05:19.676" v="1784" actId="20577"/>
          <ac:spMkLst>
            <pc:docMk/>
            <pc:sldMk cId="658628731" sldId="301"/>
            <ac:spMk id="2" creationId="{D9553BE9-D200-742D-BF8A-0B60CF90AFAC}"/>
          </ac:spMkLst>
        </pc:spChg>
        <pc:spChg chg="mod">
          <ac:chgData name="Rouven Christen" userId="337c0d64-45d0-4604-b617-7dec6b9792d0" providerId="ADAL" clId="{DC80496D-24A5-47EA-8D09-770F6D43ED0B}" dt="2024-12-05T13:00:48.961" v="937" actId="20577"/>
          <ac:spMkLst>
            <pc:docMk/>
            <pc:sldMk cId="658628731" sldId="301"/>
            <ac:spMk id="9" creationId="{276882A9-9436-1325-463F-0F2A357D23BD}"/>
          </ac:spMkLst>
        </pc:spChg>
        <pc:spChg chg="mod">
          <ac:chgData name="Rouven Christen" userId="337c0d64-45d0-4604-b617-7dec6b9792d0" providerId="ADAL" clId="{DC80496D-24A5-47EA-8D09-770F6D43ED0B}" dt="2024-12-05T13:00:41.760" v="932" actId="20577"/>
          <ac:spMkLst>
            <pc:docMk/>
            <pc:sldMk cId="658628731" sldId="301"/>
            <ac:spMk id="11" creationId="{EE2E2594-3970-0A79-7715-1E1D4A25E437}"/>
          </ac:spMkLst>
        </pc:spChg>
      </pc:sldChg>
      <pc:sldChg chg="modSp new mod">
        <pc:chgData name="Rouven Christen" userId="337c0d64-45d0-4604-b617-7dec6b9792d0" providerId="ADAL" clId="{DC80496D-24A5-47EA-8D09-770F6D43ED0B}" dt="2024-12-07T13:06:58.017" v="1811" actId="20577"/>
        <pc:sldMkLst>
          <pc:docMk/>
          <pc:sldMk cId="617707784" sldId="302"/>
        </pc:sldMkLst>
        <pc:spChg chg="mod">
          <ac:chgData name="Rouven Christen" userId="337c0d64-45d0-4604-b617-7dec6b9792d0" providerId="ADAL" clId="{DC80496D-24A5-47EA-8D09-770F6D43ED0B}" dt="2024-12-07T13:06:58.017" v="1811" actId="20577"/>
          <ac:spMkLst>
            <pc:docMk/>
            <pc:sldMk cId="617707784" sldId="302"/>
            <ac:spMk id="2" creationId="{BF3F5AD3-7C2F-E4E9-859A-54A13941F110}"/>
          </ac:spMkLst>
        </pc:spChg>
        <pc:spChg chg="mod">
          <ac:chgData name="Rouven Christen" userId="337c0d64-45d0-4604-b617-7dec6b9792d0" providerId="ADAL" clId="{DC80496D-24A5-47EA-8D09-770F6D43ED0B}" dt="2024-12-05T06:51:46.149" v="75" actId="20577"/>
          <ac:spMkLst>
            <pc:docMk/>
            <pc:sldMk cId="617707784" sldId="302"/>
            <ac:spMk id="6" creationId="{C67EF7E2-480D-813D-A30F-784542FE9167}"/>
          </ac:spMkLst>
        </pc:spChg>
      </pc:sldChg>
      <pc:sldChg chg="addSp modSp new mod">
        <pc:chgData name="Rouven Christen" userId="337c0d64-45d0-4604-b617-7dec6b9792d0" providerId="ADAL" clId="{DC80496D-24A5-47EA-8D09-770F6D43ED0B}" dt="2024-12-10T07:59:03.084" v="2941" actId="20577"/>
        <pc:sldMkLst>
          <pc:docMk/>
          <pc:sldMk cId="2880954861" sldId="303"/>
        </pc:sldMkLst>
        <pc:spChg chg="mod">
          <ac:chgData name="Rouven Christen" userId="337c0d64-45d0-4604-b617-7dec6b9792d0" providerId="ADAL" clId="{DC80496D-24A5-47EA-8D09-770F6D43ED0B}" dt="2024-12-05T14:39:16.291" v="1778" actId="20577"/>
          <ac:spMkLst>
            <pc:docMk/>
            <pc:sldMk cId="2880954861" sldId="303"/>
            <ac:spMk id="2" creationId="{1D87D92F-EC39-967E-9BBA-0395881278D8}"/>
          </ac:spMkLst>
        </pc:spChg>
        <pc:spChg chg="mod">
          <ac:chgData name="Rouven Christen" userId="337c0d64-45d0-4604-b617-7dec6b9792d0" providerId="ADAL" clId="{DC80496D-24A5-47EA-8D09-770F6D43ED0B}" dt="2024-12-05T12:23:55.107" v="557" actId="20577"/>
          <ac:spMkLst>
            <pc:docMk/>
            <pc:sldMk cId="2880954861" sldId="303"/>
            <ac:spMk id="6" creationId="{65DEF113-7FCC-D486-8F18-AEB4038455B4}"/>
          </ac:spMkLst>
        </pc:spChg>
        <pc:spChg chg="add mod">
          <ac:chgData name="Rouven Christen" userId="337c0d64-45d0-4604-b617-7dec6b9792d0" providerId="ADAL" clId="{DC80496D-24A5-47EA-8D09-770F6D43ED0B}" dt="2024-12-10T07:59:03.084" v="2941" actId="20577"/>
          <ac:spMkLst>
            <pc:docMk/>
            <pc:sldMk cId="2880954861" sldId="303"/>
            <ac:spMk id="7" creationId="{59A660F6-F184-C2DA-61AE-27BD64EE910E}"/>
          </ac:spMkLst>
        </pc:spChg>
        <pc:spChg chg="add mod">
          <ac:chgData name="Rouven Christen" userId="337c0d64-45d0-4604-b617-7dec6b9792d0" providerId="ADAL" clId="{DC80496D-24A5-47EA-8D09-770F6D43ED0B}" dt="2024-12-05T13:07:22.789" v="1055" actId="208"/>
          <ac:spMkLst>
            <pc:docMk/>
            <pc:sldMk cId="2880954861" sldId="303"/>
            <ac:spMk id="8" creationId="{A0EB374E-ED4A-17D0-B988-BCFB14D2ACD8}"/>
          </ac:spMkLst>
        </pc:spChg>
        <pc:spChg chg="add mod">
          <ac:chgData name="Rouven Christen" userId="337c0d64-45d0-4604-b617-7dec6b9792d0" providerId="ADAL" clId="{DC80496D-24A5-47EA-8D09-770F6D43ED0B}" dt="2024-12-07T13:08:02.807" v="1815" actId="20577"/>
          <ac:spMkLst>
            <pc:docMk/>
            <pc:sldMk cId="2880954861" sldId="303"/>
            <ac:spMk id="9" creationId="{9A6C9C60-DAA4-F9C3-1FC8-28EF2CFF125A}"/>
          </ac:spMkLst>
        </pc:spChg>
        <pc:cxnChg chg="add mod">
          <ac:chgData name="Rouven Christen" userId="337c0d64-45d0-4604-b617-7dec6b9792d0" providerId="ADAL" clId="{DC80496D-24A5-47EA-8D09-770F6D43ED0B}" dt="2024-12-07T13:07:56.577" v="1813" actId="14100"/>
          <ac:cxnSpMkLst>
            <pc:docMk/>
            <pc:sldMk cId="2880954861" sldId="303"/>
            <ac:cxnSpMk id="11" creationId="{0D0932EC-4AB5-34EB-D710-BE7AA2BE8528}"/>
          </ac:cxnSpMkLst>
        </pc:cxnChg>
      </pc:sldChg>
      <pc:sldChg chg="addSp delSp modSp new mod">
        <pc:chgData name="Rouven Christen" userId="337c0d64-45d0-4604-b617-7dec6b9792d0" providerId="ADAL" clId="{DC80496D-24A5-47EA-8D09-770F6D43ED0B}" dt="2024-12-07T13:23:13.997" v="2509" actId="20577"/>
        <pc:sldMkLst>
          <pc:docMk/>
          <pc:sldMk cId="3852491562" sldId="304"/>
        </pc:sldMkLst>
        <pc:spChg chg="mod">
          <ac:chgData name="Rouven Christen" userId="337c0d64-45d0-4604-b617-7dec6b9792d0" providerId="ADAL" clId="{DC80496D-24A5-47EA-8D09-770F6D43ED0B}" dt="2024-12-07T13:23:13.997" v="2509" actId="20577"/>
          <ac:spMkLst>
            <pc:docMk/>
            <pc:sldMk cId="3852491562" sldId="304"/>
            <ac:spMk id="2" creationId="{BF39AAC7-A83D-9BF4-0EE2-80E40A9CE7C7}"/>
          </ac:spMkLst>
        </pc:spChg>
        <pc:spChg chg="mod">
          <ac:chgData name="Rouven Christen" userId="337c0d64-45d0-4604-b617-7dec6b9792d0" providerId="ADAL" clId="{DC80496D-24A5-47EA-8D09-770F6D43ED0B}" dt="2024-12-05T12:24:20.835" v="579" actId="20577"/>
          <ac:spMkLst>
            <pc:docMk/>
            <pc:sldMk cId="3852491562" sldId="304"/>
            <ac:spMk id="6" creationId="{F4A459D6-9B08-ED4A-7129-23B3742BA256}"/>
          </ac:spMkLst>
        </pc:spChg>
        <pc:spChg chg="add del mod">
          <ac:chgData name="Rouven Christen" userId="337c0d64-45d0-4604-b617-7dec6b9792d0" providerId="ADAL" clId="{DC80496D-24A5-47EA-8D09-770F6D43ED0B}" dt="2024-12-07T13:13:14.748" v="1866" actId="478"/>
          <ac:spMkLst>
            <pc:docMk/>
            <pc:sldMk cId="3852491562" sldId="304"/>
            <ac:spMk id="7" creationId="{5C976208-5A6D-A049-91DC-48995F013008}"/>
          </ac:spMkLst>
        </pc:spChg>
      </pc:sldChg>
      <pc:sldChg chg="addSp delSp modSp new mod">
        <pc:chgData name="Rouven Christen" userId="337c0d64-45d0-4604-b617-7dec6b9792d0" providerId="ADAL" clId="{DC80496D-24A5-47EA-8D09-770F6D43ED0B}" dt="2024-12-10T07:59:06.771" v="2942" actId="20577"/>
        <pc:sldMkLst>
          <pc:docMk/>
          <pc:sldMk cId="352927271" sldId="305"/>
        </pc:sldMkLst>
        <pc:spChg chg="mod">
          <ac:chgData name="Rouven Christen" userId="337c0d64-45d0-4604-b617-7dec6b9792d0" providerId="ADAL" clId="{DC80496D-24A5-47EA-8D09-770F6D43ED0B}" dt="2024-12-07T13:11:49.490" v="1845" actId="20577"/>
          <ac:spMkLst>
            <pc:docMk/>
            <pc:sldMk cId="352927271" sldId="305"/>
            <ac:spMk id="2" creationId="{26DBF165-3E45-1907-9389-93D3BC627F49}"/>
          </ac:spMkLst>
        </pc:spChg>
        <pc:spChg chg="mod">
          <ac:chgData name="Rouven Christen" userId="337c0d64-45d0-4604-b617-7dec6b9792d0" providerId="ADAL" clId="{DC80496D-24A5-47EA-8D09-770F6D43ED0B}" dt="2024-12-07T13:13:48.095" v="1920" actId="20577"/>
          <ac:spMkLst>
            <pc:docMk/>
            <pc:sldMk cId="352927271" sldId="305"/>
            <ac:spMk id="6" creationId="{475CAA6A-E1E5-16EC-70C0-BA580DEC0B0E}"/>
          </ac:spMkLst>
        </pc:spChg>
        <pc:spChg chg="add del mod">
          <ac:chgData name="Rouven Christen" userId="337c0d64-45d0-4604-b617-7dec6b9792d0" providerId="ADAL" clId="{DC80496D-24A5-47EA-8D09-770F6D43ED0B}" dt="2024-12-10T07:59:06.771" v="2942" actId="20577"/>
          <ac:spMkLst>
            <pc:docMk/>
            <pc:sldMk cId="352927271" sldId="305"/>
            <ac:spMk id="7" creationId="{0A2A661D-7F39-B597-C7E6-CF08141CA37A}"/>
          </ac:spMkLst>
        </pc:spChg>
        <pc:picChg chg="add mod">
          <ac:chgData name="Rouven Christen" userId="337c0d64-45d0-4604-b617-7dec6b9792d0" providerId="ADAL" clId="{DC80496D-24A5-47EA-8D09-770F6D43ED0B}" dt="2024-12-05T13:55:11.025" v="1347" actId="1076"/>
          <ac:picMkLst>
            <pc:docMk/>
            <pc:sldMk cId="352927271" sldId="305"/>
            <ac:picMk id="9" creationId="{0DFE9759-3977-2CF6-E75B-72B2372FE664}"/>
          </ac:picMkLst>
        </pc:picChg>
      </pc:sldChg>
      <pc:sldChg chg="addSp modSp add mod">
        <pc:chgData name="Rouven Christen" userId="337c0d64-45d0-4604-b617-7dec6b9792d0" providerId="ADAL" clId="{DC80496D-24A5-47EA-8D09-770F6D43ED0B}" dt="2024-12-10T07:58:46.669" v="2940" actId="20577"/>
        <pc:sldMkLst>
          <pc:docMk/>
          <pc:sldMk cId="823908268" sldId="306"/>
        </pc:sldMkLst>
        <pc:spChg chg="mod">
          <ac:chgData name="Rouven Christen" userId="337c0d64-45d0-4604-b617-7dec6b9792d0" providerId="ADAL" clId="{DC80496D-24A5-47EA-8D09-770F6D43ED0B}" dt="2024-12-05T14:35:59.216" v="1769" actId="14100"/>
          <ac:spMkLst>
            <pc:docMk/>
            <pc:sldMk cId="823908268" sldId="306"/>
            <ac:spMk id="2" creationId="{CA51026D-ECCE-CACF-104D-62B0755C7442}"/>
          </ac:spMkLst>
        </pc:spChg>
        <pc:spChg chg="add mod">
          <ac:chgData name="Rouven Christen" userId="337c0d64-45d0-4604-b617-7dec6b9792d0" providerId="ADAL" clId="{DC80496D-24A5-47EA-8D09-770F6D43ED0B}" dt="2024-12-05T14:34:58.214" v="1747" actId="14100"/>
          <ac:spMkLst>
            <pc:docMk/>
            <pc:sldMk cId="823908268" sldId="306"/>
            <ac:spMk id="7" creationId="{72C9A831-4169-9862-9CCA-403351E6ADA2}"/>
          </ac:spMkLst>
        </pc:spChg>
        <pc:spChg chg="add mod">
          <ac:chgData name="Rouven Christen" userId="337c0d64-45d0-4604-b617-7dec6b9792d0" providerId="ADAL" clId="{DC80496D-24A5-47EA-8D09-770F6D43ED0B}" dt="2024-12-10T07:58:19.187" v="2933" actId="1076"/>
          <ac:spMkLst>
            <pc:docMk/>
            <pc:sldMk cId="823908268" sldId="306"/>
            <ac:spMk id="8" creationId="{7CA988E4-EEDA-283C-8081-8B2659F2304C}"/>
          </ac:spMkLst>
        </pc:spChg>
        <pc:spChg chg="mod">
          <ac:chgData name="Rouven Christen" userId="337c0d64-45d0-4604-b617-7dec6b9792d0" providerId="ADAL" clId="{DC80496D-24A5-47EA-8D09-770F6D43ED0B}" dt="2024-12-10T07:58:46.669" v="2940" actId="20577"/>
          <ac:spMkLst>
            <pc:docMk/>
            <pc:sldMk cId="823908268" sldId="306"/>
            <ac:spMk id="11" creationId="{3273874B-DB62-1657-8918-4724D9BE235D}"/>
          </ac:spMkLst>
        </pc:spChg>
        <pc:picChg chg="mod">
          <ac:chgData name="Rouven Christen" userId="337c0d64-45d0-4604-b617-7dec6b9792d0" providerId="ADAL" clId="{DC80496D-24A5-47EA-8D09-770F6D43ED0B}" dt="2024-12-05T14:36:00.992" v="1770" actId="1076"/>
          <ac:picMkLst>
            <pc:docMk/>
            <pc:sldMk cId="823908268" sldId="306"/>
            <ac:picMk id="21" creationId="{863A3682-02CE-64AA-9274-C274E6A07847}"/>
          </ac:picMkLst>
        </pc:picChg>
      </pc:sldChg>
      <pc:sldChg chg="addSp delSp modSp add mod modClrScheme chgLayout">
        <pc:chgData name="Rouven Christen" userId="337c0d64-45d0-4604-b617-7dec6b9792d0" providerId="ADAL" clId="{DC80496D-24A5-47EA-8D09-770F6D43ED0B}" dt="2024-12-10T08:41:38.472" v="4308" actId="14100"/>
        <pc:sldMkLst>
          <pc:docMk/>
          <pc:sldMk cId="16181861" sldId="307"/>
        </pc:sldMkLst>
        <pc:spChg chg="del">
          <ac:chgData name="Rouven Christen" userId="337c0d64-45d0-4604-b617-7dec6b9792d0" providerId="ADAL" clId="{DC80496D-24A5-47EA-8D09-770F6D43ED0B}" dt="2024-12-10T08:34:48.977" v="3963"/>
          <ac:spMkLst>
            <pc:docMk/>
            <pc:sldMk cId="16181861" sldId="307"/>
            <ac:spMk id="2" creationId="{BF39AAC7-A83D-9BF4-0EE2-80E40A9CE7C7}"/>
          </ac:spMkLst>
        </pc:spChg>
        <pc:spChg chg="mod ord">
          <ac:chgData name="Rouven Christen" userId="337c0d64-45d0-4604-b617-7dec6b9792d0" providerId="ADAL" clId="{DC80496D-24A5-47EA-8D09-770F6D43ED0B}" dt="2024-12-10T08:38:18.260" v="3982" actId="700"/>
          <ac:spMkLst>
            <pc:docMk/>
            <pc:sldMk cId="16181861" sldId="307"/>
            <ac:spMk id="3" creationId="{FFE11AAA-3E9F-00F8-C10C-1EBF5CCDC4C1}"/>
          </ac:spMkLst>
        </pc:spChg>
        <pc:spChg chg="mod ord">
          <ac:chgData name="Rouven Christen" userId="337c0d64-45d0-4604-b617-7dec6b9792d0" providerId="ADAL" clId="{DC80496D-24A5-47EA-8D09-770F6D43ED0B}" dt="2024-12-10T08:38:18.260" v="3982" actId="700"/>
          <ac:spMkLst>
            <pc:docMk/>
            <pc:sldMk cId="16181861" sldId="307"/>
            <ac:spMk id="4" creationId="{33224A95-5B8A-EB53-D7E2-D44F4648C3CC}"/>
          </ac:spMkLst>
        </pc:spChg>
        <pc:spChg chg="mod ord">
          <ac:chgData name="Rouven Christen" userId="337c0d64-45d0-4604-b617-7dec6b9792d0" providerId="ADAL" clId="{DC80496D-24A5-47EA-8D09-770F6D43ED0B}" dt="2024-12-10T08:38:18.260" v="3982" actId="700"/>
          <ac:spMkLst>
            <pc:docMk/>
            <pc:sldMk cId="16181861" sldId="307"/>
            <ac:spMk id="5" creationId="{DBDE0CF4-7B26-EA72-A429-9E7C106FA99F}"/>
          </ac:spMkLst>
        </pc:spChg>
        <pc:spChg chg="mod ord">
          <ac:chgData name="Rouven Christen" userId="337c0d64-45d0-4604-b617-7dec6b9792d0" providerId="ADAL" clId="{DC80496D-24A5-47EA-8D09-770F6D43ED0B}" dt="2024-12-10T08:38:18.260" v="3982" actId="700"/>
          <ac:spMkLst>
            <pc:docMk/>
            <pc:sldMk cId="16181861" sldId="307"/>
            <ac:spMk id="6" creationId="{F4A459D6-9B08-ED4A-7129-23B3742BA256}"/>
          </ac:spMkLst>
        </pc:spChg>
        <pc:spChg chg="mod">
          <ac:chgData name="Rouven Christen" userId="337c0d64-45d0-4604-b617-7dec6b9792d0" providerId="ADAL" clId="{DC80496D-24A5-47EA-8D09-770F6D43ED0B}" dt="2024-12-10T07:59:12.972" v="2943" actId="20577"/>
          <ac:spMkLst>
            <pc:docMk/>
            <pc:sldMk cId="16181861" sldId="307"/>
            <ac:spMk id="7" creationId="{5C976208-5A6D-A049-91DC-48995F013008}"/>
          </ac:spMkLst>
        </pc:spChg>
        <pc:spChg chg="add mod ord">
          <ac:chgData name="Rouven Christen" userId="337c0d64-45d0-4604-b617-7dec6b9792d0" providerId="ADAL" clId="{DC80496D-24A5-47EA-8D09-770F6D43ED0B}" dt="2024-12-10T08:41:38.472" v="4308" actId="14100"/>
          <ac:spMkLst>
            <pc:docMk/>
            <pc:sldMk cId="16181861" sldId="307"/>
            <ac:spMk id="12" creationId="{9B497F57-566F-368E-DB66-9E31D03D7056}"/>
          </ac:spMkLst>
        </pc:spChg>
        <pc:picChg chg="add mod ord">
          <ac:chgData name="Rouven Christen" userId="337c0d64-45d0-4604-b617-7dec6b9792d0" providerId="ADAL" clId="{DC80496D-24A5-47EA-8D09-770F6D43ED0B}" dt="2024-12-10T08:41:27.145" v="4305" actId="1076"/>
          <ac:picMkLst>
            <pc:docMk/>
            <pc:sldMk cId="16181861" sldId="307"/>
            <ac:picMk id="9" creationId="{A43CCC78-72CB-1D9A-F704-A848DB6ADA41}"/>
          </ac:picMkLst>
        </pc:picChg>
        <pc:picChg chg="add mod modCrop">
          <ac:chgData name="Rouven Christen" userId="337c0d64-45d0-4604-b617-7dec6b9792d0" providerId="ADAL" clId="{DC80496D-24A5-47EA-8D09-770F6D43ED0B}" dt="2024-12-10T08:41:29.114" v="4306" actId="1076"/>
          <ac:picMkLst>
            <pc:docMk/>
            <pc:sldMk cId="16181861" sldId="307"/>
            <ac:picMk id="11" creationId="{175660D7-AEEE-FBD4-5F02-EC671A202422}"/>
          </ac:picMkLst>
        </pc:picChg>
      </pc:sldChg>
      <pc:sldChg chg="add">
        <pc:chgData name="Rouven Christen" userId="337c0d64-45d0-4604-b617-7dec6b9792d0" providerId="ADAL" clId="{DC80496D-24A5-47EA-8D09-770F6D43ED0B}" dt="2024-12-10T07:14:49.799" v="2815"/>
        <pc:sldMkLst>
          <pc:docMk/>
          <pc:sldMk cId="2666361955" sldId="308"/>
        </pc:sldMkLst>
      </pc:sldChg>
      <pc:sldChg chg="modSp new mod">
        <pc:chgData name="Rouven Christen" userId="337c0d64-45d0-4604-b617-7dec6b9792d0" providerId="ADAL" clId="{DC80496D-24A5-47EA-8D09-770F6D43ED0B}" dt="2024-12-10T07:46:57.442" v="2871"/>
        <pc:sldMkLst>
          <pc:docMk/>
          <pc:sldMk cId="2955655148" sldId="309"/>
        </pc:sldMkLst>
        <pc:spChg chg="mod">
          <ac:chgData name="Rouven Christen" userId="337c0d64-45d0-4604-b617-7dec6b9792d0" providerId="ADAL" clId="{DC80496D-24A5-47EA-8D09-770F6D43ED0B}" dt="2024-12-10T07:46:57.442" v="2871"/>
          <ac:spMkLst>
            <pc:docMk/>
            <pc:sldMk cId="2955655148" sldId="309"/>
            <ac:spMk id="2" creationId="{22AAD31D-DC6A-F3EB-BC0D-0483DB361196}"/>
          </ac:spMkLst>
        </pc:spChg>
        <pc:spChg chg="mod">
          <ac:chgData name="Rouven Christen" userId="337c0d64-45d0-4604-b617-7dec6b9792d0" providerId="ADAL" clId="{DC80496D-24A5-47EA-8D09-770F6D43ED0B}" dt="2024-12-10T07:15:27.967" v="2817"/>
          <ac:spMkLst>
            <pc:docMk/>
            <pc:sldMk cId="2955655148" sldId="309"/>
            <ac:spMk id="6" creationId="{62772E30-41DC-3531-B84B-1B74E1208121}"/>
          </ac:spMkLst>
        </pc:spChg>
      </pc:sldChg>
      <pc:sldChg chg="addSp modSp new mod">
        <pc:chgData name="Rouven Christen" userId="337c0d64-45d0-4604-b617-7dec6b9792d0" providerId="ADAL" clId="{DC80496D-24A5-47EA-8D09-770F6D43ED0B}" dt="2024-12-10T12:36:24.443" v="5113"/>
        <pc:sldMkLst>
          <pc:docMk/>
          <pc:sldMk cId="2239271838" sldId="310"/>
        </pc:sldMkLst>
        <pc:spChg chg="mod">
          <ac:chgData name="Rouven Christen" userId="337c0d64-45d0-4604-b617-7dec6b9792d0" providerId="ADAL" clId="{DC80496D-24A5-47EA-8D09-770F6D43ED0B}" dt="2024-12-10T12:36:24.443" v="5113"/>
          <ac:spMkLst>
            <pc:docMk/>
            <pc:sldMk cId="2239271838" sldId="310"/>
            <ac:spMk id="5" creationId="{E5929AA1-86DB-749F-95C8-C07A66933138}"/>
          </ac:spMkLst>
        </pc:spChg>
        <pc:spChg chg="add mod">
          <ac:chgData name="Rouven Christen" userId="337c0d64-45d0-4604-b617-7dec6b9792d0" providerId="ADAL" clId="{DC80496D-24A5-47EA-8D09-770F6D43ED0B}" dt="2024-12-10T08:56:07.347" v="4434" actId="20577"/>
          <ac:spMkLst>
            <pc:docMk/>
            <pc:sldMk cId="2239271838" sldId="310"/>
            <ac:spMk id="8" creationId="{807CEE8D-974C-3818-B4DA-0FD99B667DB8}"/>
          </ac:spMkLst>
        </pc:spChg>
        <pc:spChg chg="add mod">
          <ac:chgData name="Rouven Christen" userId="337c0d64-45d0-4604-b617-7dec6b9792d0" providerId="ADAL" clId="{DC80496D-24A5-47EA-8D09-770F6D43ED0B}" dt="2024-12-10T09:27:08.947" v="4630" actId="1076"/>
          <ac:spMkLst>
            <pc:docMk/>
            <pc:sldMk cId="2239271838" sldId="310"/>
            <ac:spMk id="9" creationId="{01DBAAA8-1EE8-11F7-567F-B2EA2916533E}"/>
          </ac:spMkLst>
        </pc:spChg>
        <pc:spChg chg="add mod ord">
          <ac:chgData name="Rouven Christen" userId="337c0d64-45d0-4604-b617-7dec6b9792d0" providerId="ADAL" clId="{DC80496D-24A5-47EA-8D09-770F6D43ED0B}" dt="2024-12-10T09:27:08.947" v="4630" actId="1076"/>
          <ac:spMkLst>
            <pc:docMk/>
            <pc:sldMk cId="2239271838" sldId="310"/>
            <ac:spMk id="10" creationId="{001F4FF0-C2E9-14EC-B423-52CB19F4B327}"/>
          </ac:spMkLst>
        </pc:spChg>
        <pc:spChg chg="add mod">
          <ac:chgData name="Rouven Christen" userId="337c0d64-45d0-4604-b617-7dec6b9792d0" providerId="ADAL" clId="{DC80496D-24A5-47EA-8D09-770F6D43ED0B}" dt="2024-12-10T09:34:12.650" v="4790" actId="20577"/>
          <ac:spMkLst>
            <pc:docMk/>
            <pc:sldMk cId="2239271838" sldId="310"/>
            <ac:spMk id="13" creationId="{F3461AAF-C2F2-ACBC-F0C5-21E296C6D86E}"/>
          </ac:spMkLst>
        </pc:spChg>
        <pc:picChg chg="add mod">
          <ac:chgData name="Rouven Christen" userId="337c0d64-45d0-4604-b617-7dec6b9792d0" providerId="ADAL" clId="{DC80496D-24A5-47EA-8D09-770F6D43ED0B}" dt="2024-12-10T09:27:05.346" v="4629" actId="1076"/>
          <ac:picMkLst>
            <pc:docMk/>
            <pc:sldMk cId="2239271838" sldId="310"/>
            <ac:picMk id="7" creationId="{6160C537-5D75-0280-6BFA-DBA047068095}"/>
          </ac:picMkLst>
        </pc:picChg>
        <pc:picChg chg="add mod">
          <ac:chgData name="Rouven Christen" userId="337c0d64-45d0-4604-b617-7dec6b9792d0" providerId="ADAL" clId="{DC80496D-24A5-47EA-8D09-770F6D43ED0B}" dt="2024-12-10T09:27:03.643" v="4628" actId="1076"/>
          <ac:picMkLst>
            <pc:docMk/>
            <pc:sldMk cId="2239271838" sldId="310"/>
            <ac:picMk id="12" creationId="{7DA18BB0-4721-C610-FFCB-D88CC0F477FC}"/>
          </ac:picMkLst>
        </pc:picChg>
      </pc:sldChg>
      <pc:sldChg chg="addSp delSp modSp new mod">
        <pc:chgData name="Rouven Christen" userId="337c0d64-45d0-4604-b617-7dec6b9792d0" providerId="ADAL" clId="{DC80496D-24A5-47EA-8D09-770F6D43ED0B}" dt="2024-12-10T13:01:39.347" v="5780"/>
        <pc:sldMkLst>
          <pc:docMk/>
          <pc:sldMk cId="1891628804" sldId="311"/>
        </pc:sldMkLst>
        <pc:spChg chg="mod">
          <ac:chgData name="Rouven Christen" userId="337c0d64-45d0-4604-b617-7dec6b9792d0" providerId="ADAL" clId="{DC80496D-24A5-47EA-8D09-770F6D43ED0B}" dt="2024-12-10T13:01:39.347" v="5780"/>
          <ac:spMkLst>
            <pc:docMk/>
            <pc:sldMk cId="1891628804" sldId="311"/>
            <ac:spMk id="2" creationId="{2BAD5805-F5AB-25C3-1CE2-9FB26A3C567B}"/>
          </ac:spMkLst>
        </pc:spChg>
        <pc:spChg chg="mod">
          <ac:chgData name="Rouven Christen" userId="337c0d64-45d0-4604-b617-7dec6b9792d0" providerId="ADAL" clId="{DC80496D-24A5-47EA-8D09-770F6D43ED0B}" dt="2024-12-10T12:36:08.226" v="5112" actId="20577"/>
          <ac:spMkLst>
            <pc:docMk/>
            <pc:sldMk cId="1891628804" sldId="311"/>
            <ac:spMk id="6" creationId="{0C6B9236-BE85-8CC4-F2C5-7F86E0FC0275}"/>
          </ac:spMkLst>
        </pc:spChg>
        <pc:spChg chg="add mod">
          <ac:chgData name="Rouven Christen" userId="337c0d64-45d0-4604-b617-7dec6b9792d0" providerId="ADAL" clId="{DC80496D-24A5-47EA-8D09-770F6D43ED0B}" dt="2024-12-10T12:51:31.404" v="5758" actId="20577"/>
          <ac:spMkLst>
            <pc:docMk/>
            <pc:sldMk cId="1891628804" sldId="311"/>
            <ac:spMk id="8" creationId="{BF14757B-A432-C94D-3975-EF5B4CC5BF60}"/>
          </ac:spMkLst>
        </pc:spChg>
        <pc:spChg chg="add mod">
          <ac:chgData name="Rouven Christen" userId="337c0d64-45d0-4604-b617-7dec6b9792d0" providerId="ADAL" clId="{DC80496D-24A5-47EA-8D09-770F6D43ED0B}" dt="2024-12-10T12:51:31.404" v="5758" actId="20577"/>
          <ac:spMkLst>
            <pc:docMk/>
            <pc:sldMk cId="1891628804" sldId="311"/>
            <ac:spMk id="22" creationId="{48CA15AD-C0D2-5387-C1BD-22FA5509BC39}"/>
          </ac:spMkLst>
        </pc:spChg>
        <pc:spChg chg="add mod">
          <ac:chgData name="Rouven Christen" userId="337c0d64-45d0-4604-b617-7dec6b9792d0" providerId="ADAL" clId="{DC80496D-24A5-47EA-8D09-770F6D43ED0B}" dt="2024-12-10T12:51:31.404" v="5758" actId="20577"/>
          <ac:spMkLst>
            <pc:docMk/>
            <pc:sldMk cId="1891628804" sldId="311"/>
            <ac:spMk id="24" creationId="{F31D8690-F80A-93B9-CC62-A05C124774BD}"/>
          </ac:spMkLst>
        </pc:spChg>
        <pc:spChg chg="add mod">
          <ac:chgData name="Rouven Christen" userId="337c0d64-45d0-4604-b617-7dec6b9792d0" providerId="ADAL" clId="{DC80496D-24A5-47EA-8D09-770F6D43ED0B}" dt="2024-12-10T12:51:31.404" v="5758" actId="20577"/>
          <ac:spMkLst>
            <pc:docMk/>
            <pc:sldMk cId="1891628804" sldId="311"/>
            <ac:spMk id="26" creationId="{56ADDB1F-10CA-B92A-1131-BF40B08E96AA}"/>
          </ac:spMkLst>
        </pc:spChg>
        <pc:spChg chg="add mod">
          <ac:chgData name="Rouven Christen" userId="337c0d64-45d0-4604-b617-7dec6b9792d0" providerId="ADAL" clId="{DC80496D-24A5-47EA-8D09-770F6D43ED0B}" dt="2024-12-10T12:51:31.404" v="5758" actId="20577"/>
          <ac:spMkLst>
            <pc:docMk/>
            <pc:sldMk cId="1891628804" sldId="311"/>
            <ac:spMk id="28" creationId="{4EBC2911-5DB4-3015-E5D2-14538BD7FBFB}"/>
          </ac:spMkLst>
        </pc:spChg>
        <pc:spChg chg="add mod">
          <ac:chgData name="Rouven Christen" userId="337c0d64-45d0-4604-b617-7dec6b9792d0" providerId="ADAL" clId="{DC80496D-24A5-47EA-8D09-770F6D43ED0B}" dt="2024-12-10T12:51:31.404" v="5758" actId="20577"/>
          <ac:spMkLst>
            <pc:docMk/>
            <pc:sldMk cId="1891628804" sldId="311"/>
            <ac:spMk id="29" creationId="{C467F71E-977A-A8B6-78D6-41EB99AA49FA}"/>
          </ac:spMkLst>
        </pc:spChg>
        <pc:spChg chg="add mod">
          <ac:chgData name="Rouven Christen" userId="337c0d64-45d0-4604-b617-7dec6b9792d0" providerId="ADAL" clId="{DC80496D-24A5-47EA-8D09-770F6D43ED0B}" dt="2024-12-10T12:51:31.404" v="5758" actId="20577"/>
          <ac:spMkLst>
            <pc:docMk/>
            <pc:sldMk cId="1891628804" sldId="311"/>
            <ac:spMk id="31" creationId="{4B12A3E6-3D3D-90AD-BD59-CAB12886888A}"/>
          </ac:spMkLst>
        </pc:spChg>
        <pc:spChg chg="add mod">
          <ac:chgData name="Rouven Christen" userId="337c0d64-45d0-4604-b617-7dec6b9792d0" providerId="ADAL" clId="{DC80496D-24A5-47EA-8D09-770F6D43ED0B}" dt="2024-12-10T12:35:45.240" v="5074" actId="1076"/>
          <ac:spMkLst>
            <pc:docMk/>
            <pc:sldMk cId="1891628804" sldId="311"/>
            <ac:spMk id="35" creationId="{2F5DFC45-C45E-36F0-9938-CDDFE99564B4}"/>
          </ac:spMkLst>
        </pc:spChg>
        <pc:spChg chg="add del">
          <ac:chgData name="Rouven Christen" userId="337c0d64-45d0-4604-b617-7dec6b9792d0" providerId="ADAL" clId="{DC80496D-24A5-47EA-8D09-770F6D43ED0B}" dt="2024-12-10T12:34:46.288" v="5046" actId="22"/>
          <ac:spMkLst>
            <pc:docMk/>
            <pc:sldMk cId="1891628804" sldId="311"/>
            <ac:spMk id="37" creationId="{490313D9-B3A9-CFE6-E7BD-26382EB2646C}"/>
          </ac:spMkLst>
        </pc:spChg>
        <pc:spChg chg="add mod">
          <ac:chgData name="Rouven Christen" userId="337c0d64-45d0-4604-b617-7dec6b9792d0" providerId="ADAL" clId="{DC80496D-24A5-47EA-8D09-770F6D43ED0B}" dt="2024-12-10T12:35:45.240" v="5074" actId="1076"/>
          <ac:spMkLst>
            <pc:docMk/>
            <pc:sldMk cId="1891628804" sldId="311"/>
            <ac:spMk id="39" creationId="{180D97F8-6A51-E351-0705-3D3101C8C53E}"/>
          </ac:spMkLst>
        </pc:spChg>
        <pc:grpChg chg="add mod">
          <ac:chgData name="Rouven Christen" userId="337c0d64-45d0-4604-b617-7dec6b9792d0" providerId="ADAL" clId="{DC80496D-24A5-47EA-8D09-770F6D43ED0B}" dt="2024-12-10T12:51:31.404" v="5758" actId="20577"/>
          <ac:grpSpMkLst>
            <pc:docMk/>
            <pc:sldMk cId="1891628804" sldId="311"/>
            <ac:grpSpMk id="14" creationId="{2DBDCC1B-52D2-E83B-825B-2E9A666A36FF}"/>
          </ac:grpSpMkLst>
        </pc:grpChg>
        <pc:grpChg chg="add mod">
          <ac:chgData name="Rouven Christen" userId="337c0d64-45d0-4604-b617-7dec6b9792d0" providerId="ADAL" clId="{DC80496D-24A5-47EA-8D09-770F6D43ED0B}" dt="2024-12-10T12:51:31.404" v="5758" actId="20577"/>
          <ac:grpSpMkLst>
            <pc:docMk/>
            <pc:sldMk cId="1891628804" sldId="311"/>
            <ac:grpSpMk id="32" creationId="{62A32FB5-375B-858E-74B3-3E6FF6E6E6DE}"/>
          </ac:grpSpMkLst>
        </pc:grpChg>
        <pc:grpChg chg="add mod">
          <ac:chgData name="Rouven Christen" userId="337c0d64-45d0-4604-b617-7dec6b9792d0" providerId="ADAL" clId="{DC80496D-24A5-47EA-8D09-770F6D43ED0B}" dt="2024-12-10T12:51:31.404" v="5758" actId="20577"/>
          <ac:grpSpMkLst>
            <pc:docMk/>
            <pc:sldMk cId="1891628804" sldId="311"/>
            <ac:grpSpMk id="33" creationId="{ECA1C51F-5381-8C42-C496-703D66EB87A3}"/>
          </ac:grpSpMkLst>
        </pc:grpChg>
        <pc:grpChg chg="add mod">
          <ac:chgData name="Rouven Christen" userId="337c0d64-45d0-4604-b617-7dec6b9792d0" providerId="ADAL" clId="{DC80496D-24A5-47EA-8D09-770F6D43ED0B}" dt="2024-12-10T12:35:45.240" v="5074" actId="1076"/>
          <ac:grpSpMkLst>
            <pc:docMk/>
            <pc:sldMk cId="1891628804" sldId="311"/>
            <ac:grpSpMk id="40" creationId="{BC2817BE-86CD-EE04-04F7-EBD3484EE8D1}"/>
          </ac:grpSpMkLst>
        </pc:grpChg>
        <pc:grpChg chg="add mod">
          <ac:chgData name="Rouven Christen" userId="337c0d64-45d0-4604-b617-7dec6b9792d0" providerId="ADAL" clId="{DC80496D-24A5-47EA-8D09-770F6D43ED0B}" dt="2024-12-10T12:35:45.240" v="5074" actId="1076"/>
          <ac:grpSpMkLst>
            <pc:docMk/>
            <pc:sldMk cId="1891628804" sldId="311"/>
            <ac:grpSpMk id="41" creationId="{458BDAB4-F83B-F47C-4649-C6BAC5AAD5FA}"/>
          </ac:grpSpMkLst>
        </pc:grpChg>
        <pc:picChg chg="add mod">
          <ac:chgData name="Rouven Christen" userId="337c0d64-45d0-4604-b617-7dec6b9792d0" providerId="ADAL" clId="{DC80496D-24A5-47EA-8D09-770F6D43ED0B}" dt="2024-12-10T12:50:45.870" v="5752" actId="1076"/>
          <ac:picMkLst>
            <pc:docMk/>
            <pc:sldMk cId="1891628804" sldId="311"/>
            <ac:picMk id="7" creationId="{49976D0D-F58F-681B-D51B-640FACD80835}"/>
          </ac:picMkLst>
        </pc:picChg>
        <pc:picChg chg="add mod">
          <ac:chgData name="Rouven Christen" userId="337c0d64-45d0-4604-b617-7dec6b9792d0" providerId="ADAL" clId="{DC80496D-24A5-47EA-8D09-770F6D43ED0B}" dt="2024-12-10T12:35:45.240" v="5074" actId="1076"/>
          <ac:picMkLst>
            <pc:docMk/>
            <pc:sldMk cId="1891628804" sldId="311"/>
            <ac:picMk id="1026" creationId="{C0757876-5E90-887D-69D3-3407AAC8A9D2}"/>
          </ac:picMkLst>
        </pc:picChg>
        <pc:picChg chg="add del mod">
          <ac:chgData name="Rouven Christen" userId="337c0d64-45d0-4604-b617-7dec6b9792d0" providerId="ADAL" clId="{DC80496D-24A5-47EA-8D09-770F6D43ED0B}" dt="2024-12-10T12:34:43.655" v="5044" actId="478"/>
          <ac:picMkLst>
            <pc:docMk/>
            <pc:sldMk cId="1891628804" sldId="311"/>
            <ac:picMk id="1028" creationId="{166C375E-F7B0-292E-006B-A3C0E84746E3}"/>
          </ac:picMkLst>
        </pc:picChg>
        <pc:picChg chg="add mod">
          <ac:chgData name="Rouven Christen" userId="337c0d64-45d0-4604-b617-7dec6b9792d0" providerId="ADAL" clId="{DC80496D-24A5-47EA-8D09-770F6D43ED0B}" dt="2024-12-10T12:35:45.240" v="5074" actId="1076"/>
          <ac:picMkLst>
            <pc:docMk/>
            <pc:sldMk cId="1891628804" sldId="311"/>
            <ac:picMk id="1030" creationId="{6A8191F8-04A4-317D-8AD8-707F989456FF}"/>
          </ac:picMkLst>
        </pc:picChg>
        <pc:cxnChg chg="add mod">
          <ac:chgData name="Rouven Christen" userId="337c0d64-45d0-4604-b617-7dec6b9792d0" providerId="ADAL" clId="{DC80496D-24A5-47EA-8D09-770F6D43ED0B}" dt="2024-12-10T12:51:31.404" v="5758" actId="20577"/>
          <ac:cxnSpMkLst>
            <pc:docMk/>
            <pc:sldMk cId="1891628804" sldId="311"/>
            <ac:cxnSpMk id="9" creationId="{D73AF145-6694-A29C-EE41-1B64C65DE934}"/>
          </ac:cxnSpMkLst>
        </pc:cxnChg>
        <pc:cxnChg chg="add mod">
          <ac:chgData name="Rouven Christen" userId="337c0d64-45d0-4604-b617-7dec6b9792d0" providerId="ADAL" clId="{DC80496D-24A5-47EA-8D09-770F6D43ED0B}" dt="2024-12-10T12:51:31.404" v="5758" actId="20577"/>
          <ac:cxnSpMkLst>
            <pc:docMk/>
            <pc:sldMk cId="1891628804" sldId="311"/>
            <ac:cxnSpMk id="10" creationId="{D0048104-2886-ADDF-009C-2189FF79ADB1}"/>
          </ac:cxnSpMkLst>
        </pc:cxnChg>
        <pc:cxnChg chg="add mod">
          <ac:chgData name="Rouven Christen" userId="337c0d64-45d0-4604-b617-7dec6b9792d0" providerId="ADAL" clId="{DC80496D-24A5-47EA-8D09-770F6D43ED0B}" dt="2024-12-10T12:51:31.404" v="5758" actId="20577"/>
          <ac:cxnSpMkLst>
            <pc:docMk/>
            <pc:sldMk cId="1891628804" sldId="311"/>
            <ac:cxnSpMk id="11" creationId="{A9D9F4A1-01E7-FB1F-1FA1-408893635772}"/>
          </ac:cxnSpMkLst>
        </pc:cxnChg>
        <pc:cxnChg chg="add mod">
          <ac:chgData name="Rouven Christen" userId="337c0d64-45d0-4604-b617-7dec6b9792d0" providerId="ADAL" clId="{DC80496D-24A5-47EA-8D09-770F6D43ED0B}" dt="2024-12-10T12:51:31.404" v="5758" actId="20577"/>
          <ac:cxnSpMkLst>
            <pc:docMk/>
            <pc:sldMk cId="1891628804" sldId="311"/>
            <ac:cxnSpMk id="12" creationId="{E8520F12-B5D6-8891-1E0A-CF218AD140E5}"/>
          </ac:cxnSpMkLst>
        </pc:cxnChg>
        <pc:cxnChg chg="add del mod">
          <ac:chgData name="Rouven Christen" userId="337c0d64-45d0-4604-b617-7dec6b9792d0" providerId="ADAL" clId="{DC80496D-24A5-47EA-8D09-770F6D43ED0B}" dt="2024-12-10T11:29:18.833" v="4896" actId="478"/>
          <ac:cxnSpMkLst>
            <pc:docMk/>
            <pc:sldMk cId="1891628804" sldId="311"/>
            <ac:cxnSpMk id="13" creationId="{1B27146E-8C30-3EB7-07EC-A0A146A73742}"/>
          </ac:cxnSpMkLst>
        </pc:cxnChg>
        <pc:cxnChg chg="add mod">
          <ac:chgData name="Rouven Christen" userId="337c0d64-45d0-4604-b617-7dec6b9792d0" providerId="ADAL" clId="{DC80496D-24A5-47EA-8D09-770F6D43ED0B}" dt="2024-12-10T12:51:31.404" v="5758" actId="20577"/>
          <ac:cxnSpMkLst>
            <pc:docMk/>
            <pc:sldMk cId="1891628804" sldId="311"/>
            <ac:cxnSpMk id="20" creationId="{FF6EB823-5676-51EF-3769-DD4E9393BE9C}"/>
          </ac:cxnSpMkLst>
        </pc:cxnChg>
      </pc:sldChg>
      <pc:sldChg chg="addSp delSp modSp new mod modClrScheme chgLayout">
        <pc:chgData name="Rouven Christen" userId="337c0d64-45d0-4604-b617-7dec6b9792d0" providerId="ADAL" clId="{DC80496D-24A5-47EA-8D09-770F6D43ED0B}" dt="2024-12-10T12:48:23.840" v="5712" actId="404"/>
        <pc:sldMkLst>
          <pc:docMk/>
          <pc:sldMk cId="2491946936" sldId="312"/>
        </pc:sldMkLst>
        <pc:spChg chg="del mod ord">
          <ac:chgData name="Rouven Christen" userId="337c0d64-45d0-4604-b617-7dec6b9792d0" providerId="ADAL" clId="{DC80496D-24A5-47EA-8D09-770F6D43ED0B}" dt="2024-12-10T12:37:02.484" v="5205" actId="700"/>
          <ac:spMkLst>
            <pc:docMk/>
            <pc:sldMk cId="2491946936" sldId="312"/>
            <ac:spMk id="2" creationId="{FEB2915E-C115-352C-7432-AB71961A61F7}"/>
          </ac:spMkLst>
        </pc:spChg>
        <pc:spChg chg="mod ord">
          <ac:chgData name="Rouven Christen" userId="337c0d64-45d0-4604-b617-7dec6b9792d0" providerId="ADAL" clId="{DC80496D-24A5-47EA-8D09-770F6D43ED0B}" dt="2024-12-10T12:37:02.484" v="5205" actId="700"/>
          <ac:spMkLst>
            <pc:docMk/>
            <pc:sldMk cId="2491946936" sldId="312"/>
            <ac:spMk id="3" creationId="{DC554BFA-7775-32B5-E085-4C26F97570FA}"/>
          </ac:spMkLst>
        </pc:spChg>
        <pc:spChg chg="mod ord">
          <ac:chgData name="Rouven Christen" userId="337c0d64-45d0-4604-b617-7dec6b9792d0" providerId="ADAL" clId="{DC80496D-24A5-47EA-8D09-770F6D43ED0B}" dt="2024-12-10T12:37:02.484" v="5205" actId="700"/>
          <ac:spMkLst>
            <pc:docMk/>
            <pc:sldMk cId="2491946936" sldId="312"/>
            <ac:spMk id="4" creationId="{F28166CA-2A1D-42AE-CFCC-BAB5E521DBF5}"/>
          </ac:spMkLst>
        </pc:spChg>
        <pc:spChg chg="mod ord">
          <ac:chgData name="Rouven Christen" userId="337c0d64-45d0-4604-b617-7dec6b9792d0" providerId="ADAL" clId="{DC80496D-24A5-47EA-8D09-770F6D43ED0B}" dt="2024-12-10T12:37:02.484" v="5205" actId="700"/>
          <ac:spMkLst>
            <pc:docMk/>
            <pc:sldMk cId="2491946936" sldId="312"/>
            <ac:spMk id="5" creationId="{E8B10C78-24BD-5717-D350-C8D5C249CBB0}"/>
          </ac:spMkLst>
        </pc:spChg>
        <pc:spChg chg="mod ord">
          <ac:chgData name="Rouven Christen" userId="337c0d64-45d0-4604-b617-7dec6b9792d0" providerId="ADAL" clId="{DC80496D-24A5-47EA-8D09-770F6D43ED0B}" dt="2024-12-10T12:37:02.484" v="5205" actId="700"/>
          <ac:spMkLst>
            <pc:docMk/>
            <pc:sldMk cId="2491946936" sldId="312"/>
            <ac:spMk id="6" creationId="{9A56D125-1455-6264-310D-1398407BE1F3}"/>
          </ac:spMkLst>
        </pc:spChg>
        <pc:spChg chg="add mod ord">
          <ac:chgData name="Rouven Christen" userId="337c0d64-45d0-4604-b617-7dec6b9792d0" providerId="ADAL" clId="{DC80496D-24A5-47EA-8D09-770F6D43ED0B}" dt="2024-12-10T12:37:08.273" v="5220" actId="20577"/>
          <ac:spMkLst>
            <pc:docMk/>
            <pc:sldMk cId="2491946936" sldId="312"/>
            <ac:spMk id="7" creationId="{F8E4AF9B-DD36-5FE0-ECF0-A2E5A0C27413}"/>
          </ac:spMkLst>
        </pc:spChg>
        <pc:spChg chg="add mod ord">
          <ac:chgData name="Rouven Christen" userId="337c0d64-45d0-4604-b617-7dec6b9792d0" providerId="ADAL" clId="{DC80496D-24A5-47EA-8D09-770F6D43ED0B}" dt="2024-12-10T12:48:23.840" v="5712" actId="404"/>
          <ac:spMkLst>
            <pc:docMk/>
            <pc:sldMk cId="2491946936" sldId="312"/>
            <ac:spMk id="8" creationId="{A7C52EA6-3B7C-49B3-5407-6D4359F1F6FD}"/>
          </ac:spMkLst>
        </pc:spChg>
        <pc:spChg chg="add mod ord">
          <ac:chgData name="Rouven Christen" userId="337c0d64-45d0-4604-b617-7dec6b9792d0" providerId="ADAL" clId="{DC80496D-24A5-47EA-8D09-770F6D43ED0B}" dt="2024-12-10T12:37:19.933" v="5246" actId="20577"/>
          <ac:spMkLst>
            <pc:docMk/>
            <pc:sldMk cId="2491946936" sldId="312"/>
            <ac:spMk id="9" creationId="{5855EF2A-C5F3-15E9-CF04-A5A6817ECC05}"/>
          </ac:spMkLst>
        </pc:spChg>
        <pc:spChg chg="add mod ord">
          <ac:chgData name="Rouven Christen" userId="337c0d64-45d0-4604-b617-7dec6b9792d0" providerId="ADAL" clId="{DC80496D-24A5-47EA-8D09-770F6D43ED0B}" dt="2024-12-10T12:45:51.768" v="5678" actId="20577"/>
          <ac:spMkLst>
            <pc:docMk/>
            <pc:sldMk cId="2491946936" sldId="312"/>
            <ac:spMk id="10" creationId="{89E4ABE1-055D-A622-2E17-16EA325CCA4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F4844-5D10-488F-9B15-7B5818C626A4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96FE796-A7CE-4468-A6D3-482D49899E3C}">
      <dgm:prSet phldrT="[Text]" custT="1"/>
      <dgm:spPr>
        <a:ln w="28575">
          <a:solidFill>
            <a:srgbClr val="7030A0"/>
          </a:solidFill>
        </a:ln>
      </dgm:spPr>
      <dgm:t>
        <a:bodyPr/>
        <a:lstStyle/>
        <a:p>
          <a:r>
            <a:rPr lang="en-US" sz="2000" dirty="0"/>
            <a:t>Modelling the cell behavior</a:t>
          </a:r>
        </a:p>
      </dgm:t>
    </dgm:pt>
    <dgm:pt modelId="{71079B99-FD7F-4BEA-BE46-4AC164656D30}" type="parTrans" cxnId="{38C7D601-2145-4646-B78E-71DE28996BDD}">
      <dgm:prSet/>
      <dgm:spPr/>
      <dgm:t>
        <a:bodyPr/>
        <a:lstStyle/>
        <a:p>
          <a:endParaRPr lang="en-US" sz="2000"/>
        </a:p>
      </dgm:t>
    </dgm:pt>
    <dgm:pt modelId="{7EE2C892-F104-490E-AB02-A5BBA58B7CF1}" type="sibTrans" cxnId="{38C7D601-2145-4646-B78E-71DE28996BDD}">
      <dgm:prSet/>
      <dgm:spPr/>
      <dgm:t>
        <a:bodyPr/>
        <a:lstStyle/>
        <a:p>
          <a:endParaRPr lang="en-US" sz="2000"/>
        </a:p>
      </dgm:t>
    </dgm:pt>
    <dgm:pt modelId="{D9EDC3C2-D20B-4D85-B30C-62BF21BAD90A}">
      <dgm:prSet phldrT="[Text]" custT="1"/>
      <dgm:spPr>
        <a:ln w="28575">
          <a:solidFill>
            <a:srgbClr val="7030A0"/>
          </a:solidFill>
        </a:ln>
      </dgm:spPr>
      <dgm:t>
        <a:bodyPr/>
        <a:lstStyle/>
        <a:p>
          <a:r>
            <a:rPr lang="en-US" sz="2000" dirty="0"/>
            <a:t>Electrochemical model</a:t>
          </a:r>
        </a:p>
      </dgm:t>
    </dgm:pt>
    <dgm:pt modelId="{01D7CED0-13AC-4035-9F76-F7AFB7817F97}" type="parTrans" cxnId="{17850A63-0348-49DC-B765-D91192C46935}">
      <dgm:prSet/>
      <dgm:spPr/>
      <dgm:t>
        <a:bodyPr/>
        <a:lstStyle/>
        <a:p>
          <a:endParaRPr lang="en-US" sz="2000"/>
        </a:p>
      </dgm:t>
    </dgm:pt>
    <dgm:pt modelId="{35B04F6E-3F91-4455-AD71-80FF82641FBC}" type="sibTrans" cxnId="{17850A63-0348-49DC-B765-D91192C46935}">
      <dgm:prSet/>
      <dgm:spPr/>
      <dgm:t>
        <a:bodyPr/>
        <a:lstStyle/>
        <a:p>
          <a:endParaRPr lang="en-US" sz="2000" dirty="0"/>
        </a:p>
      </dgm:t>
    </dgm:pt>
    <dgm:pt modelId="{75F3EB8D-4804-479B-9762-13D369CD5471}">
      <dgm:prSet phldrT="[Text]" custT="1"/>
      <dgm:spPr>
        <a:ln w="28575">
          <a:solidFill>
            <a:srgbClr val="7030A0"/>
          </a:solidFill>
        </a:ln>
      </dgm:spPr>
      <dgm:t>
        <a:bodyPr/>
        <a:lstStyle/>
        <a:p>
          <a:r>
            <a:rPr lang="en-US" sz="2000" dirty="0"/>
            <a:t>Equivalent circuit model</a:t>
          </a:r>
        </a:p>
      </dgm:t>
    </dgm:pt>
    <dgm:pt modelId="{A5452672-FAC2-4118-B3B8-F4E52482109D}" type="parTrans" cxnId="{B06D7515-CB5A-40AA-9B8A-CA61C9994B41}">
      <dgm:prSet/>
      <dgm:spPr/>
      <dgm:t>
        <a:bodyPr/>
        <a:lstStyle/>
        <a:p>
          <a:endParaRPr lang="en-US" sz="2000"/>
        </a:p>
      </dgm:t>
    </dgm:pt>
    <dgm:pt modelId="{66C50D63-50CF-418E-8DC1-595E1394A2A8}" type="sibTrans" cxnId="{B06D7515-CB5A-40AA-9B8A-CA61C9994B41}">
      <dgm:prSet/>
      <dgm:spPr/>
      <dgm:t>
        <a:bodyPr/>
        <a:lstStyle/>
        <a:p>
          <a:endParaRPr lang="en-US" sz="2000"/>
        </a:p>
      </dgm:t>
    </dgm:pt>
    <dgm:pt modelId="{72385AA9-E089-477D-AA2C-60F5E09BEFED}">
      <dgm:prSet phldrT="[Text]" custT="1"/>
      <dgm:spPr>
        <a:ln w="28575">
          <a:solidFill>
            <a:srgbClr val="7030A0"/>
          </a:solidFill>
        </a:ln>
      </dgm:spPr>
      <dgm:t>
        <a:bodyPr/>
        <a:lstStyle/>
        <a:p>
          <a:pPr>
            <a:buNone/>
          </a:pPr>
          <a:r>
            <a:rPr lang="en-US" sz="2000" dirty="0"/>
            <a:t>Black box model</a:t>
          </a:r>
        </a:p>
      </dgm:t>
    </dgm:pt>
    <dgm:pt modelId="{8DFED942-ADD3-4712-B0BB-FF0A914C639A}" type="parTrans" cxnId="{34B62DE5-B6AF-4448-AA74-059DC29F0A25}">
      <dgm:prSet/>
      <dgm:spPr/>
      <dgm:t>
        <a:bodyPr/>
        <a:lstStyle/>
        <a:p>
          <a:endParaRPr lang="en-US" sz="2000"/>
        </a:p>
      </dgm:t>
    </dgm:pt>
    <dgm:pt modelId="{13384CD1-1427-423F-A16C-EFE8C076EC99}" type="sibTrans" cxnId="{34B62DE5-B6AF-4448-AA74-059DC29F0A25}">
      <dgm:prSet/>
      <dgm:spPr/>
      <dgm:t>
        <a:bodyPr/>
        <a:lstStyle/>
        <a:p>
          <a:endParaRPr lang="en-US" sz="2000"/>
        </a:p>
      </dgm:t>
    </dgm:pt>
    <dgm:pt modelId="{9C625587-6CF7-45ED-9360-08D31A6AE7CA}" type="pres">
      <dgm:prSet presAssocID="{868F4844-5D10-488F-9B15-7B5818C626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DB8320-8AC1-4197-AB6B-5AB5ED72B01E}" type="pres">
      <dgm:prSet presAssocID="{596FE796-A7CE-4468-A6D3-482D49899E3C}" presName="hierRoot1" presStyleCnt="0"/>
      <dgm:spPr/>
    </dgm:pt>
    <dgm:pt modelId="{7D7D36B2-5244-4B22-A092-5D089B84E633}" type="pres">
      <dgm:prSet presAssocID="{596FE796-A7CE-4468-A6D3-482D49899E3C}" presName="composite" presStyleCnt="0"/>
      <dgm:spPr/>
    </dgm:pt>
    <dgm:pt modelId="{5C93F9A4-EAAA-4035-86CF-62AEAA52FEC9}" type="pres">
      <dgm:prSet presAssocID="{596FE796-A7CE-4468-A6D3-482D49899E3C}" presName="background" presStyleLbl="node0" presStyleIdx="0" presStyleCnt="1"/>
      <dgm:spPr/>
    </dgm:pt>
    <dgm:pt modelId="{D2A93B13-D4DA-4FC2-91B7-23BE9B79D240}" type="pres">
      <dgm:prSet presAssocID="{596FE796-A7CE-4468-A6D3-482D49899E3C}" presName="text" presStyleLbl="fgAcc0" presStyleIdx="0" presStyleCnt="1" custScaleX="106730" custScaleY="65279">
        <dgm:presLayoutVars>
          <dgm:chPref val="3"/>
        </dgm:presLayoutVars>
      </dgm:prSet>
      <dgm:spPr/>
    </dgm:pt>
    <dgm:pt modelId="{4555CFFE-B8DF-4924-AF61-CE98640EFDE0}" type="pres">
      <dgm:prSet presAssocID="{596FE796-A7CE-4468-A6D3-482D49899E3C}" presName="hierChild2" presStyleCnt="0"/>
      <dgm:spPr/>
    </dgm:pt>
    <dgm:pt modelId="{C7CD9DD9-8772-4880-AD0B-EA27C65C4406}" type="pres">
      <dgm:prSet presAssocID="{01D7CED0-13AC-4035-9F76-F7AFB7817F97}" presName="Name10" presStyleLbl="parChTrans1D2" presStyleIdx="0" presStyleCnt="3"/>
      <dgm:spPr/>
    </dgm:pt>
    <dgm:pt modelId="{8491B1D0-3188-4C28-9D79-47BB1E16A2E6}" type="pres">
      <dgm:prSet presAssocID="{D9EDC3C2-D20B-4D85-B30C-62BF21BAD90A}" presName="hierRoot2" presStyleCnt="0"/>
      <dgm:spPr/>
    </dgm:pt>
    <dgm:pt modelId="{7A30B63E-BA12-411E-9BFD-47F9E27E05FC}" type="pres">
      <dgm:prSet presAssocID="{D9EDC3C2-D20B-4D85-B30C-62BF21BAD90A}" presName="composite2" presStyleCnt="0"/>
      <dgm:spPr/>
    </dgm:pt>
    <dgm:pt modelId="{3946715D-008A-4FAA-AB96-5D5C79FCC6C8}" type="pres">
      <dgm:prSet presAssocID="{D9EDC3C2-D20B-4D85-B30C-62BF21BAD90A}" presName="background2" presStyleLbl="node2" presStyleIdx="0" presStyleCnt="3"/>
      <dgm:spPr/>
    </dgm:pt>
    <dgm:pt modelId="{DB6D4419-5CEE-48C2-A2E0-41F5BAF2644E}" type="pres">
      <dgm:prSet presAssocID="{D9EDC3C2-D20B-4D85-B30C-62BF21BAD90A}" presName="text2" presStyleLbl="fgAcc2" presStyleIdx="0" presStyleCnt="3" custScaleX="106730" custScaleY="65279">
        <dgm:presLayoutVars>
          <dgm:chPref val="3"/>
        </dgm:presLayoutVars>
      </dgm:prSet>
      <dgm:spPr/>
    </dgm:pt>
    <dgm:pt modelId="{A9B1C0D1-B135-4E51-AB28-231921B79F89}" type="pres">
      <dgm:prSet presAssocID="{D9EDC3C2-D20B-4D85-B30C-62BF21BAD90A}" presName="hierChild3" presStyleCnt="0"/>
      <dgm:spPr/>
    </dgm:pt>
    <dgm:pt modelId="{20A9E1AB-6850-4EFA-AC32-47159A5A3DF0}" type="pres">
      <dgm:prSet presAssocID="{A5452672-FAC2-4118-B3B8-F4E52482109D}" presName="Name10" presStyleLbl="parChTrans1D2" presStyleIdx="1" presStyleCnt="3"/>
      <dgm:spPr/>
    </dgm:pt>
    <dgm:pt modelId="{B649C105-A2CB-47DE-A145-D46B3122A1D5}" type="pres">
      <dgm:prSet presAssocID="{75F3EB8D-4804-479B-9762-13D369CD5471}" presName="hierRoot2" presStyleCnt="0"/>
      <dgm:spPr/>
    </dgm:pt>
    <dgm:pt modelId="{BC88BFBF-1587-4D18-A9CB-B72E8B3CE6C8}" type="pres">
      <dgm:prSet presAssocID="{75F3EB8D-4804-479B-9762-13D369CD5471}" presName="composite2" presStyleCnt="0"/>
      <dgm:spPr/>
    </dgm:pt>
    <dgm:pt modelId="{08E00A76-00C0-4A81-ABB5-61AA440A63B7}" type="pres">
      <dgm:prSet presAssocID="{75F3EB8D-4804-479B-9762-13D369CD5471}" presName="background2" presStyleLbl="node2" presStyleIdx="1" presStyleCnt="3"/>
      <dgm:spPr/>
    </dgm:pt>
    <dgm:pt modelId="{80D73600-A58A-46B8-9E59-76464A5A78EA}" type="pres">
      <dgm:prSet presAssocID="{75F3EB8D-4804-479B-9762-13D369CD5471}" presName="text2" presStyleLbl="fgAcc2" presStyleIdx="1" presStyleCnt="3" custScaleX="106730" custScaleY="65279">
        <dgm:presLayoutVars>
          <dgm:chPref val="3"/>
        </dgm:presLayoutVars>
      </dgm:prSet>
      <dgm:spPr/>
    </dgm:pt>
    <dgm:pt modelId="{692274AE-1182-41A5-875B-B99ACC44C87C}" type="pres">
      <dgm:prSet presAssocID="{75F3EB8D-4804-479B-9762-13D369CD5471}" presName="hierChild3" presStyleCnt="0"/>
      <dgm:spPr/>
    </dgm:pt>
    <dgm:pt modelId="{4B0EEC4A-C02B-4385-9262-CCE8FFAAC1D1}" type="pres">
      <dgm:prSet presAssocID="{8DFED942-ADD3-4712-B0BB-FF0A914C639A}" presName="Name10" presStyleLbl="parChTrans1D2" presStyleIdx="2" presStyleCnt="3"/>
      <dgm:spPr/>
    </dgm:pt>
    <dgm:pt modelId="{6F236D01-265A-4107-9F1A-F9D9C10A51C5}" type="pres">
      <dgm:prSet presAssocID="{72385AA9-E089-477D-AA2C-60F5E09BEFED}" presName="hierRoot2" presStyleCnt="0"/>
      <dgm:spPr/>
    </dgm:pt>
    <dgm:pt modelId="{31E35C69-4820-4EFF-8B04-CD2B292A8851}" type="pres">
      <dgm:prSet presAssocID="{72385AA9-E089-477D-AA2C-60F5E09BEFED}" presName="composite2" presStyleCnt="0"/>
      <dgm:spPr/>
    </dgm:pt>
    <dgm:pt modelId="{422FE745-3BDE-43CA-99AF-7389FD8010ED}" type="pres">
      <dgm:prSet presAssocID="{72385AA9-E089-477D-AA2C-60F5E09BEFED}" presName="background2" presStyleLbl="node2" presStyleIdx="2" presStyleCnt="3"/>
      <dgm:spPr/>
    </dgm:pt>
    <dgm:pt modelId="{EFB214B1-E72B-401D-8774-E5F3CF9C1338}" type="pres">
      <dgm:prSet presAssocID="{72385AA9-E089-477D-AA2C-60F5E09BEFED}" presName="text2" presStyleLbl="fgAcc2" presStyleIdx="2" presStyleCnt="3" custScaleX="106730" custScaleY="65279">
        <dgm:presLayoutVars>
          <dgm:chPref val="3"/>
        </dgm:presLayoutVars>
      </dgm:prSet>
      <dgm:spPr/>
    </dgm:pt>
    <dgm:pt modelId="{450D17A2-D545-481A-A5A4-952EECE0CDE3}" type="pres">
      <dgm:prSet presAssocID="{72385AA9-E089-477D-AA2C-60F5E09BEFED}" presName="hierChild3" presStyleCnt="0"/>
      <dgm:spPr/>
    </dgm:pt>
  </dgm:ptLst>
  <dgm:cxnLst>
    <dgm:cxn modelId="{38C7D601-2145-4646-B78E-71DE28996BDD}" srcId="{868F4844-5D10-488F-9B15-7B5818C626A4}" destId="{596FE796-A7CE-4468-A6D3-482D49899E3C}" srcOrd="0" destOrd="0" parTransId="{71079B99-FD7F-4BEA-BE46-4AC164656D30}" sibTransId="{7EE2C892-F104-490E-AB02-A5BBA58B7CF1}"/>
    <dgm:cxn modelId="{B06D7515-CB5A-40AA-9B8A-CA61C9994B41}" srcId="{596FE796-A7CE-4468-A6D3-482D49899E3C}" destId="{75F3EB8D-4804-479B-9762-13D369CD5471}" srcOrd="1" destOrd="0" parTransId="{A5452672-FAC2-4118-B3B8-F4E52482109D}" sibTransId="{66C50D63-50CF-418E-8DC1-595E1394A2A8}"/>
    <dgm:cxn modelId="{98AE3D1B-C5AD-4E00-93BA-9D841F1DE454}" type="presOf" srcId="{A5452672-FAC2-4118-B3B8-F4E52482109D}" destId="{20A9E1AB-6850-4EFA-AC32-47159A5A3DF0}" srcOrd="0" destOrd="0" presId="urn:microsoft.com/office/officeart/2005/8/layout/hierarchy1"/>
    <dgm:cxn modelId="{1DCF0833-AFB2-47BB-A122-1697187AD695}" type="presOf" srcId="{72385AA9-E089-477D-AA2C-60F5E09BEFED}" destId="{EFB214B1-E72B-401D-8774-E5F3CF9C1338}" srcOrd="0" destOrd="0" presId="urn:microsoft.com/office/officeart/2005/8/layout/hierarchy1"/>
    <dgm:cxn modelId="{17850A63-0348-49DC-B765-D91192C46935}" srcId="{596FE796-A7CE-4468-A6D3-482D49899E3C}" destId="{D9EDC3C2-D20B-4D85-B30C-62BF21BAD90A}" srcOrd="0" destOrd="0" parTransId="{01D7CED0-13AC-4035-9F76-F7AFB7817F97}" sibTransId="{35B04F6E-3F91-4455-AD71-80FF82641FBC}"/>
    <dgm:cxn modelId="{FB8AE281-3FD8-4670-A6CE-1C6B51F0CC42}" type="presOf" srcId="{75F3EB8D-4804-479B-9762-13D369CD5471}" destId="{80D73600-A58A-46B8-9E59-76464A5A78EA}" srcOrd="0" destOrd="0" presId="urn:microsoft.com/office/officeart/2005/8/layout/hierarchy1"/>
    <dgm:cxn modelId="{CBF02C8D-4867-4831-9B79-7D955688FB88}" type="presOf" srcId="{596FE796-A7CE-4468-A6D3-482D49899E3C}" destId="{D2A93B13-D4DA-4FC2-91B7-23BE9B79D240}" srcOrd="0" destOrd="0" presId="urn:microsoft.com/office/officeart/2005/8/layout/hierarchy1"/>
    <dgm:cxn modelId="{C72E7393-005E-414E-B801-13007BB23E94}" type="presOf" srcId="{01D7CED0-13AC-4035-9F76-F7AFB7817F97}" destId="{C7CD9DD9-8772-4880-AD0B-EA27C65C4406}" srcOrd="0" destOrd="0" presId="urn:microsoft.com/office/officeart/2005/8/layout/hierarchy1"/>
    <dgm:cxn modelId="{E789AFE3-B0EB-4EAD-9B2B-F44A4F6918EB}" type="presOf" srcId="{D9EDC3C2-D20B-4D85-B30C-62BF21BAD90A}" destId="{DB6D4419-5CEE-48C2-A2E0-41F5BAF2644E}" srcOrd="0" destOrd="0" presId="urn:microsoft.com/office/officeart/2005/8/layout/hierarchy1"/>
    <dgm:cxn modelId="{34B62DE5-B6AF-4448-AA74-059DC29F0A25}" srcId="{596FE796-A7CE-4468-A6D3-482D49899E3C}" destId="{72385AA9-E089-477D-AA2C-60F5E09BEFED}" srcOrd="2" destOrd="0" parTransId="{8DFED942-ADD3-4712-B0BB-FF0A914C639A}" sibTransId="{13384CD1-1427-423F-A16C-EFE8C076EC99}"/>
    <dgm:cxn modelId="{9E4816E6-5734-4926-A575-FB46125D0E76}" type="presOf" srcId="{8DFED942-ADD3-4712-B0BB-FF0A914C639A}" destId="{4B0EEC4A-C02B-4385-9262-CCE8FFAAC1D1}" srcOrd="0" destOrd="0" presId="urn:microsoft.com/office/officeart/2005/8/layout/hierarchy1"/>
    <dgm:cxn modelId="{22575BF4-412B-4AA2-B735-8F04392E183F}" type="presOf" srcId="{868F4844-5D10-488F-9B15-7B5818C626A4}" destId="{9C625587-6CF7-45ED-9360-08D31A6AE7CA}" srcOrd="0" destOrd="0" presId="urn:microsoft.com/office/officeart/2005/8/layout/hierarchy1"/>
    <dgm:cxn modelId="{6C01E7D0-A2F1-473F-8BA0-E77908D8BA42}" type="presParOf" srcId="{9C625587-6CF7-45ED-9360-08D31A6AE7CA}" destId="{76DB8320-8AC1-4197-AB6B-5AB5ED72B01E}" srcOrd="0" destOrd="0" presId="urn:microsoft.com/office/officeart/2005/8/layout/hierarchy1"/>
    <dgm:cxn modelId="{F688E868-3DA9-4443-9AF0-968D5101EE6F}" type="presParOf" srcId="{76DB8320-8AC1-4197-AB6B-5AB5ED72B01E}" destId="{7D7D36B2-5244-4B22-A092-5D089B84E633}" srcOrd="0" destOrd="0" presId="urn:microsoft.com/office/officeart/2005/8/layout/hierarchy1"/>
    <dgm:cxn modelId="{39D08A9E-E32A-41AC-9881-C5211F23EBAF}" type="presParOf" srcId="{7D7D36B2-5244-4B22-A092-5D089B84E633}" destId="{5C93F9A4-EAAA-4035-86CF-62AEAA52FEC9}" srcOrd="0" destOrd="0" presId="urn:microsoft.com/office/officeart/2005/8/layout/hierarchy1"/>
    <dgm:cxn modelId="{D0C5F88C-E897-40F5-AF2D-3C5673D8BB40}" type="presParOf" srcId="{7D7D36B2-5244-4B22-A092-5D089B84E633}" destId="{D2A93B13-D4DA-4FC2-91B7-23BE9B79D240}" srcOrd="1" destOrd="0" presId="urn:microsoft.com/office/officeart/2005/8/layout/hierarchy1"/>
    <dgm:cxn modelId="{83A4E18A-D563-4B2B-9510-606CD9EFED0A}" type="presParOf" srcId="{76DB8320-8AC1-4197-AB6B-5AB5ED72B01E}" destId="{4555CFFE-B8DF-4924-AF61-CE98640EFDE0}" srcOrd="1" destOrd="0" presId="urn:microsoft.com/office/officeart/2005/8/layout/hierarchy1"/>
    <dgm:cxn modelId="{4028F398-48CB-4090-A69E-12493ED14E33}" type="presParOf" srcId="{4555CFFE-B8DF-4924-AF61-CE98640EFDE0}" destId="{C7CD9DD9-8772-4880-AD0B-EA27C65C4406}" srcOrd="0" destOrd="0" presId="urn:microsoft.com/office/officeart/2005/8/layout/hierarchy1"/>
    <dgm:cxn modelId="{7D4E5CA1-C506-4719-8306-3258B0AACC58}" type="presParOf" srcId="{4555CFFE-B8DF-4924-AF61-CE98640EFDE0}" destId="{8491B1D0-3188-4C28-9D79-47BB1E16A2E6}" srcOrd="1" destOrd="0" presId="urn:microsoft.com/office/officeart/2005/8/layout/hierarchy1"/>
    <dgm:cxn modelId="{BC21FDDC-5434-4AD2-B87E-E7E47E3D0EE4}" type="presParOf" srcId="{8491B1D0-3188-4C28-9D79-47BB1E16A2E6}" destId="{7A30B63E-BA12-411E-9BFD-47F9E27E05FC}" srcOrd="0" destOrd="0" presId="urn:microsoft.com/office/officeart/2005/8/layout/hierarchy1"/>
    <dgm:cxn modelId="{BEB52F0E-C441-4F41-A02E-2CB41AD60F2B}" type="presParOf" srcId="{7A30B63E-BA12-411E-9BFD-47F9E27E05FC}" destId="{3946715D-008A-4FAA-AB96-5D5C79FCC6C8}" srcOrd="0" destOrd="0" presId="urn:microsoft.com/office/officeart/2005/8/layout/hierarchy1"/>
    <dgm:cxn modelId="{59B0F94A-4312-4608-91EA-DB4541D683EC}" type="presParOf" srcId="{7A30B63E-BA12-411E-9BFD-47F9E27E05FC}" destId="{DB6D4419-5CEE-48C2-A2E0-41F5BAF2644E}" srcOrd="1" destOrd="0" presId="urn:microsoft.com/office/officeart/2005/8/layout/hierarchy1"/>
    <dgm:cxn modelId="{D1334998-6242-4B18-BB15-519FCAFD0356}" type="presParOf" srcId="{8491B1D0-3188-4C28-9D79-47BB1E16A2E6}" destId="{A9B1C0D1-B135-4E51-AB28-231921B79F89}" srcOrd="1" destOrd="0" presId="urn:microsoft.com/office/officeart/2005/8/layout/hierarchy1"/>
    <dgm:cxn modelId="{9D193FA4-FB63-40D1-B298-57BA0A8CAA96}" type="presParOf" srcId="{4555CFFE-B8DF-4924-AF61-CE98640EFDE0}" destId="{20A9E1AB-6850-4EFA-AC32-47159A5A3DF0}" srcOrd="2" destOrd="0" presId="urn:microsoft.com/office/officeart/2005/8/layout/hierarchy1"/>
    <dgm:cxn modelId="{BF0AF616-E4C8-4F26-B31A-F61CEC6D738B}" type="presParOf" srcId="{4555CFFE-B8DF-4924-AF61-CE98640EFDE0}" destId="{B649C105-A2CB-47DE-A145-D46B3122A1D5}" srcOrd="3" destOrd="0" presId="urn:microsoft.com/office/officeart/2005/8/layout/hierarchy1"/>
    <dgm:cxn modelId="{73A0E2E6-A8EA-4D20-B40D-8C769FB8E9C1}" type="presParOf" srcId="{B649C105-A2CB-47DE-A145-D46B3122A1D5}" destId="{BC88BFBF-1587-4D18-A9CB-B72E8B3CE6C8}" srcOrd="0" destOrd="0" presId="urn:microsoft.com/office/officeart/2005/8/layout/hierarchy1"/>
    <dgm:cxn modelId="{DB9F8AAE-8635-4FAA-997E-C7F7A40BEE45}" type="presParOf" srcId="{BC88BFBF-1587-4D18-A9CB-B72E8B3CE6C8}" destId="{08E00A76-00C0-4A81-ABB5-61AA440A63B7}" srcOrd="0" destOrd="0" presId="urn:microsoft.com/office/officeart/2005/8/layout/hierarchy1"/>
    <dgm:cxn modelId="{0A1D2C44-1B78-442E-862C-7BA658D74EF2}" type="presParOf" srcId="{BC88BFBF-1587-4D18-A9CB-B72E8B3CE6C8}" destId="{80D73600-A58A-46B8-9E59-76464A5A78EA}" srcOrd="1" destOrd="0" presId="urn:microsoft.com/office/officeart/2005/8/layout/hierarchy1"/>
    <dgm:cxn modelId="{C9D9D4E9-35A1-4CDC-8ED3-398CE1D72C0C}" type="presParOf" srcId="{B649C105-A2CB-47DE-A145-D46B3122A1D5}" destId="{692274AE-1182-41A5-875B-B99ACC44C87C}" srcOrd="1" destOrd="0" presId="urn:microsoft.com/office/officeart/2005/8/layout/hierarchy1"/>
    <dgm:cxn modelId="{1FB13720-31A8-440D-A721-A6B2F4359477}" type="presParOf" srcId="{4555CFFE-B8DF-4924-AF61-CE98640EFDE0}" destId="{4B0EEC4A-C02B-4385-9262-CCE8FFAAC1D1}" srcOrd="4" destOrd="0" presId="urn:microsoft.com/office/officeart/2005/8/layout/hierarchy1"/>
    <dgm:cxn modelId="{7EC8A6F6-6554-4398-B7DB-7EE2376F225D}" type="presParOf" srcId="{4555CFFE-B8DF-4924-AF61-CE98640EFDE0}" destId="{6F236D01-265A-4107-9F1A-F9D9C10A51C5}" srcOrd="5" destOrd="0" presId="urn:microsoft.com/office/officeart/2005/8/layout/hierarchy1"/>
    <dgm:cxn modelId="{86D0C0C2-0390-4602-B69D-E64D8D475DF0}" type="presParOf" srcId="{6F236D01-265A-4107-9F1A-F9D9C10A51C5}" destId="{31E35C69-4820-4EFF-8B04-CD2B292A8851}" srcOrd="0" destOrd="0" presId="urn:microsoft.com/office/officeart/2005/8/layout/hierarchy1"/>
    <dgm:cxn modelId="{4668CF90-3A81-4BE1-B436-7228DDFFEA19}" type="presParOf" srcId="{31E35C69-4820-4EFF-8B04-CD2B292A8851}" destId="{422FE745-3BDE-43CA-99AF-7389FD8010ED}" srcOrd="0" destOrd="0" presId="urn:microsoft.com/office/officeart/2005/8/layout/hierarchy1"/>
    <dgm:cxn modelId="{556623DA-A18F-4BA1-B1DF-7D498EBD68E7}" type="presParOf" srcId="{31E35C69-4820-4EFF-8B04-CD2B292A8851}" destId="{EFB214B1-E72B-401D-8774-E5F3CF9C1338}" srcOrd="1" destOrd="0" presId="urn:microsoft.com/office/officeart/2005/8/layout/hierarchy1"/>
    <dgm:cxn modelId="{8B9C6EA4-E1FC-466D-8523-9E3A49BC46FE}" type="presParOf" srcId="{6F236D01-265A-4107-9F1A-F9D9C10A51C5}" destId="{450D17A2-D545-481A-A5A4-952EECE0CDE3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EEC4A-C02B-4385-9262-CCE8FFAAC1D1}">
      <dsp:nvSpPr>
        <dsp:cNvPr id="0" name=""/>
        <dsp:cNvSpPr/>
      </dsp:nvSpPr>
      <dsp:spPr>
        <a:xfrm>
          <a:off x="4438027" y="1066049"/>
          <a:ext cx="3135736" cy="707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950"/>
              </a:lnTo>
              <a:lnTo>
                <a:pt x="3135736" y="481950"/>
              </a:lnTo>
              <a:lnTo>
                <a:pt x="3135736" y="7072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E1AB-6850-4EFA-AC32-47159A5A3DF0}">
      <dsp:nvSpPr>
        <dsp:cNvPr id="0" name=""/>
        <dsp:cNvSpPr/>
      </dsp:nvSpPr>
      <dsp:spPr>
        <a:xfrm>
          <a:off x="4392307" y="1066049"/>
          <a:ext cx="91440" cy="707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72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D9DD9-8772-4880-AD0B-EA27C65C4406}">
      <dsp:nvSpPr>
        <dsp:cNvPr id="0" name=""/>
        <dsp:cNvSpPr/>
      </dsp:nvSpPr>
      <dsp:spPr>
        <a:xfrm>
          <a:off x="1302290" y="1066049"/>
          <a:ext cx="3135736" cy="707220"/>
        </a:xfrm>
        <a:custGeom>
          <a:avLst/>
          <a:gdLst/>
          <a:ahLst/>
          <a:cxnLst/>
          <a:rect l="0" t="0" r="0" b="0"/>
          <a:pathLst>
            <a:path>
              <a:moveTo>
                <a:pt x="3135736" y="0"/>
              </a:moveTo>
              <a:lnTo>
                <a:pt x="3135736" y="481950"/>
              </a:lnTo>
              <a:lnTo>
                <a:pt x="0" y="481950"/>
              </a:lnTo>
              <a:lnTo>
                <a:pt x="0" y="7072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3F9A4-EAAA-4035-86CF-62AEAA52FEC9}">
      <dsp:nvSpPr>
        <dsp:cNvPr id="0" name=""/>
        <dsp:cNvSpPr/>
      </dsp:nvSpPr>
      <dsp:spPr>
        <a:xfrm>
          <a:off x="3140348" y="58055"/>
          <a:ext cx="2595357" cy="1007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93B13-D4DA-4FC2-91B7-23BE9B79D240}">
      <dsp:nvSpPr>
        <dsp:cNvPr id="0" name=""/>
        <dsp:cNvSpPr/>
      </dsp:nvSpPr>
      <dsp:spPr>
        <a:xfrm>
          <a:off x="3410537" y="314735"/>
          <a:ext cx="2595357" cy="1007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Modelling the cell behavior</a:t>
          </a:r>
        </a:p>
      </dsp:txBody>
      <dsp:txXfrm>
        <a:off x="3440060" y="344258"/>
        <a:ext cx="2536311" cy="948947"/>
      </dsp:txXfrm>
    </dsp:sp>
    <dsp:sp modelId="{3946715D-008A-4FAA-AB96-5D5C79FCC6C8}">
      <dsp:nvSpPr>
        <dsp:cNvPr id="0" name=""/>
        <dsp:cNvSpPr/>
      </dsp:nvSpPr>
      <dsp:spPr>
        <a:xfrm>
          <a:off x="4612" y="1773270"/>
          <a:ext cx="2595357" cy="1007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D4419-5CEE-48C2-A2E0-41F5BAF2644E}">
      <dsp:nvSpPr>
        <dsp:cNvPr id="0" name=""/>
        <dsp:cNvSpPr/>
      </dsp:nvSpPr>
      <dsp:spPr>
        <a:xfrm>
          <a:off x="274801" y="2029950"/>
          <a:ext cx="2595357" cy="1007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Electrochemical model</a:t>
          </a:r>
        </a:p>
      </dsp:txBody>
      <dsp:txXfrm>
        <a:off x="304324" y="2059473"/>
        <a:ext cx="2536311" cy="948947"/>
      </dsp:txXfrm>
    </dsp:sp>
    <dsp:sp modelId="{08E00A76-00C0-4A81-ABB5-61AA440A63B7}">
      <dsp:nvSpPr>
        <dsp:cNvPr id="0" name=""/>
        <dsp:cNvSpPr/>
      </dsp:nvSpPr>
      <dsp:spPr>
        <a:xfrm>
          <a:off x="3140348" y="1773270"/>
          <a:ext cx="2595357" cy="1007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73600-A58A-46B8-9E59-76464A5A78EA}">
      <dsp:nvSpPr>
        <dsp:cNvPr id="0" name=""/>
        <dsp:cNvSpPr/>
      </dsp:nvSpPr>
      <dsp:spPr>
        <a:xfrm>
          <a:off x="3410537" y="2029950"/>
          <a:ext cx="2595357" cy="1007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Equivalent circuit model</a:t>
          </a:r>
        </a:p>
      </dsp:txBody>
      <dsp:txXfrm>
        <a:off x="3440060" y="2059473"/>
        <a:ext cx="2536311" cy="948947"/>
      </dsp:txXfrm>
    </dsp:sp>
    <dsp:sp modelId="{422FE745-3BDE-43CA-99AF-7389FD8010ED}">
      <dsp:nvSpPr>
        <dsp:cNvPr id="0" name=""/>
        <dsp:cNvSpPr/>
      </dsp:nvSpPr>
      <dsp:spPr>
        <a:xfrm>
          <a:off x="6276084" y="1773270"/>
          <a:ext cx="2595357" cy="1007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214B1-E72B-401D-8774-E5F3CF9C1338}">
      <dsp:nvSpPr>
        <dsp:cNvPr id="0" name=""/>
        <dsp:cNvSpPr/>
      </dsp:nvSpPr>
      <dsp:spPr>
        <a:xfrm>
          <a:off x="6546274" y="2029950"/>
          <a:ext cx="2595357" cy="1007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Black box model</a:t>
          </a:r>
        </a:p>
      </dsp:txBody>
      <dsp:txXfrm>
        <a:off x="6575797" y="2059473"/>
        <a:ext cx="2536311" cy="948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CD103423-AA92-4463-B546-25051055BE5B}" type="datetimeFigureOut">
              <a:rPr lang="de-CH" smtClean="0"/>
              <a:t>11.12.2024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0AC0FE12-1407-4B9A-BADD-FA5707FF6D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33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3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DB58EA-FEBF-1702-47DD-220B63A6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68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194" y="1175163"/>
            <a:ext cx="4502806" cy="5001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3865" y="1175163"/>
            <a:ext cx="4502806" cy="500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9479808-0A93-7E4D-0ED4-B2D05A19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849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194" y="855813"/>
            <a:ext cx="4502806" cy="639064"/>
          </a:xfrm>
        </p:spPr>
        <p:txBody>
          <a:bodyPr anchor="ctr"/>
          <a:lstStyle>
            <a:lvl1pPr marL="0" indent="0">
              <a:buNone/>
              <a:defRPr sz="2359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865" y="842995"/>
            <a:ext cx="4502806" cy="651882"/>
          </a:xfrm>
        </p:spPr>
        <p:txBody>
          <a:bodyPr anchor="ctr">
            <a:normAutofit/>
          </a:bodyPr>
          <a:lstStyle>
            <a:lvl1pPr marL="0" indent="0">
              <a:buNone/>
              <a:defRPr sz="2359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194" y="1494878"/>
            <a:ext cx="4502806" cy="46820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093865" y="1494877"/>
            <a:ext cx="4502806" cy="46820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41F6A-C6A5-C0B6-6945-1D442C71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69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0957FE-70AE-628B-6749-5305DBB6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35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0699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90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4B52A96-39FB-C409-6C55-1B572236048C}"/>
              </a:ext>
            </a:extLst>
          </p:cNvPr>
          <p:cNvSpPr txBox="1">
            <a:spLocks/>
          </p:cNvSpPr>
          <p:nvPr userDrawn="1"/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284757-D67E-2270-BD42-203737D0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80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328" y="906248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328" y="1730159"/>
            <a:ext cx="4190702" cy="453115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906248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1730160"/>
            <a:ext cx="4211340" cy="45311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602EE-57D6-25C7-F266-5007962F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08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54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002346"/>
            <a:ext cx="8543925" cy="517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496314"/>
            <a:ext cx="9906000" cy="3616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4963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49631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4963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FBA9F7-AE48-4274-A397-EE9B3E0A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228178E0-DD63-4421-92C0-D1CDD9739566}"/>
              </a:ext>
            </a:extLst>
          </p:cNvPr>
          <p:cNvCxnSpPr/>
          <p:nvPr userDrawn="1"/>
        </p:nvCxnSpPr>
        <p:spPr>
          <a:xfrm>
            <a:off x="0" y="646331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76" y="23405"/>
            <a:ext cx="1276349" cy="5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  <p:sldLayoutId id="2147483704" r:id="rId4"/>
    <p:sldLayoutId id="2147483705" r:id="rId5"/>
    <p:sldLayoutId id="2147483708" r:id="rId6"/>
    <p:sldLayoutId id="2147483709" r:id="rId7"/>
    <p:sldLayoutId id="2147483711" r:id="rId8"/>
    <p:sldLayoutId id="2147483712" r:id="rId9"/>
  </p:sldLayoutIdLst>
  <p:hf hdr="0"/>
  <p:txStyles>
    <p:titleStyle>
      <a:lvl1pPr algn="ctr" defTabSz="914406" rtl="0" eaLnBrk="1" latinLnBrk="0" hangingPunct="1">
        <a:lnSpc>
          <a:spcPct val="90000"/>
        </a:lnSpc>
        <a:spcBef>
          <a:spcPct val="0"/>
        </a:spcBef>
        <a:buNone/>
        <a:defRPr sz="3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starke-hitze-hei%C3%9F-gefahr-warnung-98817/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1.jpeg"/><Relationship Id="rId3" Type="http://schemas.openxmlformats.org/officeDocument/2006/relationships/hyperlink" Target="https://he.wikipedia.org/wiki/%D7%9E%D7%99%D7%97%D7%96%D7%95%D7%A8" TargetMode="External"/><Relationship Id="rId21" Type="http://schemas.openxmlformats.org/officeDocument/2006/relationships/hyperlink" Target="https://freepngimg.com/png/9794-battery-charging-picture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fabacademy.org/archives/2015/as/students/shoval.or/week17.html" TargetMode="External"/><Relationship Id="rId17" Type="http://schemas.openxmlformats.org/officeDocument/2006/relationships/hyperlink" Target="https://freepngimg.com/png/90037-battery-charger-black-iphone-text-white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hyperlink" Target="https://www.pngall.com/rule-png/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openclipart.org/detail/189594/battery-levels.-niveles-de-carga-de-bater%C3%ADa-by-ehecatl1138-189594" TargetMode="External"/><Relationship Id="rId19" Type="http://schemas.openxmlformats.org/officeDocument/2006/relationships/hyperlink" Target="https://journals.sagepub.com/doi/abs/10.1177/01445987231176308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6.png"/><Relationship Id="rId14" Type="http://schemas.openxmlformats.org/officeDocument/2006/relationships/hyperlink" Target="https://pixabay.com/en/battery-cell-electricity-energy-159196/" TargetMode="External"/><Relationship Id="rId22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40.png"/><Relationship Id="rId10" Type="http://schemas.openxmlformats.org/officeDocument/2006/relationships/image" Target="../media/image24.png"/><Relationship Id="rId4" Type="http://schemas.openxmlformats.org/officeDocument/2006/relationships/image" Target="../media/image13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0.png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40.png"/><Relationship Id="rId10" Type="http://schemas.openxmlformats.org/officeDocument/2006/relationships/image" Target="../media/image27.png"/><Relationship Id="rId4" Type="http://schemas.openxmlformats.org/officeDocument/2006/relationships/image" Target="../media/image130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hyperlink" Target="https://doi.org/10.3390/en12214031" TargetMode="External"/><Relationship Id="rId4" Type="http://schemas.openxmlformats.org/officeDocument/2006/relationships/hyperlink" Target="https://doi.org/10.1016/j.jpowsour.2021.22950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en1221403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powsour.2024.235504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powsour.2008.10.078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TE.2020.2971454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hyperlink" Target="https://doi.org/10.3390/en14216972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pplthermaleng.2022.119174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hyperlink" Target="https://doi.org/10.1016/j.icheatmasstransfer.2018.03.01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ngall.com/minus-png/download/53291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svgsilh.com/fr/image/1727487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60692F-58F9-2805-0F59-C8F189EB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B49697-D5BB-0A4C-EE6C-34257264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6F891-73BA-0A0F-B1F2-80036CCB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409A6B-04C6-D60D-6C75-8C129D9D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Li-Ion Battery Course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0F27F80-8C26-E9BF-90A0-2FA1D7BD0595}"/>
              </a:ext>
            </a:extLst>
          </p:cNvPr>
          <p:cNvGrpSpPr/>
          <p:nvPr/>
        </p:nvGrpSpPr>
        <p:grpSpPr>
          <a:xfrm>
            <a:off x="222389" y="849121"/>
            <a:ext cx="9461223" cy="5691158"/>
            <a:chOff x="322526" y="849121"/>
            <a:chExt cx="9461223" cy="5691158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3F2DD8D5-51D3-6B8F-3786-A7B13F8ABE68}"/>
                </a:ext>
              </a:extLst>
            </p:cNvPr>
            <p:cNvGrpSpPr/>
            <p:nvPr/>
          </p:nvGrpSpPr>
          <p:grpSpPr>
            <a:xfrm>
              <a:off x="7163682" y="2062698"/>
              <a:ext cx="2504020" cy="806334"/>
              <a:chOff x="6995990" y="1953573"/>
              <a:chExt cx="2397950" cy="806334"/>
            </a:xfrm>
            <a:solidFill>
              <a:schemeClr val="bg2"/>
            </a:solidFill>
          </p:grpSpPr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A3FBB422-14E7-D96C-8110-E0F6F1142855}"/>
                  </a:ext>
                </a:extLst>
              </p:cNvPr>
              <p:cNvSpPr/>
              <p:nvPr/>
            </p:nvSpPr>
            <p:spPr>
              <a:xfrm>
                <a:off x="6995990" y="1953573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Circular Economy</a:t>
                </a:r>
              </a:p>
            </p:txBody>
          </p:sp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82AE3F99-8BC0-8632-54EB-7945F47CB3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7051716" y="2078735"/>
                <a:ext cx="598854" cy="56541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AA7EB16A-A9E5-E298-07D3-6A13E58DD49A}"/>
                </a:ext>
              </a:extLst>
            </p:cNvPr>
            <p:cNvGrpSpPr/>
            <p:nvPr/>
          </p:nvGrpSpPr>
          <p:grpSpPr>
            <a:xfrm>
              <a:off x="7385799" y="3550725"/>
              <a:ext cx="2397950" cy="806334"/>
              <a:chOff x="7293305" y="2873652"/>
              <a:chExt cx="2397950" cy="806334"/>
            </a:xfrm>
            <a:solidFill>
              <a:schemeClr val="bg2"/>
            </a:solidFill>
          </p:grpSpPr>
          <p:sp>
            <p:nvSpPr>
              <p:cNvPr id="12" name="Rechteck: abgerundete Ecken 11">
                <a:extLst>
                  <a:ext uri="{FF2B5EF4-FFF2-40B4-BE49-F238E27FC236}">
                    <a16:creationId xmlns:a16="http://schemas.microsoft.com/office/drawing/2014/main" id="{C79B045D-A41C-DEDB-4B6D-C31E303682BD}"/>
                  </a:ext>
                </a:extLst>
              </p:cNvPr>
              <p:cNvSpPr/>
              <p:nvPr/>
            </p:nvSpPr>
            <p:spPr>
              <a:xfrm>
                <a:off x="7293305" y="2873652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Standard and Regulations</a:t>
                </a:r>
              </a:p>
            </p:txBody>
          </p:sp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6EDCFF4E-03C7-766A-372E-AA40F28CB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7331521" y="2967597"/>
                <a:ext cx="919140" cy="618445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CB605B3D-9E50-BA11-D9E2-FDA9C95447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7544" y="3207729"/>
              <a:ext cx="2984087" cy="16969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0C4704FD-31CC-79E8-C24B-B1E0D6CBB91B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H="1">
              <a:off x="2720476" y="3182577"/>
              <a:ext cx="2415140" cy="72520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BA3DD8C2-E56C-4B82-4CD2-CEC358C8EB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9000" y="1655455"/>
              <a:ext cx="1670597" cy="138000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C8CE8E8E-3CCF-F94F-131F-F2349DE8262F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209575" y="1655965"/>
              <a:ext cx="1298290" cy="134710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C6E728D9-1FE1-6367-CBD5-6853534259CE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 flipV="1">
              <a:off x="2968311" y="2465865"/>
              <a:ext cx="2084005" cy="62519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40C7E397-8B00-F468-5D43-2D182C9199F9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5209575" y="2465865"/>
              <a:ext cx="1954107" cy="62519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C8955CB6-0F7B-05DB-4814-80FDA867474A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5174600" y="3174067"/>
              <a:ext cx="2211199" cy="77982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DE5294DA-901D-5B75-1D69-1D9FD6417B2C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5153275" y="3174067"/>
              <a:ext cx="3041813" cy="173065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AAA3D94-4281-DFA5-DC6C-73DC4527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5"/>
            <a:stretch/>
          </p:blipFill>
          <p:spPr>
            <a:xfrm>
              <a:off x="3078289" y="2014854"/>
              <a:ext cx="3990109" cy="20514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7103480D-E707-FBAD-5694-DD6AB2AE50AC}"/>
                </a:ext>
              </a:extLst>
            </p:cNvPr>
            <p:cNvGrpSpPr/>
            <p:nvPr/>
          </p:nvGrpSpPr>
          <p:grpSpPr>
            <a:xfrm>
              <a:off x="570361" y="2062698"/>
              <a:ext cx="2397950" cy="806334"/>
              <a:chOff x="570361" y="2162454"/>
              <a:chExt cx="2397950" cy="806334"/>
            </a:xfrm>
            <a:solidFill>
              <a:schemeClr val="bg2"/>
            </a:solidFill>
          </p:grpSpPr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0DE72F27-18A3-8EBA-737B-47C9AC2EBA39}"/>
                  </a:ext>
                </a:extLst>
              </p:cNvPr>
              <p:cNvSpPr/>
              <p:nvPr/>
            </p:nvSpPr>
            <p:spPr>
              <a:xfrm>
                <a:off x="570361" y="2162454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Thermal Design</a:t>
                </a:r>
              </a:p>
            </p:txBody>
          </p:sp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D8C6045D-D8C7-4505-7C7A-DC4ABAF14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662266" y="2287616"/>
                <a:ext cx="595537" cy="52483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C0301A40-FC3E-7DCA-BEBA-C6D49A003A69}"/>
                </a:ext>
              </a:extLst>
            </p:cNvPr>
            <p:cNvGrpSpPr/>
            <p:nvPr/>
          </p:nvGrpSpPr>
          <p:grpSpPr>
            <a:xfrm>
              <a:off x="6996113" y="4904718"/>
              <a:ext cx="2397950" cy="806334"/>
              <a:chOff x="6996113" y="5004474"/>
              <a:chExt cx="2397950" cy="806334"/>
            </a:xfrm>
            <a:solidFill>
              <a:schemeClr val="bg2"/>
            </a:solidFill>
          </p:grpSpPr>
          <p:sp>
            <p:nvSpPr>
              <p:cNvPr id="17" name="Rechteck: abgerundete Ecken 16">
                <a:extLst>
                  <a:ext uri="{FF2B5EF4-FFF2-40B4-BE49-F238E27FC236}">
                    <a16:creationId xmlns:a16="http://schemas.microsoft.com/office/drawing/2014/main" id="{45DA8EC9-A9CE-C67A-50D1-404C98F539E8}"/>
                  </a:ext>
                </a:extLst>
              </p:cNvPr>
              <p:cNvSpPr/>
              <p:nvPr/>
            </p:nvSpPr>
            <p:spPr>
              <a:xfrm>
                <a:off x="6996113" y="5004474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Battery Ageing</a:t>
                </a:r>
              </a:p>
            </p:txBody>
          </p:sp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759A81B1-4264-6D1A-90BD-52A0AC819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rcRect l="24715"/>
              <a:stretch/>
            </p:blipFill>
            <p:spPr>
              <a:xfrm>
                <a:off x="7066881" y="5136175"/>
                <a:ext cx="754653" cy="55799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CCFD9B56-1C3B-C1FE-97F2-48E724A92804}"/>
                </a:ext>
              </a:extLst>
            </p:cNvPr>
            <p:cNvGrpSpPr/>
            <p:nvPr/>
          </p:nvGrpSpPr>
          <p:grpSpPr>
            <a:xfrm>
              <a:off x="322526" y="3504614"/>
              <a:ext cx="2397950" cy="806334"/>
              <a:chOff x="322526" y="3604370"/>
              <a:chExt cx="2397950" cy="806334"/>
            </a:xfrm>
            <a:solidFill>
              <a:schemeClr val="bg2"/>
            </a:solidFill>
          </p:grpSpPr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1F4BDD83-4949-E960-92ED-C5D6C5446CFA}"/>
                  </a:ext>
                </a:extLst>
              </p:cNvPr>
              <p:cNvSpPr/>
              <p:nvPr/>
            </p:nvSpPr>
            <p:spPr>
              <a:xfrm>
                <a:off x="322526" y="3604370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Battery Manage-</a:t>
                </a:r>
                <a:b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ment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System</a:t>
                </a:r>
              </a:p>
            </p:txBody>
          </p:sp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9122E4CA-EED2-308B-8AFD-81F53E5FC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 l="20959" t="17015" r="16884" b="14652"/>
              <a:stretch/>
            </p:blipFill>
            <p:spPr>
              <a:xfrm>
                <a:off x="364829" y="3670348"/>
                <a:ext cx="676025" cy="69525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F4249E3-C5D1-CFA8-21F3-71B70E9D5DE3}"/>
                </a:ext>
              </a:extLst>
            </p:cNvPr>
            <p:cNvGrpSpPr/>
            <p:nvPr/>
          </p:nvGrpSpPr>
          <p:grpSpPr>
            <a:xfrm>
              <a:off x="5308890" y="849631"/>
              <a:ext cx="2397950" cy="806334"/>
              <a:chOff x="5308890" y="949387"/>
              <a:chExt cx="2397950" cy="806334"/>
            </a:xfrm>
          </p:grpSpPr>
          <p:sp>
            <p:nvSpPr>
              <p:cNvPr id="8" name="Rechteck: abgerundete Ecken 7">
                <a:extLst>
                  <a:ext uri="{FF2B5EF4-FFF2-40B4-BE49-F238E27FC236}">
                    <a16:creationId xmlns:a16="http://schemas.microsoft.com/office/drawing/2014/main" id="{7EC316AD-DA3C-3938-5919-7C5FBC8E3144}"/>
                  </a:ext>
                </a:extLst>
              </p:cNvPr>
              <p:cNvSpPr/>
              <p:nvPr/>
            </p:nvSpPr>
            <p:spPr>
              <a:xfrm>
                <a:off x="5308890" y="949387"/>
                <a:ext cx="2397950" cy="806334"/>
              </a:xfrm>
              <a:prstGeom prst="roundRect">
                <a:avLst/>
              </a:prstGeom>
              <a:solidFill>
                <a:schemeClr val="bg2">
                  <a:alpha val="50196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Li-Ion Battery Cells</a:t>
                </a:r>
              </a:p>
            </p:txBody>
          </p:sp>
          <p:pic>
            <p:nvPicPr>
              <p:cNvPr id="32" name="Grafik 31" descr="Ein Bild, das Kreis, Zylinder, Kunst, Design enthält.&#10;&#10;Automatisch generierte Beschreibung">
                <a:extLst>
                  <a:ext uri="{FF2B5EF4-FFF2-40B4-BE49-F238E27FC236}">
                    <a16:creationId xmlns:a16="http://schemas.microsoft.com/office/drawing/2014/main" id="{6EBC44A5-C30E-C02F-29AC-DB815BB89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5402152" y="980432"/>
                <a:ext cx="378000" cy="756000"/>
              </a:xfrm>
              <a:prstGeom prst="rect">
                <a:avLst/>
              </a:prstGeom>
            </p:spPr>
          </p:pic>
        </p:grp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3BD0ACC-F3BB-2DDA-AAF4-C943166A6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036" r="2945"/>
            <a:stretch/>
          </p:blipFill>
          <p:spPr>
            <a:xfrm>
              <a:off x="3710211" y="4552552"/>
              <a:ext cx="2693012" cy="1987727"/>
            </a:xfrm>
            <a:prstGeom prst="rect">
              <a:avLst/>
            </a:prstGeom>
          </p:spPr>
        </p:pic>
        <p:pic>
          <p:nvPicPr>
            <p:cNvPr id="45" name="Grafik 44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449EF68A-16AA-76A0-BC4E-01A4BF97C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rcRect t="14222" b="18124"/>
            <a:stretch/>
          </p:blipFill>
          <p:spPr>
            <a:xfrm rot="5400000">
              <a:off x="4755542" y="4004492"/>
              <a:ext cx="688109" cy="465527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AAA1F108-1A3C-C8F5-5D82-B199F3F6872F}"/>
                </a:ext>
              </a:extLst>
            </p:cNvPr>
            <p:cNvGrpSpPr/>
            <p:nvPr/>
          </p:nvGrpSpPr>
          <p:grpSpPr>
            <a:xfrm>
              <a:off x="2230025" y="849121"/>
              <a:ext cx="2397950" cy="806334"/>
              <a:chOff x="641389" y="977745"/>
              <a:chExt cx="2397950" cy="806334"/>
            </a:xfrm>
          </p:grpSpPr>
          <p:sp>
            <p:nvSpPr>
              <p:cNvPr id="13" name="Rechteck: abgerundete Ecken 12">
                <a:extLst>
                  <a:ext uri="{FF2B5EF4-FFF2-40B4-BE49-F238E27FC236}">
                    <a16:creationId xmlns:a16="http://schemas.microsoft.com/office/drawing/2014/main" id="{9E37D260-7009-AE1E-62BE-C223E2E85E56}"/>
                  </a:ext>
                </a:extLst>
              </p:cNvPr>
              <p:cNvSpPr/>
              <p:nvPr/>
            </p:nvSpPr>
            <p:spPr>
              <a:xfrm>
                <a:off x="641389" y="977745"/>
                <a:ext cx="2397950" cy="806334"/>
              </a:xfrm>
              <a:prstGeom prst="roundRect">
                <a:avLst/>
              </a:prstGeom>
              <a:solidFill>
                <a:srgbClr val="AA6EC2">
                  <a:alpha val="50196"/>
                </a:srgbClr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</a:rPr>
                  <a:t>Modelling and Validation</a:t>
                </a:r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61A16CE0-EB93-CC11-5D2B-E0F56C506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9"/>
                  </a:ext>
                </a:extLst>
              </a:blip>
              <a:srcRect l="9682" r="15309" b="32710"/>
              <a:stretch/>
            </p:blipFill>
            <p:spPr>
              <a:xfrm>
                <a:off x="681037" y="1030684"/>
                <a:ext cx="880111" cy="700457"/>
              </a:xfrm>
              <a:prstGeom prst="rect">
                <a:avLst/>
              </a:prstGeom>
            </p:spPr>
          </p:pic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A0C36D0-86F6-4980-C0AF-A45BF49C20D6}"/>
                </a:ext>
              </a:extLst>
            </p:cNvPr>
            <p:cNvGrpSpPr/>
            <p:nvPr/>
          </p:nvGrpSpPr>
          <p:grpSpPr>
            <a:xfrm>
              <a:off x="873103" y="4904718"/>
              <a:ext cx="2555897" cy="806334"/>
              <a:chOff x="873103" y="5004474"/>
              <a:chExt cx="2555897" cy="806334"/>
            </a:xfrm>
          </p:grpSpPr>
          <p:sp>
            <p:nvSpPr>
              <p:cNvPr id="16" name="Rechteck: abgerundete Ecken 15">
                <a:extLst>
                  <a:ext uri="{FF2B5EF4-FFF2-40B4-BE49-F238E27FC236}">
                    <a16:creationId xmlns:a16="http://schemas.microsoft.com/office/drawing/2014/main" id="{E53FDCBA-2EA6-4C7D-76FD-EA20D01252CB}"/>
                  </a:ext>
                </a:extLst>
              </p:cNvPr>
              <p:cNvSpPr/>
              <p:nvPr/>
            </p:nvSpPr>
            <p:spPr>
              <a:xfrm>
                <a:off x="906087" y="5004474"/>
                <a:ext cx="2522913" cy="806334"/>
              </a:xfrm>
              <a:prstGeom prst="roundRect">
                <a:avLst/>
              </a:prstGeom>
              <a:solidFill>
                <a:schemeClr val="bg2">
                  <a:lumMod val="90000"/>
                  <a:alpha val="50196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Charging Strategies</a:t>
                </a:r>
              </a:p>
            </p:txBody>
          </p:sp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57D2B43A-67AB-038D-6571-4F1A4B3BA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1"/>
                  </a:ext>
                </a:extLst>
              </a:blip>
              <a:stretch>
                <a:fillRect/>
              </a:stretch>
            </p:blipFill>
            <p:spPr>
              <a:xfrm>
                <a:off x="873103" y="5045561"/>
                <a:ext cx="717733" cy="717733"/>
              </a:xfrm>
              <a:prstGeom prst="rect">
                <a:avLst/>
              </a:prstGeom>
            </p:spPr>
          </p:pic>
        </p:grp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7895D0DB-4C23-8D86-401F-02646515CC9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35" y="19374"/>
            <a:ext cx="196110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3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3B0CD95-F12C-7722-A3A3-9F84346F8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AutoNum type="arabicPeriod"/>
                </a:pPr>
                <a:r>
                  <a:rPr lang="en-US" u="sng" dirty="0"/>
                  <a:t>Parametrization</a:t>
                </a:r>
                <a:br>
                  <a:rPr lang="en-US" dirty="0"/>
                </a:br>
                <a:r>
                  <a:rPr lang="en-US" dirty="0"/>
                  <a:t>Take the current and voltage data from a continuous current experiment to determine the open ciricuit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𝑂𝐶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𝑆𝑜𝐶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the internal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𝑆𝑜𝐶</m:t>
                        </m:r>
                      </m:e>
                    </m:d>
                  </m:oMath>
                </a14:m>
                <a:r>
                  <a:rPr lang="en-US" dirty="0"/>
                  <a:t> as a function of the state of charge.</a:t>
                </a:r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AutoNum type="arabicPeriod"/>
                </a:pPr>
                <a:r>
                  <a:rPr lang="en-US" u="sng" dirty="0"/>
                  <a:t>Implementation</a:t>
                </a:r>
                <a:br>
                  <a:rPr lang="en-US" dirty="0"/>
                </a:br>
                <a:r>
                  <a:rPr lang="en-US" dirty="0"/>
                  <a:t>Implement the ordinary differential equation and the output equation in a function, which can be used with the built-in solver from Python (</a:t>
                </a:r>
                <a:r>
                  <a:rPr lang="en-US" dirty="0" err="1"/>
                  <a:t>scipy.integrate.solve_ivp</a:t>
                </a:r>
                <a:r>
                  <a:rPr lang="en-US" dirty="0"/>
                  <a:t> package).</a:t>
                </a:r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u="sng" dirty="0"/>
                  <a:t>Comparison with HPPC data</a:t>
                </a:r>
                <a:br>
                  <a:rPr lang="en-US" dirty="0"/>
                </a:br>
                <a:r>
                  <a:rPr lang="en-US" dirty="0"/>
                  <a:t>Take the parametrized model and apply a current pulse according to the HPPC. Compare the measured and simulated voltage on the battery terminals.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3B0CD95-F12C-7722-A3A3-9F84346F8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2356" r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81120C-0419-0208-BA45-A795A0EE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EACA20-FDAE-F652-7139-3C5791B4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BD7122-37A8-9A2F-6503-9CA315EA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5E27A51-90A1-FD72-ECF5-6EA94439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exercise 1</a:t>
            </a:r>
          </a:p>
        </p:txBody>
      </p:sp>
    </p:spTree>
    <p:extLst>
      <p:ext uri="{BB962C8B-B14F-4D97-AF65-F5344CB8AC3E}">
        <p14:creationId xmlns:p14="http://schemas.microsoft.com/office/powerpoint/2010/main" val="81837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169E52F-08BE-22AD-9579-700E9C36C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HPPC reveals transient phenomenon on various time scales, which can be modelled by </a:t>
            </a:r>
            <a:r>
              <a:rPr lang="en-US" b="1" dirty="0"/>
              <a:t>one or more RC parallel circuits</a:t>
            </a:r>
            <a:r>
              <a:rPr lang="en-US" dirty="0"/>
              <a:t>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004FDA-31AD-2BE4-2903-59BD0E68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03B10-7FC8-5A3B-36E8-7938E1C4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60EBEC-000B-7966-C0F0-8EF59316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C8F627E-CCE5-82EF-BBD2-72A6B9BF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Improved internal resistance model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F574F97-904C-E861-9DE1-1286E7BF7B91}"/>
              </a:ext>
            </a:extLst>
          </p:cNvPr>
          <p:cNvGrpSpPr/>
          <p:nvPr/>
        </p:nvGrpSpPr>
        <p:grpSpPr>
          <a:xfrm>
            <a:off x="681037" y="970522"/>
            <a:ext cx="4996863" cy="2168918"/>
            <a:chOff x="681037" y="970522"/>
            <a:chExt cx="4996863" cy="2168918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FB137CD4-0069-F910-094E-15F0FD25DE99}"/>
                </a:ext>
              </a:extLst>
            </p:cNvPr>
            <p:cNvGrpSpPr/>
            <p:nvPr/>
          </p:nvGrpSpPr>
          <p:grpSpPr>
            <a:xfrm>
              <a:off x="681037" y="1596693"/>
              <a:ext cx="4996863" cy="1542747"/>
              <a:chOff x="538203" y="2349190"/>
              <a:chExt cx="6112316" cy="2035203"/>
            </a:xfrm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0385CA9C-29A1-9A58-0256-36BDBFBD1960}"/>
                  </a:ext>
                </a:extLst>
              </p:cNvPr>
              <p:cNvSpPr/>
              <p:nvPr/>
            </p:nvSpPr>
            <p:spPr>
              <a:xfrm>
                <a:off x="1278672" y="3055433"/>
                <a:ext cx="720000" cy="72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500"/>
                  </a:lnSpc>
                  <a:spcBef>
                    <a:spcPts val="300"/>
                  </a:spcBef>
                </a:pPr>
                <a:br>
                  <a:rPr lang="en-US" sz="1600" b="1" dirty="0"/>
                </a:br>
                <a:br>
                  <a:rPr lang="en-US" sz="1600" b="1" dirty="0"/>
                </a:br>
                <a:r>
                  <a:rPr lang="en-US" sz="1600" b="1" dirty="0"/>
                  <a:t>+</a:t>
                </a:r>
                <a:br>
                  <a:rPr lang="en-US" sz="1600" b="1" dirty="0"/>
                </a:br>
                <a:endParaRPr lang="en-US" sz="1600" b="1" dirty="0"/>
              </a:p>
              <a:p>
                <a:pPr algn="ctr"/>
                <a:r>
                  <a:rPr lang="en-US" sz="1600" b="1" dirty="0"/>
                  <a:t>-</a:t>
                </a:r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E68770C9-C22C-BF8C-BDF4-312DB92C5B38}"/>
                  </a:ext>
                </a:extLst>
              </p:cNvPr>
              <p:cNvSpPr/>
              <p:nvPr/>
            </p:nvSpPr>
            <p:spPr>
              <a:xfrm>
                <a:off x="2512741" y="2349190"/>
                <a:ext cx="691376" cy="356839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Verbinder: gewinkelt 9">
                <a:extLst>
                  <a:ext uri="{FF2B5EF4-FFF2-40B4-BE49-F238E27FC236}">
                    <a16:creationId xmlns:a16="http://schemas.microsoft.com/office/drawing/2014/main" id="{5390D432-8AC6-5957-81A9-70F02C714B06}"/>
                  </a:ext>
                </a:extLst>
              </p:cNvPr>
              <p:cNvCxnSpPr>
                <a:stCxn id="8" idx="1"/>
                <a:endCxn id="7" idx="0"/>
              </p:cNvCxnSpPr>
              <p:nvPr/>
            </p:nvCxnSpPr>
            <p:spPr>
              <a:xfrm rot="10800000" flipV="1">
                <a:off x="1638673" y="2527609"/>
                <a:ext cx="874069" cy="527823"/>
              </a:xfrm>
              <a:prstGeom prst="bentConnector2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48C8C351-75D2-1C10-D8C0-48F60DEB1D22}"/>
                  </a:ext>
                </a:extLst>
              </p:cNvPr>
              <p:cNvSpPr/>
              <p:nvPr/>
            </p:nvSpPr>
            <p:spPr>
              <a:xfrm>
                <a:off x="6191228" y="247360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FDD99BDE-1CD6-4E6C-594B-331B2EDEC31B}"/>
                  </a:ext>
                </a:extLst>
              </p:cNvPr>
              <p:cNvSpPr/>
              <p:nvPr/>
            </p:nvSpPr>
            <p:spPr>
              <a:xfrm>
                <a:off x="6191228" y="427639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Verbinder: gewinkelt 14">
                <a:extLst>
                  <a:ext uri="{FF2B5EF4-FFF2-40B4-BE49-F238E27FC236}">
                    <a16:creationId xmlns:a16="http://schemas.microsoft.com/office/drawing/2014/main" id="{531C8316-FAB5-EBED-9938-142E1BEA3987}"/>
                  </a:ext>
                </a:extLst>
              </p:cNvPr>
              <p:cNvCxnSpPr>
                <a:cxnSpLocks/>
                <a:stCxn id="7" idx="4"/>
                <a:endCxn id="14" idx="2"/>
              </p:cNvCxnSpPr>
              <p:nvPr/>
            </p:nvCxnSpPr>
            <p:spPr>
              <a:xfrm rot="16200000" flipH="1">
                <a:off x="3637469" y="1776635"/>
                <a:ext cx="554961" cy="4552555"/>
              </a:xfrm>
              <a:prstGeom prst="bentConnector2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feld 17">
                    <a:extLst>
                      <a:ext uri="{FF2B5EF4-FFF2-40B4-BE49-F238E27FC236}">
                        <a16:creationId xmlns:a16="http://schemas.microsoft.com/office/drawing/2014/main" id="{C8B4AC56-DF03-FAF2-E5EF-CC2DB519E3B4}"/>
                      </a:ext>
                    </a:extLst>
                  </p:cNvPr>
                  <p:cNvSpPr txBox="1"/>
                  <p:nvPr/>
                </p:nvSpPr>
                <p:spPr>
                  <a:xfrm>
                    <a:off x="2720523" y="2763023"/>
                    <a:ext cx="371539" cy="36541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de-CH" b="0" dirty="0"/>
                  </a:p>
                </p:txBody>
              </p:sp>
            </mc:Choice>
            <mc:Fallback xmlns="">
              <p:sp>
                <p:nvSpPr>
                  <p:cNvPr id="18" name="Textfeld 17">
                    <a:extLst>
                      <a:ext uri="{FF2B5EF4-FFF2-40B4-BE49-F238E27FC236}">
                        <a16:creationId xmlns:a16="http://schemas.microsoft.com/office/drawing/2014/main" id="{C8B4AC56-DF03-FAF2-E5EF-CC2DB519E3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0523" y="2763023"/>
                    <a:ext cx="371539" cy="36541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8000" r="-600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B952BE4B-6B59-6442-EA59-F5489CFA9412}"/>
                  </a:ext>
                </a:extLst>
              </p:cNvPr>
              <p:cNvCxnSpPr/>
              <p:nvPr/>
            </p:nvCxnSpPr>
            <p:spPr>
              <a:xfrm>
                <a:off x="6245228" y="2706029"/>
                <a:ext cx="0" cy="14459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5780868D-03D7-CEA6-FA85-7174919C8F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1307" y="2992987"/>
                <a:ext cx="0" cy="8448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>
                    <a:extLst>
                      <a:ext uri="{FF2B5EF4-FFF2-40B4-BE49-F238E27FC236}">
                        <a16:creationId xmlns:a16="http://schemas.microsoft.com/office/drawing/2014/main" id="{2638E5EC-A07A-077E-A871-A543EA8F91EE}"/>
                      </a:ext>
                    </a:extLst>
                  </p:cNvPr>
                  <p:cNvSpPr txBox="1"/>
                  <p:nvPr/>
                </p:nvSpPr>
                <p:spPr>
                  <a:xfrm>
                    <a:off x="6337548" y="3290500"/>
                    <a:ext cx="31297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de-CH" b="0" dirty="0"/>
                  </a:p>
                </p:txBody>
              </p:sp>
            </mc:Choice>
            <mc:Fallback xmlns="">
              <p:sp>
                <p:nvSpPr>
                  <p:cNvPr id="23" name="Textfeld 22">
                    <a:extLst>
                      <a:ext uri="{FF2B5EF4-FFF2-40B4-BE49-F238E27FC236}">
                        <a16:creationId xmlns:a16="http://schemas.microsoft.com/office/drawing/2014/main" id="{2638E5EC-A07A-077E-A871-A543EA8F91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7548" y="3290500"/>
                    <a:ext cx="31297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810" r="-19048" b="-529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feld 23">
                    <a:extLst>
                      <a:ext uri="{FF2B5EF4-FFF2-40B4-BE49-F238E27FC236}">
                        <a16:creationId xmlns:a16="http://schemas.microsoft.com/office/drawing/2014/main" id="{D2538BD1-64BB-4184-1749-CCB6E34CCFA0}"/>
                      </a:ext>
                    </a:extLst>
                  </p:cNvPr>
                  <p:cNvSpPr txBox="1"/>
                  <p:nvPr/>
                </p:nvSpPr>
                <p:spPr>
                  <a:xfrm>
                    <a:off x="538203" y="3312656"/>
                    <a:ext cx="516800" cy="36541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sub>
                          </m:sSub>
                        </m:oMath>
                      </m:oMathPara>
                    </a14:m>
                    <a:endParaRPr lang="de-CH" b="0" dirty="0"/>
                  </a:p>
                </p:txBody>
              </p:sp>
            </mc:Choice>
            <mc:Fallback xmlns="">
              <p:sp>
                <p:nvSpPr>
                  <p:cNvPr id="24" name="Textfeld 23">
                    <a:extLst>
                      <a:ext uri="{FF2B5EF4-FFF2-40B4-BE49-F238E27FC236}">
                        <a16:creationId xmlns:a16="http://schemas.microsoft.com/office/drawing/2014/main" id="{D2538BD1-64BB-4184-1749-CCB6E34CCF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8203" y="3312656"/>
                    <a:ext cx="516800" cy="3654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246" r="-4348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F6081BB2-A053-D226-F0D3-93480178EFB9}"/>
                </a:ext>
              </a:extLst>
            </p:cNvPr>
            <p:cNvGrpSpPr/>
            <p:nvPr/>
          </p:nvGrpSpPr>
          <p:grpSpPr>
            <a:xfrm>
              <a:off x="2860441" y="970522"/>
              <a:ext cx="2441985" cy="1560093"/>
              <a:chOff x="2860441" y="970522"/>
              <a:chExt cx="2441985" cy="1560093"/>
            </a:xfrm>
          </p:grpSpPr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00A83251-293D-33D5-0783-BECA2957DC66}"/>
                  </a:ext>
                </a:extLst>
              </p:cNvPr>
              <p:cNvSpPr/>
              <p:nvPr/>
            </p:nvSpPr>
            <p:spPr>
              <a:xfrm>
                <a:off x="3441552" y="1288454"/>
                <a:ext cx="565205" cy="270495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1877309D-DEE4-101E-79A5-C5508AC25C7E}"/>
                  </a:ext>
                </a:extLst>
              </p:cNvPr>
              <p:cNvGrpSpPr/>
              <p:nvPr/>
            </p:nvGrpSpPr>
            <p:grpSpPr>
              <a:xfrm>
                <a:off x="3690877" y="1867188"/>
                <a:ext cx="66554" cy="355191"/>
                <a:chOff x="3665220" y="1867188"/>
                <a:chExt cx="66554" cy="355191"/>
              </a:xfrm>
            </p:grpSpPr>
            <p:cxnSp>
              <p:nvCxnSpPr>
                <p:cNvPr id="19" name="Gerader Verbinder 18">
                  <a:extLst>
                    <a:ext uri="{FF2B5EF4-FFF2-40B4-BE49-F238E27FC236}">
                      <a16:creationId xmlns:a16="http://schemas.microsoft.com/office/drawing/2014/main" id="{F2573354-66D9-F52C-297C-BE0D05991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5220" y="1867188"/>
                  <a:ext cx="0" cy="35519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7C706F8B-43A7-E389-E73E-7406304249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1774" y="1867188"/>
                  <a:ext cx="0" cy="35519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Verbinder: gewinkelt 29">
                <a:extLst>
                  <a:ext uri="{FF2B5EF4-FFF2-40B4-BE49-F238E27FC236}">
                    <a16:creationId xmlns:a16="http://schemas.microsoft.com/office/drawing/2014/main" id="{DD83B282-FC98-2890-5A9B-B7BB9D1EB8FD}"/>
                  </a:ext>
                </a:extLst>
              </p:cNvPr>
              <p:cNvCxnSpPr>
                <a:endCxn id="16" idx="1"/>
              </p:cNvCxnSpPr>
              <p:nvPr/>
            </p:nvCxnSpPr>
            <p:spPr>
              <a:xfrm flipV="1">
                <a:off x="2860441" y="1423702"/>
                <a:ext cx="581111" cy="308237"/>
              </a:xfrm>
              <a:prstGeom prst="bentConnector3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Verbinder: gewinkelt 31">
                <a:extLst>
                  <a:ext uri="{FF2B5EF4-FFF2-40B4-BE49-F238E27FC236}">
                    <a16:creationId xmlns:a16="http://schemas.microsoft.com/office/drawing/2014/main" id="{BCF1791A-9B5A-BA2C-2392-B5A6E61F2ED7}"/>
                  </a:ext>
                </a:extLst>
              </p:cNvPr>
              <p:cNvCxnSpPr/>
              <p:nvPr/>
            </p:nvCxnSpPr>
            <p:spPr>
              <a:xfrm>
                <a:off x="2860441" y="1731939"/>
                <a:ext cx="830436" cy="312844"/>
              </a:xfrm>
              <a:prstGeom prst="bentConnector3">
                <a:avLst>
                  <a:gd name="adj1" fmla="val 35089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Verbinder: gewinkelt 35">
                <a:extLst>
                  <a:ext uri="{FF2B5EF4-FFF2-40B4-BE49-F238E27FC236}">
                    <a16:creationId xmlns:a16="http://schemas.microsoft.com/office/drawing/2014/main" id="{B31D8B77-30E0-74E3-4545-6691C33A488C}"/>
                  </a:ext>
                </a:extLst>
              </p:cNvPr>
              <p:cNvCxnSpPr>
                <a:stCxn id="16" idx="3"/>
                <a:endCxn id="11" idx="2"/>
              </p:cNvCxnSpPr>
              <p:nvPr/>
            </p:nvCxnSpPr>
            <p:spPr>
              <a:xfrm>
                <a:off x="4006757" y="1423702"/>
                <a:ext cx="1295669" cy="308238"/>
              </a:xfrm>
              <a:prstGeom prst="bentConnector3">
                <a:avLst>
                  <a:gd name="adj1" fmla="val 21575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Verbinder: gewinkelt 38">
                <a:extLst>
                  <a:ext uri="{FF2B5EF4-FFF2-40B4-BE49-F238E27FC236}">
                    <a16:creationId xmlns:a16="http://schemas.microsoft.com/office/drawing/2014/main" id="{B694618F-DA94-CCCD-51A1-C29639F891A2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3757430" y="1731940"/>
                <a:ext cx="1544996" cy="308237"/>
              </a:xfrm>
              <a:prstGeom prst="bentConnector3">
                <a:avLst>
                  <a:gd name="adj1" fmla="val 34382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feld 44">
                    <a:extLst>
                      <a:ext uri="{FF2B5EF4-FFF2-40B4-BE49-F238E27FC236}">
                        <a16:creationId xmlns:a16="http://schemas.microsoft.com/office/drawing/2014/main" id="{1F89CD08-9926-CECE-73C9-05F0AD4231E6}"/>
                      </a:ext>
                    </a:extLst>
                  </p:cNvPr>
                  <p:cNvSpPr txBox="1"/>
                  <p:nvPr/>
                </p:nvSpPr>
                <p:spPr>
                  <a:xfrm>
                    <a:off x="3574946" y="970522"/>
                    <a:ext cx="29841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CH" b="0" dirty="0"/>
                  </a:p>
                </p:txBody>
              </p:sp>
            </mc:Choice>
            <mc:Fallback xmlns="">
              <p:sp>
                <p:nvSpPr>
                  <p:cNvPr id="45" name="Textfeld 44">
                    <a:extLst>
                      <a:ext uri="{FF2B5EF4-FFF2-40B4-BE49-F238E27FC236}">
                        <a16:creationId xmlns:a16="http://schemas.microsoft.com/office/drawing/2014/main" id="{1F89CD08-9926-CECE-73C9-05F0AD4231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4946" y="970522"/>
                    <a:ext cx="298415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367" r="-6122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feld 45">
                    <a:extLst>
                      <a:ext uri="{FF2B5EF4-FFF2-40B4-BE49-F238E27FC236}">
                        <a16:creationId xmlns:a16="http://schemas.microsoft.com/office/drawing/2014/main" id="{D20855C0-A9CB-AFAF-6323-D06B4B159267}"/>
                      </a:ext>
                    </a:extLst>
                  </p:cNvPr>
                  <p:cNvSpPr txBox="1"/>
                  <p:nvPr/>
                </p:nvSpPr>
                <p:spPr>
                  <a:xfrm>
                    <a:off x="3579185" y="2253616"/>
                    <a:ext cx="28456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CH" b="0" dirty="0"/>
                  </a:p>
                </p:txBody>
              </p:sp>
            </mc:Choice>
            <mc:Fallback xmlns="">
              <p:sp>
                <p:nvSpPr>
                  <p:cNvPr id="46" name="Textfeld 45">
                    <a:extLst>
                      <a:ext uri="{FF2B5EF4-FFF2-40B4-BE49-F238E27FC236}">
                        <a16:creationId xmlns:a16="http://schemas.microsoft.com/office/drawing/2014/main" id="{D20855C0-A9CB-AFAF-6323-D06B4B1592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9185" y="2253616"/>
                    <a:ext cx="28456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021" r="-8511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0999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26DEA18-4D3D-3985-0F94-7680AC22A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1363" y="1175163"/>
            <a:ext cx="6315308" cy="5001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Equation for a single RC parallel circuits can be derived from </a:t>
            </a:r>
            <a:r>
              <a:rPr lang="en-US" dirty="0" err="1"/>
              <a:t>Krichhoff’s</a:t>
            </a:r>
            <a:r>
              <a:rPr lang="en-US" dirty="0"/>
              <a:t> current law.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2BB29E-3718-73A0-7FDF-4D0408FB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E39ADF-2FE3-0E2E-D813-035B00AE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3F99EC-1306-A8FE-73C1-D246D9D4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304EB0-45D9-E4A3-9027-6E7F484E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Differential equation (2)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0D5C7127-734C-9B7D-FDB6-0351CEBBE1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7" y="1175163"/>
            <a:ext cx="2347163" cy="1859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1D0D034A-486B-FBD8-1D1E-37165E57A859}"/>
                  </a:ext>
                </a:extLst>
              </p:cNvPr>
              <p:cNvSpPr txBox="1"/>
              <p:nvPr/>
            </p:nvSpPr>
            <p:spPr>
              <a:xfrm>
                <a:off x="4761569" y="2427043"/>
                <a:ext cx="2154308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de-CH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CH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1D0D034A-486B-FBD8-1D1E-37165E57A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569" y="2427043"/>
                <a:ext cx="2154308" cy="5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34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34478159-85C2-35D7-5718-7FA8D9AF7C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50128" y="3198138"/>
                <a:ext cx="9046543" cy="297882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State space representation of the EECS with multiple RC circuits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00/</m:t>
                                </m:r>
                                <m:sSub>
                                  <m:sSubPr>
                                    <m:ctrlP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,    </m:t>
                      </m:r>
                      <m:r>
                        <m:rPr>
                          <m:nor/>
                        </m:rPr>
                        <a:rPr lang="de-CH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with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34478159-85C2-35D7-5718-7FA8D9AF7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0128" y="3198138"/>
                <a:ext cx="9046543" cy="2978824"/>
              </a:xfrm>
              <a:blipFill>
                <a:blip r:embed="rId2"/>
                <a:stretch>
                  <a:fillRect l="-876" t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25874C-E65E-60A3-9DA2-73B16BE5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9C014F-A694-E179-7EBC-068DE7A2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48F515-A7F8-AFBB-DF88-11D9B7C4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0F75C5-95D2-95D6-A6BA-2D12F250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Differential equation (2)</a:t>
            </a: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0764200B-DDF8-1CDF-D7BF-CAAD6FCE2F09}"/>
              </a:ext>
            </a:extLst>
          </p:cNvPr>
          <p:cNvGrpSpPr/>
          <p:nvPr/>
        </p:nvGrpSpPr>
        <p:grpSpPr>
          <a:xfrm>
            <a:off x="497935" y="766796"/>
            <a:ext cx="4455065" cy="2100592"/>
            <a:chOff x="497935" y="994811"/>
            <a:chExt cx="4455065" cy="2100592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BE19EF65-5456-FAF7-A486-116E1C7A7172}"/>
                </a:ext>
              </a:extLst>
            </p:cNvPr>
            <p:cNvGrpSpPr/>
            <p:nvPr/>
          </p:nvGrpSpPr>
          <p:grpSpPr>
            <a:xfrm>
              <a:off x="497935" y="1456642"/>
              <a:ext cx="4455065" cy="1638761"/>
              <a:chOff x="681037" y="1288454"/>
              <a:chExt cx="4996863" cy="1850986"/>
            </a:xfrm>
          </p:grpSpPr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C1B1B181-3877-72C9-DE0C-BD7C241181A1}"/>
                  </a:ext>
                </a:extLst>
              </p:cNvPr>
              <p:cNvGrpSpPr/>
              <p:nvPr/>
            </p:nvGrpSpPr>
            <p:grpSpPr>
              <a:xfrm>
                <a:off x="681037" y="1596693"/>
                <a:ext cx="4996863" cy="1542747"/>
                <a:chOff x="538203" y="2349190"/>
                <a:chExt cx="6112316" cy="2035203"/>
              </a:xfrm>
            </p:grpSpPr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745DF440-A9FF-68F0-8BCF-A05CD4495CB8}"/>
                    </a:ext>
                  </a:extLst>
                </p:cNvPr>
                <p:cNvSpPr/>
                <p:nvPr/>
              </p:nvSpPr>
              <p:spPr>
                <a:xfrm>
                  <a:off x="1278672" y="3055433"/>
                  <a:ext cx="720000" cy="7200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500"/>
                    </a:lnSpc>
                    <a:spcBef>
                      <a:spcPts val="300"/>
                    </a:spcBef>
                  </a:pPr>
                  <a:br>
                    <a:rPr lang="en-US" sz="1600" b="1" dirty="0"/>
                  </a:br>
                  <a:br>
                    <a:rPr lang="en-US" sz="1600" b="1" dirty="0"/>
                  </a:br>
                  <a:r>
                    <a:rPr lang="en-US" sz="1600" b="1" dirty="0"/>
                    <a:t>+</a:t>
                  </a:r>
                  <a:br>
                    <a:rPr lang="en-US" sz="1600" b="1" dirty="0"/>
                  </a:br>
                  <a:endParaRPr lang="en-US" sz="1600" b="1" dirty="0"/>
                </a:p>
                <a:p>
                  <a:pPr algn="ctr"/>
                  <a:r>
                    <a:rPr lang="en-US" sz="1600" b="1" dirty="0"/>
                    <a:t>-</a:t>
                  </a:r>
                </a:p>
              </p:txBody>
            </p:sp>
            <p:sp>
              <p:nvSpPr>
                <p:cNvPr id="47" name="Rechteck 46">
                  <a:extLst>
                    <a:ext uri="{FF2B5EF4-FFF2-40B4-BE49-F238E27FC236}">
                      <a16:creationId xmlns:a16="http://schemas.microsoft.com/office/drawing/2014/main" id="{0BD0C51E-8CF8-1604-1B1F-9EACB123E52B}"/>
                    </a:ext>
                  </a:extLst>
                </p:cNvPr>
                <p:cNvSpPr/>
                <p:nvPr/>
              </p:nvSpPr>
              <p:spPr>
                <a:xfrm>
                  <a:off x="2512741" y="2349190"/>
                  <a:ext cx="691376" cy="356839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Verbinder: gewinkelt 47">
                  <a:extLst>
                    <a:ext uri="{FF2B5EF4-FFF2-40B4-BE49-F238E27FC236}">
                      <a16:creationId xmlns:a16="http://schemas.microsoft.com/office/drawing/2014/main" id="{90013671-CE1D-4599-0468-2676EF709171}"/>
                    </a:ext>
                  </a:extLst>
                </p:cNvPr>
                <p:cNvCxnSpPr>
                  <a:stCxn id="47" idx="1"/>
                  <a:endCxn id="46" idx="0"/>
                </p:cNvCxnSpPr>
                <p:nvPr/>
              </p:nvCxnSpPr>
              <p:spPr>
                <a:xfrm rot="10800000" flipV="1">
                  <a:off x="1638673" y="2527609"/>
                  <a:ext cx="874069" cy="527823"/>
                </a:xfrm>
                <a:prstGeom prst="bentConnector2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1E564BE9-4120-7D1A-0661-FCD5503CD9EB}"/>
                    </a:ext>
                  </a:extLst>
                </p:cNvPr>
                <p:cNvSpPr/>
                <p:nvPr/>
              </p:nvSpPr>
              <p:spPr>
                <a:xfrm>
                  <a:off x="6191228" y="2473608"/>
                  <a:ext cx="108000" cy="1080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Ellipse 49">
                  <a:extLst>
                    <a:ext uri="{FF2B5EF4-FFF2-40B4-BE49-F238E27FC236}">
                      <a16:creationId xmlns:a16="http://schemas.microsoft.com/office/drawing/2014/main" id="{C8401410-C82E-9D9F-964F-1678392E3B18}"/>
                    </a:ext>
                  </a:extLst>
                </p:cNvPr>
                <p:cNvSpPr/>
                <p:nvPr/>
              </p:nvSpPr>
              <p:spPr>
                <a:xfrm>
                  <a:off x="6191228" y="4276393"/>
                  <a:ext cx="108000" cy="1080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Verbinder: gewinkelt 50">
                  <a:extLst>
                    <a:ext uri="{FF2B5EF4-FFF2-40B4-BE49-F238E27FC236}">
                      <a16:creationId xmlns:a16="http://schemas.microsoft.com/office/drawing/2014/main" id="{4B5C1050-3CEB-2AA8-A6D3-DA8794009ACC}"/>
                    </a:ext>
                  </a:extLst>
                </p:cNvPr>
                <p:cNvCxnSpPr>
                  <a:cxnSpLocks/>
                  <a:stCxn id="46" idx="4"/>
                  <a:endCxn id="50" idx="2"/>
                </p:cNvCxnSpPr>
                <p:nvPr/>
              </p:nvCxnSpPr>
              <p:spPr>
                <a:xfrm rot="16200000" flipH="1">
                  <a:off x="3637469" y="1776635"/>
                  <a:ext cx="554961" cy="4552555"/>
                </a:xfrm>
                <a:prstGeom prst="bentConnector2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feld 51">
                      <a:extLst>
                        <a:ext uri="{FF2B5EF4-FFF2-40B4-BE49-F238E27FC236}">
                          <a16:creationId xmlns:a16="http://schemas.microsoft.com/office/drawing/2014/main" id="{9C90B801-C4DF-1503-E666-955AB642F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20523" y="2763023"/>
                      <a:ext cx="371539" cy="36541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18" name="Textfeld 17">
                      <a:extLst>
                        <a:ext uri="{FF2B5EF4-FFF2-40B4-BE49-F238E27FC236}">
                          <a16:creationId xmlns:a16="http://schemas.microsoft.com/office/drawing/2014/main" id="{C8B4AC56-DF03-FAF2-E5EF-CC2DB519E3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0523" y="2763023"/>
                      <a:ext cx="371539" cy="36541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8000" r="-6000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3" name="Gerade Verbindung mit Pfeil 52">
                  <a:extLst>
                    <a:ext uri="{FF2B5EF4-FFF2-40B4-BE49-F238E27FC236}">
                      <a16:creationId xmlns:a16="http://schemas.microsoft.com/office/drawing/2014/main" id="{8B148137-C40A-77A0-656C-FFAD5364C78D}"/>
                    </a:ext>
                  </a:extLst>
                </p:cNvPr>
                <p:cNvCxnSpPr/>
                <p:nvPr/>
              </p:nvCxnSpPr>
              <p:spPr>
                <a:xfrm>
                  <a:off x="6245228" y="2706029"/>
                  <a:ext cx="0" cy="144594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mit Pfeil 53">
                  <a:extLst>
                    <a:ext uri="{FF2B5EF4-FFF2-40B4-BE49-F238E27FC236}">
                      <a16:creationId xmlns:a16="http://schemas.microsoft.com/office/drawing/2014/main" id="{B193FAC7-6A34-8E55-AFC3-B4A866F0A4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1307" y="2992987"/>
                  <a:ext cx="0" cy="8448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feld 54">
                      <a:extLst>
                        <a:ext uri="{FF2B5EF4-FFF2-40B4-BE49-F238E27FC236}">
                          <a16:creationId xmlns:a16="http://schemas.microsoft.com/office/drawing/2014/main" id="{77EDAC40-7371-6FAF-D786-B2E77FF67D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7548" y="3290500"/>
                      <a:ext cx="31297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23" name="Textfeld 22">
                      <a:extLst>
                        <a:ext uri="{FF2B5EF4-FFF2-40B4-BE49-F238E27FC236}">
                          <a16:creationId xmlns:a16="http://schemas.microsoft.com/office/drawing/2014/main" id="{2638E5EC-A07A-077E-A871-A543EA8F91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7548" y="3290500"/>
                      <a:ext cx="312971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3810" r="-19048" b="-529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feld 55">
                      <a:extLst>
                        <a:ext uri="{FF2B5EF4-FFF2-40B4-BE49-F238E27FC236}">
                          <a16:creationId xmlns:a16="http://schemas.microsoft.com/office/drawing/2014/main" id="{EFFCF4AF-731A-C542-CDA0-9E4A1DEDC6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8203" y="3312656"/>
                      <a:ext cx="516800" cy="36541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24" name="Textfeld 23">
                      <a:extLst>
                        <a:ext uri="{FF2B5EF4-FFF2-40B4-BE49-F238E27FC236}">
                          <a16:creationId xmlns:a16="http://schemas.microsoft.com/office/drawing/2014/main" id="{D2538BD1-64BB-4184-1749-CCB6E34CCF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8203" y="3312656"/>
                      <a:ext cx="516800" cy="36541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246" r="-4348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9E9DB827-F6C2-2842-42D0-BB21A6FC3DFC}"/>
                  </a:ext>
                </a:extLst>
              </p:cNvPr>
              <p:cNvGrpSpPr/>
              <p:nvPr/>
            </p:nvGrpSpPr>
            <p:grpSpPr>
              <a:xfrm>
                <a:off x="2860441" y="1288454"/>
                <a:ext cx="2441985" cy="1170411"/>
                <a:chOff x="2860441" y="1288454"/>
                <a:chExt cx="2441985" cy="1170411"/>
              </a:xfrm>
            </p:grpSpPr>
            <p:sp>
              <p:nvSpPr>
                <p:cNvPr id="36" name="Rechteck 35">
                  <a:extLst>
                    <a:ext uri="{FF2B5EF4-FFF2-40B4-BE49-F238E27FC236}">
                      <a16:creationId xmlns:a16="http://schemas.microsoft.com/office/drawing/2014/main" id="{B2AA8DB3-2B28-F557-1802-F98AA32CED94}"/>
                    </a:ext>
                  </a:extLst>
                </p:cNvPr>
                <p:cNvSpPr/>
                <p:nvPr/>
              </p:nvSpPr>
              <p:spPr>
                <a:xfrm>
                  <a:off x="3441552" y="1288454"/>
                  <a:ext cx="565205" cy="270495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" name="Gruppieren 36">
                  <a:extLst>
                    <a:ext uri="{FF2B5EF4-FFF2-40B4-BE49-F238E27FC236}">
                      <a16:creationId xmlns:a16="http://schemas.microsoft.com/office/drawing/2014/main" id="{BA033698-4949-E7E1-D0EE-D9B66D9A6A7F}"/>
                    </a:ext>
                  </a:extLst>
                </p:cNvPr>
                <p:cNvGrpSpPr/>
                <p:nvPr/>
              </p:nvGrpSpPr>
              <p:grpSpPr>
                <a:xfrm>
                  <a:off x="3690877" y="1867188"/>
                  <a:ext cx="66554" cy="355191"/>
                  <a:chOff x="3665220" y="1867188"/>
                  <a:chExt cx="66554" cy="355191"/>
                </a:xfrm>
              </p:grpSpPr>
              <p:cxnSp>
                <p:nvCxnSpPr>
                  <p:cNvPr id="44" name="Gerader Verbinder 43">
                    <a:extLst>
                      <a:ext uri="{FF2B5EF4-FFF2-40B4-BE49-F238E27FC236}">
                        <a16:creationId xmlns:a16="http://schemas.microsoft.com/office/drawing/2014/main" id="{11FF8D31-9637-B33B-931E-87C49FF900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65220" y="1867188"/>
                    <a:ext cx="0" cy="35519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Gerader Verbinder 44">
                    <a:extLst>
                      <a:ext uri="{FF2B5EF4-FFF2-40B4-BE49-F238E27FC236}">
                        <a16:creationId xmlns:a16="http://schemas.microsoft.com/office/drawing/2014/main" id="{9BD74956-F595-F9DF-14D5-A400C881A7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1774" y="1867188"/>
                    <a:ext cx="0" cy="35519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Verbinder: gewinkelt 37">
                  <a:extLst>
                    <a:ext uri="{FF2B5EF4-FFF2-40B4-BE49-F238E27FC236}">
                      <a16:creationId xmlns:a16="http://schemas.microsoft.com/office/drawing/2014/main" id="{FD7B63DD-FFFB-5169-9D27-900884E09AAF}"/>
                    </a:ext>
                  </a:extLst>
                </p:cNvPr>
                <p:cNvCxnSpPr>
                  <a:endCxn id="36" idx="1"/>
                </p:cNvCxnSpPr>
                <p:nvPr/>
              </p:nvCxnSpPr>
              <p:spPr>
                <a:xfrm flipV="1">
                  <a:off x="2860441" y="1423702"/>
                  <a:ext cx="581111" cy="308237"/>
                </a:xfrm>
                <a:prstGeom prst="bentConnector3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Verbinder: gewinkelt 38">
                  <a:extLst>
                    <a:ext uri="{FF2B5EF4-FFF2-40B4-BE49-F238E27FC236}">
                      <a16:creationId xmlns:a16="http://schemas.microsoft.com/office/drawing/2014/main" id="{2FAE0C67-C676-3097-E046-D3765A093971}"/>
                    </a:ext>
                  </a:extLst>
                </p:cNvPr>
                <p:cNvCxnSpPr/>
                <p:nvPr/>
              </p:nvCxnSpPr>
              <p:spPr>
                <a:xfrm>
                  <a:off x="2860441" y="1731939"/>
                  <a:ext cx="830436" cy="312844"/>
                </a:xfrm>
                <a:prstGeom prst="bentConnector3">
                  <a:avLst>
                    <a:gd name="adj1" fmla="val 35089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Verbinder: gewinkelt 39">
                  <a:extLst>
                    <a:ext uri="{FF2B5EF4-FFF2-40B4-BE49-F238E27FC236}">
                      <a16:creationId xmlns:a16="http://schemas.microsoft.com/office/drawing/2014/main" id="{3F07E37C-5020-22C9-96F7-6C051C3E3B4B}"/>
                    </a:ext>
                  </a:extLst>
                </p:cNvPr>
                <p:cNvCxnSpPr>
                  <a:stCxn id="36" idx="3"/>
                  <a:endCxn id="49" idx="2"/>
                </p:cNvCxnSpPr>
                <p:nvPr/>
              </p:nvCxnSpPr>
              <p:spPr>
                <a:xfrm>
                  <a:off x="4006757" y="1423702"/>
                  <a:ext cx="1295669" cy="308238"/>
                </a:xfrm>
                <a:prstGeom prst="bentConnector3">
                  <a:avLst>
                    <a:gd name="adj1" fmla="val 21575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Verbinder: gewinkelt 40">
                  <a:extLst>
                    <a:ext uri="{FF2B5EF4-FFF2-40B4-BE49-F238E27FC236}">
                      <a16:creationId xmlns:a16="http://schemas.microsoft.com/office/drawing/2014/main" id="{0BA1737D-70B3-F290-41D5-5AE7086D5E85}"/>
                    </a:ext>
                  </a:extLst>
                </p:cNvPr>
                <p:cNvCxnSpPr>
                  <a:cxnSpLocks/>
                  <a:endCxn id="49" idx="2"/>
                </p:cNvCxnSpPr>
                <p:nvPr/>
              </p:nvCxnSpPr>
              <p:spPr>
                <a:xfrm flipV="1">
                  <a:off x="3757430" y="1731940"/>
                  <a:ext cx="1544996" cy="308237"/>
                </a:xfrm>
                <a:prstGeom prst="bentConnector3">
                  <a:avLst>
                    <a:gd name="adj1" fmla="val 34382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feld 41">
                      <a:extLst>
                        <a:ext uri="{FF2B5EF4-FFF2-40B4-BE49-F238E27FC236}">
                          <a16:creationId xmlns:a16="http://schemas.microsoft.com/office/drawing/2014/main" id="{4CBE3A5B-00BF-73F8-6262-FF0C1BB973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4274" y="1558949"/>
                      <a:ext cx="2984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42" name="Textfeld 41">
                      <a:extLst>
                        <a:ext uri="{FF2B5EF4-FFF2-40B4-BE49-F238E27FC236}">
                          <a16:creationId xmlns:a16="http://schemas.microsoft.com/office/drawing/2014/main" id="{4CBE3A5B-00BF-73F8-6262-FF0C1BB9731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4274" y="1558949"/>
                      <a:ext cx="298416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r="-13636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feld 42">
                      <a:extLst>
                        <a:ext uri="{FF2B5EF4-FFF2-40B4-BE49-F238E27FC236}">
                          <a16:creationId xmlns:a16="http://schemas.microsoft.com/office/drawing/2014/main" id="{49FA3D62-9C7A-7A29-D9A7-F6608CCD3B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0406" y="2181866"/>
                      <a:ext cx="28456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43" name="Textfeld 42">
                      <a:extLst>
                        <a:ext uri="{FF2B5EF4-FFF2-40B4-BE49-F238E27FC236}">
                          <a16:creationId xmlns:a16="http://schemas.microsoft.com/office/drawing/2014/main" id="{49FA3D62-9C7A-7A29-D9A7-F6608CCD3B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30406" y="2181866"/>
                      <a:ext cx="284565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6190" r="-14286" b="-292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6B6CCB17-5DB5-0D38-CE4E-17E699262B3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14492" y="821083"/>
              <a:ext cx="0" cy="970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C7F82E90-3A57-0D98-8423-F23FF58BF0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47622" y="1091183"/>
              <a:ext cx="0" cy="970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E9C9574D-8988-DC05-0D05-49727823538D}"/>
                    </a:ext>
                  </a:extLst>
                </p:cNvPr>
                <p:cNvSpPr txBox="1"/>
                <p:nvPr/>
              </p:nvSpPr>
              <p:spPr>
                <a:xfrm>
                  <a:off x="1987555" y="1242698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CH" b="0" dirty="0"/>
                </a:p>
              </p:txBody>
            </p:sp>
          </mc:Choice>
          <mc:Fallback xmlns=""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E9C9574D-8988-DC05-0D05-497278235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555" y="1242698"/>
                  <a:ext cx="29328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2500" r="-833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feld 60">
                  <a:extLst>
                    <a:ext uri="{FF2B5EF4-FFF2-40B4-BE49-F238E27FC236}">
                      <a16:creationId xmlns:a16="http://schemas.microsoft.com/office/drawing/2014/main" id="{E6AA50B7-9CED-5399-237C-923FA62C9DBD}"/>
                    </a:ext>
                  </a:extLst>
                </p:cNvPr>
                <p:cNvSpPr txBox="1"/>
                <p:nvPr/>
              </p:nvSpPr>
              <p:spPr>
                <a:xfrm>
                  <a:off x="3064450" y="994811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CH" b="0" dirty="0"/>
                </a:p>
              </p:txBody>
            </p:sp>
          </mc:Choice>
          <mc:Fallback xmlns="">
            <p:sp>
              <p:nvSpPr>
                <p:cNvPr id="61" name="Textfeld 60">
                  <a:extLst>
                    <a:ext uri="{FF2B5EF4-FFF2-40B4-BE49-F238E27FC236}">
                      <a16:creationId xmlns:a16="http://schemas.microsoft.com/office/drawing/2014/main" id="{E6AA50B7-9CED-5399-237C-923FA62C9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450" y="994811"/>
                  <a:ext cx="2932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0417" r="-625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23E9C0E-7D3F-453A-B7C2-87C094FFAE90}"/>
                  </a:ext>
                </a:extLst>
              </p:cNvPr>
              <p:cNvSpPr txBox="1"/>
              <p:nvPr/>
            </p:nvSpPr>
            <p:spPr>
              <a:xfrm>
                <a:off x="5400296" y="1034238"/>
                <a:ext cx="2448684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CH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de-CH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23E9C0E-7D3F-453A-B7C2-87C094FFA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96" y="1034238"/>
                <a:ext cx="2448684" cy="5729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3106384B-A910-C48A-9F39-508890B2D0E6}"/>
                  </a:ext>
                </a:extLst>
              </p:cNvPr>
              <p:cNvSpPr txBox="1"/>
              <p:nvPr/>
            </p:nvSpPr>
            <p:spPr>
              <a:xfrm>
                <a:off x="5432573" y="1818132"/>
                <a:ext cx="3202030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3106384B-A910-C48A-9F39-508890B2D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73" y="1818132"/>
                <a:ext cx="3202030" cy="565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1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34478159-85C2-35D7-5718-7FA8D9AF7C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50128" y="3192874"/>
                <a:ext cx="9046543" cy="29840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State space representation of the EECS with multiple RC circuits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𝑆𝑜𝐶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,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34478159-85C2-35D7-5718-7FA8D9AF7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0128" y="3192874"/>
                <a:ext cx="9046543" cy="2984088"/>
              </a:xfrm>
              <a:blipFill>
                <a:blip r:embed="rId2"/>
                <a:stretch>
                  <a:fillRect l="-876" t="-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25874C-E65E-60A3-9DA2-73B16BE5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9C014F-A694-E179-7EBC-068DE7A2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48F515-A7F8-AFBB-DF88-11D9B7C4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0F75C5-95D2-95D6-A6BA-2D12F250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Output equation (2)</a:t>
            </a: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0764200B-DDF8-1CDF-D7BF-CAAD6FCE2F09}"/>
              </a:ext>
            </a:extLst>
          </p:cNvPr>
          <p:cNvGrpSpPr/>
          <p:nvPr/>
        </p:nvGrpSpPr>
        <p:grpSpPr>
          <a:xfrm>
            <a:off x="497935" y="766796"/>
            <a:ext cx="4455065" cy="2100592"/>
            <a:chOff x="497935" y="994811"/>
            <a:chExt cx="4455065" cy="2100592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BE19EF65-5456-FAF7-A486-116E1C7A7172}"/>
                </a:ext>
              </a:extLst>
            </p:cNvPr>
            <p:cNvGrpSpPr/>
            <p:nvPr/>
          </p:nvGrpSpPr>
          <p:grpSpPr>
            <a:xfrm>
              <a:off x="497935" y="1456642"/>
              <a:ext cx="4455065" cy="1638761"/>
              <a:chOff x="681037" y="1288454"/>
              <a:chExt cx="4996863" cy="1850986"/>
            </a:xfrm>
          </p:grpSpPr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C1B1B181-3877-72C9-DE0C-BD7C241181A1}"/>
                  </a:ext>
                </a:extLst>
              </p:cNvPr>
              <p:cNvGrpSpPr/>
              <p:nvPr/>
            </p:nvGrpSpPr>
            <p:grpSpPr>
              <a:xfrm>
                <a:off x="681037" y="1596693"/>
                <a:ext cx="4996863" cy="1542747"/>
                <a:chOff x="538203" y="2349190"/>
                <a:chExt cx="6112316" cy="2035203"/>
              </a:xfrm>
            </p:grpSpPr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745DF440-A9FF-68F0-8BCF-A05CD4495CB8}"/>
                    </a:ext>
                  </a:extLst>
                </p:cNvPr>
                <p:cNvSpPr/>
                <p:nvPr/>
              </p:nvSpPr>
              <p:spPr>
                <a:xfrm>
                  <a:off x="1278672" y="3055433"/>
                  <a:ext cx="720000" cy="7200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500"/>
                    </a:lnSpc>
                    <a:spcBef>
                      <a:spcPts val="300"/>
                    </a:spcBef>
                  </a:pPr>
                  <a:br>
                    <a:rPr lang="en-US" sz="1600" b="1" dirty="0"/>
                  </a:br>
                  <a:br>
                    <a:rPr lang="en-US" sz="1600" b="1" dirty="0"/>
                  </a:br>
                  <a:r>
                    <a:rPr lang="en-US" sz="1600" b="1" dirty="0"/>
                    <a:t>+</a:t>
                  </a:r>
                  <a:br>
                    <a:rPr lang="en-US" sz="1600" b="1" dirty="0"/>
                  </a:br>
                  <a:endParaRPr lang="en-US" sz="1600" b="1" dirty="0"/>
                </a:p>
                <a:p>
                  <a:pPr algn="ctr"/>
                  <a:r>
                    <a:rPr lang="en-US" sz="1600" b="1" dirty="0"/>
                    <a:t>-</a:t>
                  </a:r>
                </a:p>
              </p:txBody>
            </p:sp>
            <p:sp>
              <p:nvSpPr>
                <p:cNvPr id="47" name="Rechteck 46">
                  <a:extLst>
                    <a:ext uri="{FF2B5EF4-FFF2-40B4-BE49-F238E27FC236}">
                      <a16:creationId xmlns:a16="http://schemas.microsoft.com/office/drawing/2014/main" id="{0BD0C51E-8CF8-1604-1B1F-9EACB123E52B}"/>
                    </a:ext>
                  </a:extLst>
                </p:cNvPr>
                <p:cNvSpPr/>
                <p:nvPr/>
              </p:nvSpPr>
              <p:spPr>
                <a:xfrm>
                  <a:off x="2512741" y="2349190"/>
                  <a:ext cx="691376" cy="356839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Verbinder: gewinkelt 47">
                  <a:extLst>
                    <a:ext uri="{FF2B5EF4-FFF2-40B4-BE49-F238E27FC236}">
                      <a16:creationId xmlns:a16="http://schemas.microsoft.com/office/drawing/2014/main" id="{90013671-CE1D-4599-0468-2676EF709171}"/>
                    </a:ext>
                  </a:extLst>
                </p:cNvPr>
                <p:cNvCxnSpPr>
                  <a:stCxn id="47" idx="1"/>
                  <a:endCxn id="46" idx="0"/>
                </p:cNvCxnSpPr>
                <p:nvPr/>
              </p:nvCxnSpPr>
              <p:spPr>
                <a:xfrm rot="10800000" flipV="1">
                  <a:off x="1638673" y="2527609"/>
                  <a:ext cx="874069" cy="527823"/>
                </a:xfrm>
                <a:prstGeom prst="bentConnector2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1E564BE9-4120-7D1A-0661-FCD5503CD9EB}"/>
                    </a:ext>
                  </a:extLst>
                </p:cNvPr>
                <p:cNvSpPr/>
                <p:nvPr/>
              </p:nvSpPr>
              <p:spPr>
                <a:xfrm>
                  <a:off x="6191228" y="2473608"/>
                  <a:ext cx="108000" cy="1080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Ellipse 49">
                  <a:extLst>
                    <a:ext uri="{FF2B5EF4-FFF2-40B4-BE49-F238E27FC236}">
                      <a16:creationId xmlns:a16="http://schemas.microsoft.com/office/drawing/2014/main" id="{C8401410-C82E-9D9F-964F-1678392E3B18}"/>
                    </a:ext>
                  </a:extLst>
                </p:cNvPr>
                <p:cNvSpPr/>
                <p:nvPr/>
              </p:nvSpPr>
              <p:spPr>
                <a:xfrm>
                  <a:off x="6191228" y="4276393"/>
                  <a:ext cx="108000" cy="1080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Verbinder: gewinkelt 50">
                  <a:extLst>
                    <a:ext uri="{FF2B5EF4-FFF2-40B4-BE49-F238E27FC236}">
                      <a16:creationId xmlns:a16="http://schemas.microsoft.com/office/drawing/2014/main" id="{4B5C1050-3CEB-2AA8-A6D3-DA8794009ACC}"/>
                    </a:ext>
                  </a:extLst>
                </p:cNvPr>
                <p:cNvCxnSpPr>
                  <a:cxnSpLocks/>
                  <a:stCxn id="46" idx="4"/>
                  <a:endCxn id="50" idx="2"/>
                </p:cNvCxnSpPr>
                <p:nvPr/>
              </p:nvCxnSpPr>
              <p:spPr>
                <a:xfrm rot="16200000" flipH="1">
                  <a:off x="3637469" y="1776635"/>
                  <a:ext cx="554961" cy="4552555"/>
                </a:xfrm>
                <a:prstGeom prst="bentConnector2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feld 51">
                      <a:extLst>
                        <a:ext uri="{FF2B5EF4-FFF2-40B4-BE49-F238E27FC236}">
                          <a16:creationId xmlns:a16="http://schemas.microsoft.com/office/drawing/2014/main" id="{9C90B801-C4DF-1503-E666-955AB642F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20523" y="2763023"/>
                      <a:ext cx="371539" cy="36541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18" name="Textfeld 17">
                      <a:extLst>
                        <a:ext uri="{FF2B5EF4-FFF2-40B4-BE49-F238E27FC236}">
                          <a16:creationId xmlns:a16="http://schemas.microsoft.com/office/drawing/2014/main" id="{C8B4AC56-DF03-FAF2-E5EF-CC2DB519E3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0523" y="2763023"/>
                      <a:ext cx="371539" cy="36541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8000" r="-6000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3" name="Gerade Verbindung mit Pfeil 52">
                  <a:extLst>
                    <a:ext uri="{FF2B5EF4-FFF2-40B4-BE49-F238E27FC236}">
                      <a16:creationId xmlns:a16="http://schemas.microsoft.com/office/drawing/2014/main" id="{8B148137-C40A-77A0-656C-FFAD5364C78D}"/>
                    </a:ext>
                  </a:extLst>
                </p:cNvPr>
                <p:cNvCxnSpPr/>
                <p:nvPr/>
              </p:nvCxnSpPr>
              <p:spPr>
                <a:xfrm>
                  <a:off x="6245228" y="2706029"/>
                  <a:ext cx="0" cy="144594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mit Pfeil 53">
                  <a:extLst>
                    <a:ext uri="{FF2B5EF4-FFF2-40B4-BE49-F238E27FC236}">
                      <a16:creationId xmlns:a16="http://schemas.microsoft.com/office/drawing/2014/main" id="{B193FAC7-6A34-8E55-AFC3-B4A866F0A4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1307" y="2992987"/>
                  <a:ext cx="0" cy="8448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feld 54">
                      <a:extLst>
                        <a:ext uri="{FF2B5EF4-FFF2-40B4-BE49-F238E27FC236}">
                          <a16:creationId xmlns:a16="http://schemas.microsoft.com/office/drawing/2014/main" id="{77EDAC40-7371-6FAF-D786-B2E77FF67D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7548" y="3290500"/>
                      <a:ext cx="31297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23" name="Textfeld 22">
                      <a:extLst>
                        <a:ext uri="{FF2B5EF4-FFF2-40B4-BE49-F238E27FC236}">
                          <a16:creationId xmlns:a16="http://schemas.microsoft.com/office/drawing/2014/main" id="{2638E5EC-A07A-077E-A871-A543EA8F91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7548" y="3290500"/>
                      <a:ext cx="312971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3810" r="-19048" b="-529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feld 55">
                      <a:extLst>
                        <a:ext uri="{FF2B5EF4-FFF2-40B4-BE49-F238E27FC236}">
                          <a16:creationId xmlns:a16="http://schemas.microsoft.com/office/drawing/2014/main" id="{EFFCF4AF-731A-C542-CDA0-9E4A1DEDC6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8203" y="3312656"/>
                      <a:ext cx="516800" cy="36541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24" name="Textfeld 23">
                      <a:extLst>
                        <a:ext uri="{FF2B5EF4-FFF2-40B4-BE49-F238E27FC236}">
                          <a16:creationId xmlns:a16="http://schemas.microsoft.com/office/drawing/2014/main" id="{D2538BD1-64BB-4184-1749-CCB6E34CCF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8203" y="3312656"/>
                      <a:ext cx="516800" cy="36541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246" r="-4348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9E9DB827-F6C2-2842-42D0-BB21A6FC3DFC}"/>
                  </a:ext>
                </a:extLst>
              </p:cNvPr>
              <p:cNvGrpSpPr/>
              <p:nvPr/>
            </p:nvGrpSpPr>
            <p:grpSpPr>
              <a:xfrm>
                <a:off x="2860441" y="1288454"/>
                <a:ext cx="2441985" cy="1170411"/>
                <a:chOff x="2860441" y="1288454"/>
                <a:chExt cx="2441985" cy="1170411"/>
              </a:xfrm>
            </p:grpSpPr>
            <p:sp>
              <p:nvSpPr>
                <p:cNvPr id="36" name="Rechteck 35">
                  <a:extLst>
                    <a:ext uri="{FF2B5EF4-FFF2-40B4-BE49-F238E27FC236}">
                      <a16:creationId xmlns:a16="http://schemas.microsoft.com/office/drawing/2014/main" id="{B2AA8DB3-2B28-F557-1802-F98AA32CED94}"/>
                    </a:ext>
                  </a:extLst>
                </p:cNvPr>
                <p:cNvSpPr/>
                <p:nvPr/>
              </p:nvSpPr>
              <p:spPr>
                <a:xfrm>
                  <a:off x="3441552" y="1288454"/>
                  <a:ext cx="565205" cy="270495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" name="Gruppieren 36">
                  <a:extLst>
                    <a:ext uri="{FF2B5EF4-FFF2-40B4-BE49-F238E27FC236}">
                      <a16:creationId xmlns:a16="http://schemas.microsoft.com/office/drawing/2014/main" id="{BA033698-4949-E7E1-D0EE-D9B66D9A6A7F}"/>
                    </a:ext>
                  </a:extLst>
                </p:cNvPr>
                <p:cNvGrpSpPr/>
                <p:nvPr/>
              </p:nvGrpSpPr>
              <p:grpSpPr>
                <a:xfrm>
                  <a:off x="3690877" y="1867188"/>
                  <a:ext cx="66554" cy="355191"/>
                  <a:chOff x="3665220" y="1867188"/>
                  <a:chExt cx="66554" cy="355191"/>
                </a:xfrm>
              </p:grpSpPr>
              <p:cxnSp>
                <p:nvCxnSpPr>
                  <p:cNvPr id="44" name="Gerader Verbinder 43">
                    <a:extLst>
                      <a:ext uri="{FF2B5EF4-FFF2-40B4-BE49-F238E27FC236}">
                        <a16:creationId xmlns:a16="http://schemas.microsoft.com/office/drawing/2014/main" id="{11FF8D31-9637-B33B-931E-87C49FF900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65220" y="1867188"/>
                    <a:ext cx="0" cy="35519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Gerader Verbinder 44">
                    <a:extLst>
                      <a:ext uri="{FF2B5EF4-FFF2-40B4-BE49-F238E27FC236}">
                        <a16:creationId xmlns:a16="http://schemas.microsoft.com/office/drawing/2014/main" id="{9BD74956-F595-F9DF-14D5-A400C881A7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1774" y="1867188"/>
                    <a:ext cx="0" cy="35519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Verbinder: gewinkelt 37">
                  <a:extLst>
                    <a:ext uri="{FF2B5EF4-FFF2-40B4-BE49-F238E27FC236}">
                      <a16:creationId xmlns:a16="http://schemas.microsoft.com/office/drawing/2014/main" id="{FD7B63DD-FFFB-5169-9D27-900884E09AAF}"/>
                    </a:ext>
                  </a:extLst>
                </p:cNvPr>
                <p:cNvCxnSpPr>
                  <a:endCxn id="36" idx="1"/>
                </p:cNvCxnSpPr>
                <p:nvPr/>
              </p:nvCxnSpPr>
              <p:spPr>
                <a:xfrm flipV="1">
                  <a:off x="2860441" y="1423702"/>
                  <a:ext cx="581111" cy="308237"/>
                </a:xfrm>
                <a:prstGeom prst="bentConnector3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Verbinder: gewinkelt 38">
                  <a:extLst>
                    <a:ext uri="{FF2B5EF4-FFF2-40B4-BE49-F238E27FC236}">
                      <a16:creationId xmlns:a16="http://schemas.microsoft.com/office/drawing/2014/main" id="{2FAE0C67-C676-3097-E046-D3765A093971}"/>
                    </a:ext>
                  </a:extLst>
                </p:cNvPr>
                <p:cNvCxnSpPr/>
                <p:nvPr/>
              </p:nvCxnSpPr>
              <p:spPr>
                <a:xfrm>
                  <a:off x="2860441" y="1731939"/>
                  <a:ext cx="830436" cy="312844"/>
                </a:xfrm>
                <a:prstGeom prst="bentConnector3">
                  <a:avLst>
                    <a:gd name="adj1" fmla="val 35089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Verbinder: gewinkelt 39">
                  <a:extLst>
                    <a:ext uri="{FF2B5EF4-FFF2-40B4-BE49-F238E27FC236}">
                      <a16:creationId xmlns:a16="http://schemas.microsoft.com/office/drawing/2014/main" id="{3F07E37C-5020-22C9-96F7-6C051C3E3B4B}"/>
                    </a:ext>
                  </a:extLst>
                </p:cNvPr>
                <p:cNvCxnSpPr>
                  <a:stCxn id="36" idx="3"/>
                  <a:endCxn id="49" idx="2"/>
                </p:cNvCxnSpPr>
                <p:nvPr/>
              </p:nvCxnSpPr>
              <p:spPr>
                <a:xfrm>
                  <a:off x="4006757" y="1423702"/>
                  <a:ext cx="1295669" cy="308238"/>
                </a:xfrm>
                <a:prstGeom prst="bentConnector3">
                  <a:avLst>
                    <a:gd name="adj1" fmla="val 21575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Verbinder: gewinkelt 40">
                  <a:extLst>
                    <a:ext uri="{FF2B5EF4-FFF2-40B4-BE49-F238E27FC236}">
                      <a16:creationId xmlns:a16="http://schemas.microsoft.com/office/drawing/2014/main" id="{0BA1737D-70B3-F290-41D5-5AE7086D5E85}"/>
                    </a:ext>
                  </a:extLst>
                </p:cNvPr>
                <p:cNvCxnSpPr>
                  <a:cxnSpLocks/>
                  <a:endCxn id="49" idx="2"/>
                </p:cNvCxnSpPr>
                <p:nvPr/>
              </p:nvCxnSpPr>
              <p:spPr>
                <a:xfrm flipV="1">
                  <a:off x="3757430" y="1731940"/>
                  <a:ext cx="1544996" cy="308237"/>
                </a:xfrm>
                <a:prstGeom prst="bentConnector3">
                  <a:avLst>
                    <a:gd name="adj1" fmla="val 34382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feld 41">
                      <a:extLst>
                        <a:ext uri="{FF2B5EF4-FFF2-40B4-BE49-F238E27FC236}">
                          <a16:creationId xmlns:a16="http://schemas.microsoft.com/office/drawing/2014/main" id="{4CBE3A5B-00BF-73F8-6262-FF0C1BB973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4274" y="1558949"/>
                      <a:ext cx="2984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42" name="Textfeld 41">
                      <a:extLst>
                        <a:ext uri="{FF2B5EF4-FFF2-40B4-BE49-F238E27FC236}">
                          <a16:creationId xmlns:a16="http://schemas.microsoft.com/office/drawing/2014/main" id="{4CBE3A5B-00BF-73F8-6262-FF0C1BB9731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4274" y="1558949"/>
                      <a:ext cx="298416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r="-13636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feld 42">
                      <a:extLst>
                        <a:ext uri="{FF2B5EF4-FFF2-40B4-BE49-F238E27FC236}">
                          <a16:creationId xmlns:a16="http://schemas.microsoft.com/office/drawing/2014/main" id="{49FA3D62-9C7A-7A29-D9A7-F6608CCD3B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0406" y="2181866"/>
                      <a:ext cx="28456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de-CH" b="0" dirty="0"/>
                    </a:p>
                  </p:txBody>
                </p:sp>
              </mc:Choice>
              <mc:Fallback xmlns="">
                <p:sp>
                  <p:nvSpPr>
                    <p:cNvPr id="43" name="Textfeld 42">
                      <a:extLst>
                        <a:ext uri="{FF2B5EF4-FFF2-40B4-BE49-F238E27FC236}">
                          <a16:creationId xmlns:a16="http://schemas.microsoft.com/office/drawing/2014/main" id="{49FA3D62-9C7A-7A29-D9A7-F6608CCD3B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30406" y="2181866"/>
                      <a:ext cx="284565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6190" r="-14286" b="-292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6B6CCB17-5DB5-0D38-CE4E-17E699262B3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14492" y="821083"/>
              <a:ext cx="0" cy="970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C7F82E90-3A57-0D98-8423-F23FF58BF0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47622" y="1091183"/>
              <a:ext cx="0" cy="970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E9C9574D-8988-DC05-0D05-49727823538D}"/>
                    </a:ext>
                  </a:extLst>
                </p:cNvPr>
                <p:cNvSpPr txBox="1"/>
                <p:nvPr/>
              </p:nvSpPr>
              <p:spPr>
                <a:xfrm>
                  <a:off x="1987555" y="1242698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CH" b="0" dirty="0"/>
                </a:p>
              </p:txBody>
            </p:sp>
          </mc:Choice>
          <mc:Fallback xmlns=""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E9C9574D-8988-DC05-0D05-497278235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555" y="1242698"/>
                  <a:ext cx="29328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2500" r="-833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feld 60">
                  <a:extLst>
                    <a:ext uri="{FF2B5EF4-FFF2-40B4-BE49-F238E27FC236}">
                      <a16:creationId xmlns:a16="http://schemas.microsoft.com/office/drawing/2014/main" id="{E6AA50B7-9CED-5399-237C-923FA62C9DBD}"/>
                    </a:ext>
                  </a:extLst>
                </p:cNvPr>
                <p:cNvSpPr txBox="1"/>
                <p:nvPr/>
              </p:nvSpPr>
              <p:spPr>
                <a:xfrm>
                  <a:off x="3064450" y="994811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CH" b="0" dirty="0"/>
                </a:p>
              </p:txBody>
            </p:sp>
          </mc:Choice>
          <mc:Fallback xmlns="">
            <p:sp>
              <p:nvSpPr>
                <p:cNvPr id="61" name="Textfeld 60">
                  <a:extLst>
                    <a:ext uri="{FF2B5EF4-FFF2-40B4-BE49-F238E27FC236}">
                      <a16:creationId xmlns:a16="http://schemas.microsoft.com/office/drawing/2014/main" id="{E6AA50B7-9CED-5399-237C-923FA62C9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450" y="994811"/>
                  <a:ext cx="2932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0417" r="-625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3106384B-A910-C48A-9F39-508890B2D0E6}"/>
                  </a:ext>
                </a:extLst>
              </p:cNvPr>
              <p:cNvSpPr txBox="1"/>
              <p:nvPr/>
            </p:nvSpPr>
            <p:spPr>
              <a:xfrm>
                <a:off x="5940393" y="1455735"/>
                <a:ext cx="2170145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 panose="02040503050406030204" pitchFamily="18" charset="0"/>
                            </a:rPr>
                            <m:t>OC</m:t>
                          </m:r>
                        </m:sub>
                      </m:sSub>
                      <m:r>
                        <a:rPr lang="de-CH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3106384B-A910-C48A-9F39-508890B2D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393" y="1455735"/>
                <a:ext cx="2170145" cy="7564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19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CA51026D-ECCE-CACF-104D-62B0755C744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0194" y="1175163"/>
                <a:ext cx="4916936" cy="477241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CA51026D-ECCE-CACF-104D-62B0755C7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0194" y="1175163"/>
                <a:ext cx="4916936" cy="47724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EB1F42-CF5E-4725-B3F9-23DF721E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CC0D16-C231-8352-EF90-BA4957C6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BDF808-F59C-65A9-0540-B0B7326B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C9B6BB3-0C24-41B4-D1C2-D6B63F2B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Parametrization of detailed EECM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0550254-FE99-2F6F-252F-43D2D40C9A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03411" y="692274"/>
            <a:ext cx="3552395" cy="500221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273874B-DB62-1657-8918-4724D9BE235D}"/>
              </a:ext>
            </a:extLst>
          </p:cNvPr>
          <p:cNvSpPr txBox="1"/>
          <p:nvPr/>
        </p:nvSpPr>
        <p:spPr>
          <a:xfrm>
            <a:off x="0" y="5677026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[1] Y. Zheng, Z. Shi, D. Guo, H. Dai, and X. Han, ‘A simplification of the time-domain equivalent circuit model for lithium-ion batteries based on low-frequency  	electrochemical impedance spectra’, </a:t>
            </a:r>
            <a:r>
              <a:rPr lang="en-US" sz="1200" i="1" dirty="0">
                <a:effectLst/>
              </a:rPr>
              <a:t>Journal of Power Sources</a:t>
            </a:r>
            <a:r>
              <a:rPr lang="en-US" sz="1200" dirty="0">
                <a:effectLst/>
              </a:rPr>
              <a:t>, vol. 489, p. 229505, Mar. 2021,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4"/>
              </a:rPr>
              <a:t>10.1016/j.jpowsour.2021.229505</a:t>
            </a:r>
            <a:r>
              <a:rPr lang="en-US" sz="1200" dirty="0">
                <a:effectLst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[2] T. Kalogiannis </a:t>
            </a:r>
            <a:r>
              <a:rPr lang="en-US" sz="1200" i="1" dirty="0">
                <a:effectLst/>
              </a:rPr>
              <a:t>et al.</a:t>
            </a:r>
            <a:r>
              <a:rPr lang="en-US" sz="1200" dirty="0">
                <a:effectLst/>
              </a:rPr>
              <a:t>, ‘Comparative Study on Parameter Identification Methods for Dual-Polarization Lithium-Ion Equivalent Circuit Model’, </a:t>
            </a:r>
            <a:r>
              <a:rPr lang="en-US" sz="1200" i="1" dirty="0">
                <a:effectLst/>
              </a:rPr>
              <a:t>Energies</a:t>
            </a:r>
            <a:r>
              <a:rPr lang="en-US" sz="1200" dirty="0">
                <a:effectLst/>
              </a:rPr>
              <a:t>, vol. 12, 	no. 21, p. 4031, Oct. 2019,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5"/>
              </a:rPr>
              <a:t>10.3390/en12214031</a:t>
            </a:r>
            <a:r>
              <a:rPr lang="en-US" sz="1200" dirty="0">
                <a:effectLst/>
              </a:rPr>
              <a:t>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BFE1C27-AF0D-5A57-1A40-E127ECDDE949}"/>
              </a:ext>
            </a:extLst>
          </p:cNvPr>
          <p:cNvSpPr/>
          <p:nvPr/>
        </p:nvSpPr>
        <p:spPr>
          <a:xfrm>
            <a:off x="6020341" y="2291966"/>
            <a:ext cx="1081377" cy="1940118"/>
          </a:xfrm>
          <a:prstGeom prst="rect">
            <a:avLst/>
          </a:prstGeom>
          <a:solidFill>
            <a:srgbClr val="FAFF31">
              <a:alpha val="50196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Ein Bild, das Text, Reihe, Diagramm, Schrift enthält.&#10;&#10;Automatisch generierte Beschreibung">
            <a:extLst>
              <a:ext uri="{FF2B5EF4-FFF2-40B4-BE49-F238E27FC236}">
                <a16:creationId xmlns:a16="http://schemas.microsoft.com/office/drawing/2014/main" id="{8B0C5420-C428-6167-0350-F282E65D9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82" y="1343376"/>
            <a:ext cx="3566328" cy="209144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2203172C-2FF8-A618-AB24-532B2EEFB3CB}"/>
              </a:ext>
            </a:extLst>
          </p:cNvPr>
          <p:cNvSpPr txBox="1"/>
          <p:nvPr/>
        </p:nvSpPr>
        <p:spPr>
          <a:xfrm>
            <a:off x="4650528" y="1298011"/>
            <a:ext cx="467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[1]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77FF4CD-361E-6536-6F45-AC4241F2D612}"/>
              </a:ext>
            </a:extLst>
          </p:cNvPr>
          <p:cNvSpPr txBox="1"/>
          <p:nvPr/>
        </p:nvSpPr>
        <p:spPr>
          <a:xfrm>
            <a:off x="9361065" y="854052"/>
            <a:ext cx="467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12901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51026D-ECCE-CACF-104D-62B0755C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193" y="1175163"/>
            <a:ext cx="5453218" cy="4772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</a:t>
            </a:r>
            <a:r>
              <a:rPr lang="en-US" dirty="0"/>
              <a:t>lectrochemical </a:t>
            </a:r>
            <a:r>
              <a:rPr lang="en-US" b="1" dirty="0"/>
              <a:t>I</a:t>
            </a:r>
            <a:r>
              <a:rPr lang="en-US" dirty="0"/>
              <a:t>mpedance </a:t>
            </a:r>
            <a:r>
              <a:rPr lang="en-US" b="1" dirty="0"/>
              <a:t>S</a:t>
            </a:r>
            <a:r>
              <a:rPr lang="en-US" dirty="0"/>
              <a:t>pectroscopy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EB1F42-CF5E-4725-B3F9-23DF721E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CC0D16-C231-8352-EF90-BA4957C6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BDF808-F59C-65A9-0540-B0B7326B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C9B6BB3-0C24-41B4-D1C2-D6B63F2B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Parametrization of detailed EECM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0550254-FE99-2F6F-252F-43D2D40C9A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3411" y="801603"/>
            <a:ext cx="3552395" cy="500221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273874B-DB62-1657-8918-4724D9BE235D}"/>
              </a:ext>
            </a:extLst>
          </p:cNvPr>
          <p:cNvSpPr txBox="1"/>
          <p:nvPr/>
        </p:nvSpPr>
        <p:spPr>
          <a:xfrm>
            <a:off x="0" y="6034649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T. Kalogiannis </a:t>
            </a:r>
            <a:r>
              <a:rPr lang="en-US" sz="1200" i="1" dirty="0">
                <a:effectLst/>
              </a:rPr>
              <a:t>et al.</a:t>
            </a:r>
            <a:r>
              <a:rPr lang="en-US" sz="1200" dirty="0">
                <a:effectLst/>
              </a:rPr>
              <a:t>, ‘Comparative Study on Parameter Identification Methods for Dual-Polarization Lithium-Ion Equivalent Circuit Model’, </a:t>
            </a:r>
            <a:r>
              <a:rPr lang="en-US" sz="1200" i="1" dirty="0">
                <a:effectLst/>
              </a:rPr>
              <a:t>Energies</a:t>
            </a:r>
            <a:r>
              <a:rPr lang="en-US" sz="1200" dirty="0">
                <a:effectLst/>
              </a:rPr>
              <a:t>, vol. 12, 	no. 21, p. 4031, Oct. 2019,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3"/>
              </a:rPr>
              <a:t>10.3390/en12214031</a:t>
            </a:r>
            <a:r>
              <a:rPr lang="en-US" sz="1200" dirty="0">
                <a:effectLst/>
              </a:rPr>
              <a:t>.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63A3682-02CE-64AA-9274-C274E6A07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85" y="1857579"/>
            <a:ext cx="4150803" cy="358671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C9A831-4169-9862-9CCA-403351E6ADA2}"/>
              </a:ext>
            </a:extLst>
          </p:cNvPr>
          <p:cNvSpPr/>
          <p:nvPr/>
        </p:nvSpPr>
        <p:spPr>
          <a:xfrm>
            <a:off x="7172077" y="2401295"/>
            <a:ext cx="1081377" cy="1940118"/>
          </a:xfrm>
          <a:prstGeom prst="rect">
            <a:avLst/>
          </a:prstGeom>
          <a:solidFill>
            <a:srgbClr val="FAFF31">
              <a:alpha val="50196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A988E4-EEDA-283C-8081-8B2659F2304C}"/>
              </a:ext>
            </a:extLst>
          </p:cNvPr>
          <p:cNvSpPr txBox="1"/>
          <p:nvPr/>
        </p:nvSpPr>
        <p:spPr>
          <a:xfrm>
            <a:off x="4801939" y="2062741"/>
            <a:ext cx="467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82390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3B0CD95-F12C-7722-A3A3-9F84346F8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AutoNum type="arabicPeriod"/>
                </a:pPr>
                <a:r>
                  <a:rPr lang="en-US" u="sng" dirty="0"/>
                  <a:t>Implementation of the detailed EECM</a:t>
                </a:r>
                <a:br>
                  <a:rPr lang="en-US" dirty="0"/>
                </a:br>
                <a:r>
                  <a:rPr lang="en-US" dirty="0"/>
                  <a:t>Implement a Python class for a detailed EECM with a variable number of parallel RC circuits. Formulate the overpotential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</m:oMath>
                </a14:m>
                <a:r>
                  <a:rPr lang="en-US" dirty="0"/>
                  <a:t> as a linear state space model.</a:t>
                </a:r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2" lvl="1" indent="0">
                  <a:buNone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u="sng" dirty="0"/>
                  <a:t>Comparison with HPPC data</a:t>
                </a:r>
                <a:br>
                  <a:rPr lang="en-US" dirty="0"/>
                </a:br>
                <a:r>
                  <a:rPr lang="en-US" dirty="0"/>
                  <a:t>Take the parametrized model and apply a current pulse according to the HPPC. Compare the measured and simulated voltage on the battery terminals.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3B0CD95-F12C-7722-A3A3-9F84346F8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81120C-0419-0208-BA45-A795A0EE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EACA20-FDAE-F652-7139-3C5791B4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BD7122-37A8-9A2F-6503-9CA315EA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5E27A51-90A1-FD72-ECF5-6EA94439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exercise 2</a:t>
            </a:r>
          </a:p>
        </p:txBody>
      </p:sp>
    </p:spTree>
    <p:extLst>
      <p:ext uri="{BB962C8B-B14F-4D97-AF65-F5344CB8AC3E}">
        <p14:creationId xmlns:p14="http://schemas.microsoft.com/office/powerpoint/2010/main" val="1758472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C7D1031-5799-ECEA-22A9-8D56AF117F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Goal of thermal models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Calculate the heat flux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de-CH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a function of time for a given load profile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(i.e. the amount of heat generated during a charge / discharge cycle)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Calculate the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of the battery cell for a given thermal boundary condition.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C7D1031-5799-ECEA-22A9-8D56AF117F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661BC8-0CA2-2DFB-628A-1E37808F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D71A23-2AA6-67E0-68C1-2C2A8502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98B033-6BBA-328E-14C0-8FE2F13A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7C97EF-9135-042C-FBAA-E293B6DF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Modelling the thermal behavior </a:t>
            </a:r>
          </a:p>
        </p:txBody>
      </p:sp>
    </p:spTree>
    <p:extLst>
      <p:ext uri="{BB962C8B-B14F-4D97-AF65-F5344CB8AC3E}">
        <p14:creationId xmlns:p14="http://schemas.microsoft.com/office/powerpoint/2010/main" val="3863288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2186C22-C400-8690-F3F4-928BB2DB49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038" y="795002"/>
                <a:ext cx="8543925" cy="5174618"/>
              </a:xfrm>
            </p:spPr>
            <p:txBody>
              <a:bodyPr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CH" b="0" i="1" smtClean="0">
                          <a:solidFill>
                            <a:srgbClr val="1F1F1F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CH" b="0" i="1" smtClean="0">
                          <a:solidFill>
                            <a:srgbClr val="1F1F1F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𝑖𝑟𝑟</m:t>
                          </m:r>
                        </m:sub>
                      </m:sSub>
                      <m:r>
                        <a:rPr lang="de-CH" b="0" i="1" smtClean="0">
                          <a:solidFill>
                            <a:srgbClr val="1F1F1F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de-CH" b="0" i="1" smtClean="0">
                          <a:solidFill>
                            <a:srgbClr val="1F1F1F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</m:oMath>
                  </m:oMathPara>
                </a14:m>
                <a:endParaRPr lang="de-CH" b="0" i="1" dirty="0">
                  <a:solidFill>
                    <a:srgbClr val="1F1F1F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de-CH" b="0" i="1" dirty="0">
                  <a:solidFill>
                    <a:srgbClr val="1F1F1F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1" i="1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CH" b="1" i="1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: 	denotes the total heat generation.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: 	represents reversible heat, reflecting entropic changes </a:t>
                </a:r>
                <a:b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</a:br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	during electrochemical reactions.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𝑖𝑟𝑟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: 	represents irreversible heat or joule heat, arising from over-</a:t>
                </a:r>
                <a:b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</a:br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	potential, including ohmic losses, charge transfer resistances </a:t>
                </a:r>
                <a:b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</a:br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	at the interface, and mass transfer limitations.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𝑠𝑟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:	accounts for heat generated by side reactions, indicating </a:t>
                </a:r>
                <a:b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</a:br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	phase changes other than crystalline transitions, primarily </a:t>
                </a:r>
                <a:b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</a:br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	due to lithium-ion diffusion.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𝑚𝑖𝑥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:	denotes the heat of mixing, resulting from the formation and </a:t>
                </a:r>
                <a:b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</a:br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	relaxation of concentration gradients within the electrolyte.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2186C22-C400-8690-F3F4-928BB2DB4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038" y="795002"/>
                <a:ext cx="8543925" cy="5174618"/>
              </a:xfrm>
              <a:blipFill>
                <a:blip r:embed="rId2"/>
                <a:stretch>
                  <a:fillRect l="-500" r="-1499" b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567317-7338-21BD-990C-83808154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214838-ED89-5179-1E41-8571DDA4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94CE28-B57C-9FCF-BB41-8FE8E878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F66321-28B7-9AC2-AC70-6C66320C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Heat generation mechanisms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293536F-9491-6D9D-6F70-41AB6322B93D}"/>
              </a:ext>
            </a:extLst>
          </p:cNvPr>
          <p:cNvSpPr/>
          <p:nvPr/>
        </p:nvSpPr>
        <p:spPr>
          <a:xfrm>
            <a:off x="681037" y="2141847"/>
            <a:ext cx="8543925" cy="18288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614A681-5D34-4335-AF5C-AC717CEE551D}"/>
              </a:ext>
            </a:extLst>
          </p:cNvPr>
          <p:cNvSpPr/>
          <p:nvPr/>
        </p:nvSpPr>
        <p:spPr>
          <a:xfrm>
            <a:off x="3010829" y="795002"/>
            <a:ext cx="2044391" cy="41757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6171F6-4263-D25B-45B5-29205AA083A8}"/>
              </a:ext>
            </a:extLst>
          </p:cNvPr>
          <p:cNvSpPr txBox="1"/>
          <p:nvPr/>
        </p:nvSpPr>
        <p:spPr>
          <a:xfrm>
            <a:off x="0" y="6043473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</a:rPr>
              <a:t>K. Maher, et. al., ‘Understanding the heat generation mechanisms and the interplay between joule heat and entropy effects as a function of state of charge in 	lithium-ion batteries’, </a:t>
            </a:r>
            <a:r>
              <a:rPr lang="en-US" sz="1200" i="1" dirty="0">
                <a:effectLst/>
              </a:rPr>
              <a:t>Journal of Power Sources</a:t>
            </a:r>
            <a:r>
              <a:rPr lang="en-US" sz="1200" dirty="0">
                <a:effectLst/>
              </a:rPr>
              <a:t>, vol. 623, p. 235504, Dec. 2024,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3"/>
              </a:rPr>
              <a:t>10.1016/j.jpowsour.2024.235504</a:t>
            </a:r>
            <a:r>
              <a:rPr lang="en-US" sz="1200" dirty="0">
                <a:effectLst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12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2AAD31D-DC6A-F3EB-BC0D-0483DB361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Learning objectives</a:t>
            </a:r>
          </a:p>
          <a:p>
            <a:r>
              <a:rPr lang="en-US" dirty="0"/>
              <a:t>Students are familiar with different modeling approaches.</a:t>
            </a:r>
          </a:p>
          <a:p>
            <a:r>
              <a:rPr lang="en-US" dirty="0"/>
              <a:t>Students get to know the electrical equivalent circuit model and can simulate the transient voltage curve on the cell terminals in response to a current load.</a:t>
            </a:r>
          </a:p>
          <a:p>
            <a:r>
              <a:rPr lang="en-US" dirty="0"/>
              <a:t>The students know the major types of heat generation in Li-ion cells.</a:t>
            </a:r>
          </a:p>
          <a:p>
            <a:r>
              <a:rPr lang="en-US" dirty="0"/>
              <a:t>Students are introduced to different methods for model parameterization.</a:t>
            </a:r>
          </a:p>
          <a:p>
            <a:r>
              <a:rPr lang="en-US" dirty="0"/>
              <a:t>The students implement individual parts of a cell model in Python and compare the simulations with measurements.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CB2AD0-DA12-924B-7101-9794B376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9D297D-D177-1699-0D71-CCC8E3B1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C7BF7E-A1A0-5736-6BD7-75819991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2772E30-41DC-3531-B84B-1B74E120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Modelling </a:t>
            </a:r>
            <a:r>
              <a:rPr lang="en-US" dirty="0"/>
              <a:t>of</a:t>
            </a:r>
            <a:r>
              <a:rPr lang="de-CH" dirty="0"/>
              <a:t> Li-Ion </a:t>
            </a:r>
            <a:r>
              <a:rPr lang="en-US" dirty="0"/>
              <a:t>Batteries</a:t>
            </a:r>
          </a:p>
        </p:txBody>
      </p:sp>
    </p:spTree>
    <p:extLst>
      <p:ext uri="{BB962C8B-B14F-4D97-AF65-F5344CB8AC3E}">
        <p14:creationId xmlns:p14="http://schemas.microsoft.com/office/powerpoint/2010/main" val="295565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2686DDB-ADA0-7FBC-C8D6-77CC48144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Charging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653095F-AB80-5FB7-C5E4-3D1EA0FC8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Discharging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A28CCB-B4AA-BCCC-9470-D8C441C1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6CEF67-0B8E-DF2D-A062-E9405789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901487-8C55-2238-A9D5-80321060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20</a:t>
            </a:fld>
            <a:endParaRPr lang="de-CH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EE2E2594-3970-0A79-7715-1E1D4A25E43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450194" y="1494879"/>
                <a:ext cx="4502806" cy="30492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Electrical power is delivered to the battery terminals (positive current)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power stored in the battery cell is equal to 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𝐵𝑎𝑡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CH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EE2E2594-3970-0A79-7715-1E1D4A25E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450194" y="1494879"/>
                <a:ext cx="4502806" cy="3049292"/>
              </a:xfrm>
              <a:blipFill>
                <a:blip r:embed="rId2"/>
                <a:stretch>
                  <a:fillRect l="-2030" t="-3800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276882A9-9436-1325-463F-0F2A357D23B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93865" y="1494877"/>
                <a:ext cx="4502806" cy="30492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Electrical power is released from the battery cell (negative current)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𝐵𝑎𝑡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CH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power delivered to the load is equal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276882A9-9436-1325-463F-0F2A357D2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93865" y="1494877"/>
                <a:ext cx="4502806" cy="3049292"/>
              </a:xfrm>
              <a:blipFill>
                <a:blip r:embed="rId3"/>
                <a:stretch>
                  <a:fillRect l="-2033" t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el 6">
            <a:extLst>
              <a:ext uri="{FF2B5EF4-FFF2-40B4-BE49-F238E27FC236}">
                <a16:creationId xmlns:a16="http://schemas.microsoft.com/office/drawing/2014/main" id="{1DF688F7-D437-C648-9B61-695E9799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Irreversible heat aka joule heat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3A68CFFC-3B03-D5B1-5A82-1BC7E925C1D9}"/>
                  </a:ext>
                </a:extLst>
              </p:cNvPr>
              <p:cNvSpPr txBox="1"/>
              <p:nvPr/>
            </p:nvSpPr>
            <p:spPr>
              <a:xfrm>
                <a:off x="450193" y="4914818"/>
                <a:ext cx="9146477" cy="158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de-CH" sz="2400" dirty="0"/>
                  <a:t>In </a:t>
                </a:r>
                <a:r>
                  <a:rPr lang="de-CH" sz="2400" dirty="0" err="1"/>
                  <a:t>both</a:t>
                </a:r>
                <a:r>
                  <a:rPr lang="de-CH" sz="2400" dirty="0"/>
                  <a:t> </a:t>
                </a:r>
                <a:r>
                  <a:rPr lang="de-CH" sz="2400" dirty="0" err="1"/>
                  <a:t>cases</a:t>
                </a:r>
                <a:r>
                  <a:rPr lang="en-US" sz="2400" dirty="0"/>
                  <a:t> the irreversible power loss is equal to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𝑖𝑟𝑟</m:t>
                          </m:r>
                        </m:sub>
                      </m:sSub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𝐵𝑎𝑡</m:t>
                          </m:r>
                        </m:sub>
                      </m:sSub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3A68CFFC-3B03-D5B1-5A82-1BC7E925C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3" y="4914818"/>
                <a:ext cx="9146477" cy="1583639"/>
              </a:xfrm>
              <a:prstGeom prst="rect">
                <a:avLst/>
              </a:prstGeom>
              <a:blipFill>
                <a:blip r:embed="rId4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5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2686DDB-ADA0-7FBC-C8D6-77CC48144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Charging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653095F-AB80-5FB7-C5E4-3D1EA0FC8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Discharging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A28CCB-B4AA-BCCC-9470-D8C441C1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6CEF67-0B8E-DF2D-A062-E9405789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901487-8C55-2238-A9D5-80321060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21</a:t>
            </a:fld>
            <a:endParaRPr lang="de-CH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EE2E2594-3970-0A79-7715-1E1D4A25E43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450194" y="1494878"/>
                <a:ext cx="4502806" cy="22155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𝑖𝑟𝑟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EE2E2594-3970-0A79-7715-1E1D4A25E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450194" y="1494878"/>
                <a:ext cx="4502806" cy="2215565"/>
              </a:xfrm>
              <a:blipFill>
                <a:blip r:embed="rId2"/>
                <a:stretch>
                  <a:fillRect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276882A9-9436-1325-463F-0F2A357D23B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93865" y="1494876"/>
                <a:ext cx="4502806" cy="22155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𝑖𝑟𝑟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de-CH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276882A9-9436-1325-463F-0F2A357D2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93865" y="1494876"/>
                <a:ext cx="4502806" cy="2215567"/>
              </a:xfrm>
              <a:blipFill>
                <a:blip r:embed="rId3"/>
                <a:stretch>
                  <a:fillRect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el 6">
            <a:extLst>
              <a:ext uri="{FF2B5EF4-FFF2-40B4-BE49-F238E27FC236}">
                <a16:creationId xmlns:a16="http://schemas.microsoft.com/office/drawing/2014/main" id="{1DF688F7-D437-C648-9B61-695E9799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Irreversible heat aka joule heat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553BE9-D200-742D-BF8A-0B60CF90AFAC}"/>
              </a:ext>
            </a:extLst>
          </p:cNvPr>
          <p:cNvSpPr txBox="1"/>
          <p:nvPr/>
        </p:nvSpPr>
        <p:spPr>
          <a:xfrm>
            <a:off x="450194" y="3710445"/>
            <a:ext cx="8774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both cases, the irreversible heat is exothermic (positive sign), which indicates that heat is being generated …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… and released to the surrounding.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… leading to an increase in the temperature of the battery cell.</a:t>
            </a:r>
          </a:p>
        </p:txBody>
      </p:sp>
    </p:spTree>
    <p:extLst>
      <p:ext uri="{BB962C8B-B14F-4D97-AF65-F5344CB8AC3E}">
        <p14:creationId xmlns:p14="http://schemas.microsoft.com/office/powerpoint/2010/main" val="65862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F3F5AD3-7C2F-E4E9-859A-54A13941F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Instead of using the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𝑖𝑟𝑟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calculate the joule heat, it is favorable break it down into its single components.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the </a:t>
                </a:r>
                <a:r>
                  <a:rPr lang="en-US" sz="2400" dirty="0"/>
                  <a:t>state space representation of the EECS with multiple RC circuits introduced earlier, the overpotential is calculated directly.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𝑂𝑃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sub>
                          </m:sSub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Hence, the momentary joule heat can be calculated in each time step of the ode-Solver.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𝑖𝑟𝑟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𝑂𝑃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F3F5AD3-7C2F-E4E9-859A-54A13941F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AE17CB-973C-81A7-88EB-5DFD3A8D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6205B0-1122-A452-BE80-83D2E65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D180A2-2FB4-A374-50DC-232E2A50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67EF7E2-480D-813D-A30F-784542FE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Irreversible heat (implementation)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617707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1D87D92F-EC39-967E-9BBA-039588127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According to Williford et. al. the </a:t>
                </a:r>
                <a:r>
                  <a:rPr lang="en-US" b="0" i="0" dirty="0">
                    <a:solidFill>
                      <a:srgbClr val="1F1F1F"/>
                    </a:solidFill>
                    <a:effectLst/>
                    <a:latin typeface="ElsevierGulliver"/>
                  </a:rPr>
                  <a:t>rate of heat generated from micro-structural (entropic) changes is equal to </a:t>
                </a:r>
              </a:p>
              <a:p>
                <a:pPr marL="0" indent="0">
                  <a:buNone/>
                </a:pPr>
                <a:endParaRPr lang="en-US" b="0" i="0" dirty="0">
                  <a:solidFill>
                    <a:srgbClr val="1F1F1F"/>
                  </a:solidFill>
                  <a:effectLst/>
                  <a:latin typeface="ElsevierGulliver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 : 	Temperature in Kelvin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	Entropy change in J/(mole K)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  : 	Faraday constant 96.485 C/mole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   : 	Current in A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1D87D92F-EC39-967E-9BBA-039588127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1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B5D2B7-6CE4-293D-5473-19D8D2F6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9C82D-CE6F-13D3-8E38-926A52C2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9A75F-CFDE-FCC8-7AB0-089517AA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5DEF113-7FCC-D486-8F18-AEB40384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Reversible heat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9A660F6-F184-C2DA-61AE-27BD64EE910E}"/>
              </a:ext>
            </a:extLst>
          </p:cNvPr>
          <p:cNvSpPr txBox="1"/>
          <p:nvPr/>
        </p:nvSpPr>
        <p:spPr>
          <a:xfrm>
            <a:off x="-12174" y="6034649"/>
            <a:ext cx="991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</a:rPr>
              <a:t>R. E. Williford, et. al., ‘Effects of entropy changes in anodes and cathodes on the thermal behavior of lithium ion batteries’, </a:t>
            </a:r>
            <a:r>
              <a:rPr lang="en-US" sz="1200" i="1" dirty="0">
                <a:effectLst/>
              </a:rPr>
              <a:t>Journal of Power Sources</a:t>
            </a:r>
            <a:r>
              <a:rPr lang="en-US" sz="1200" dirty="0">
                <a:effectLst/>
              </a:rPr>
              <a:t>, vol. 189, 	no. 1, pp. 101–107, Apr. 2009,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3"/>
              </a:rPr>
              <a:t>10.1016/j.jpowsour.2008.10.078</a:t>
            </a:r>
            <a:r>
              <a:rPr lang="en-US" sz="1200" dirty="0">
                <a:effectLst/>
              </a:rPr>
              <a:t>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0EB374E-ED4A-17D0-B988-BCFB14D2ACD8}"/>
              </a:ext>
            </a:extLst>
          </p:cNvPr>
          <p:cNvSpPr/>
          <p:nvPr/>
        </p:nvSpPr>
        <p:spPr>
          <a:xfrm rot="1388072">
            <a:off x="4950446" y="1937077"/>
            <a:ext cx="612653" cy="959913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A6C9C60-DAA4-F9C3-1FC8-28EF2CFF125A}"/>
              </a:ext>
            </a:extLst>
          </p:cNvPr>
          <p:cNvSpPr txBox="1"/>
          <p:nvPr/>
        </p:nvSpPr>
        <p:spPr>
          <a:xfrm>
            <a:off x="5646260" y="2976645"/>
            <a:ext cx="3887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Entropic heat coefficient in K/V is a function of the state of charge</a:t>
            </a:r>
          </a:p>
        </p:txBody>
      </p:sp>
      <p:cxnSp>
        <p:nvCxnSpPr>
          <p:cNvPr id="11" name="Verbinder: gekrümmt 10">
            <a:extLst>
              <a:ext uri="{FF2B5EF4-FFF2-40B4-BE49-F238E27FC236}">
                <a16:creationId xmlns:a16="http://schemas.microsoft.com/office/drawing/2014/main" id="{0D0932EC-4AB5-34EB-D710-BE7AA2BE852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 rot="16200000" flipH="1">
            <a:off x="5226259" y="2910586"/>
            <a:ext cx="516363" cy="323640"/>
          </a:xfrm>
          <a:prstGeom prst="curvedConnector2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54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26DBF165-3E45-1907-9389-93D3BC627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entropic heat coefficient (EHC) can be measured for various SoCs as a change in open-circuit voltage as a function of temperature.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𝑂𝐶</m:t>
                              </m:r>
                            </m:sub>
                          </m:sSub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26DBF165-3E45-1907-9389-93D3BC627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1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4C0E58-0E85-CB74-FE1B-5AF86E7E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41C78F-E988-2B18-E554-18AE9A60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EDC9A1-5B65-CAC5-7732-A2A8FE0E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75CAA6A-E1E5-16EC-70C0-BA580DEC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EHC from potentiometric method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2A661D-7F39-B597-C7E6-CF08141CA37A}"/>
              </a:ext>
            </a:extLst>
          </p:cNvPr>
          <p:cNvSpPr txBox="1"/>
          <p:nvPr/>
        </p:nvSpPr>
        <p:spPr>
          <a:xfrm>
            <a:off x="0" y="6034649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Z. </a:t>
            </a:r>
            <a:r>
              <a:rPr lang="en-US" sz="1200" dirty="0" err="1">
                <a:effectLst/>
              </a:rPr>
              <a:t>Geng</a:t>
            </a:r>
            <a:r>
              <a:rPr lang="en-US" sz="1200" dirty="0">
                <a:effectLst/>
              </a:rPr>
              <a:t>, et. al., ‘A Time- and Cost-Effective Method for Entropic Coefficient Determination of a Large Commercial Battery Cell’, </a:t>
            </a:r>
            <a:r>
              <a:rPr lang="en-US" sz="1200" i="1" dirty="0">
                <a:effectLst/>
              </a:rPr>
              <a:t>IEEE Trans. Transp. </a:t>
            </a:r>
            <a:r>
              <a:rPr lang="en-US" sz="1200" i="1" dirty="0" err="1">
                <a:effectLst/>
              </a:rPr>
              <a:t>Electrific</a:t>
            </a:r>
            <a:r>
              <a:rPr lang="en-US" sz="1200" i="1" dirty="0">
                <a:effectLst/>
              </a:rPr>
              <a:t>.</a:t>
            </a:r>
            <a:r>
              <a:rPr lang="en-US" sz="1200" dirty="0">
                <a:effectLst/>
              </a:rPr>
              <a:t>, 	vol. 6, no. 1, pp. 257–266, Mar. 2020,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3"/>
              </a:rPr>
              <a:t>10.1109/TTE.2020.2971454</a:t>
            </a:r>
            <a:r>
              <a:rPr lang="en-US" sz="1200" dirty="0">
                <a:effectLst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FE9759-3977-2CF6-E75B-72B2372FE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3066439"/>
            <a:ext cx="8543925" cy="28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Reihe, Diagramm, Text, parallel enthält.&#10;&#10;Automatisch generierte Beschreibung">
            <a:extLst>
              <a:ext uri="{FF2B5EF4-FFF2-40B4-BE49-F238E27FC236}">
                <a16:creationId xmlns:a16="http://schemas.microsoft.com/office/drawing/2014/main" id="{A43CCC78-72CB-1D9A-F704-A848DB6ADA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5" y="3484583"/>
            <a:ext cx="3082647" cy="244247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11">
                <a:extLst>
                  <a:ext uri="{FF2B5EF4-FFF2-40B4-BE49-F238E27FC236}">
                    <a16:creationId xmlns:a16="http://schemas.microsoft.com/office/drawing/2014/main" id="{9B497F57-566F-368E-DB66-9E31D03D705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044462" y="1175163"/>
                <a:ext cx="5552209" cy="4859486"/>
              </a:xfrm>
            </p:spPr>
            <p:txBody>
              <a:bodyPr/>
              <a:lstStyle/>
              <a:p>
                <a:r>
                  <a:rPr lang="en-US" dirty="0"/>
                  <a:t>Battery cell with actively controlled surface temperature</a:t>
                </a:r>
              </a:p>
              <a:p>
                <a:r>
                  <a:rPr lang="en-US" dirty="0"/>
                  <a:t>Precise heat flux measurement on the surface</a:t>
                </a:r>
              </a:p>
              <a:p>
                <a:r>
                  <a:rPr lang="en-US" dirty="0"/>
                  <a:t>Charge / discharge current pulses with varying amplitude but constant electric charge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CH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const</m:t>
                      </m:r>
                      <m:r>
                        <m:rPr>
                          <m:nor/>
                        </m:rPr>
                        <a:rPr lang="de-CH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Inhaltsplatzhalter 11">
                <a:extLst>
                  <a:ext uri="{FF2B5EF4-FFF2-40B4-BE49-F238E27FC236}">
                    <a16:creationId xmlns:a16="http://schemas.microsoft.com/office/drawing/2014/main" id="{9B497F57-566F-368E-DB66-9E31D03D7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44462" y="1175163"/>
                <a:ext cx="5552209" cy="4859486"/>
              </a:xfrm>
              <a:blipFill>
                <a:blip r:embed="rId3"/>
                <a:stretch>
                  <a:fillRect l="-1317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E11AAA-3E9F-00F8-C10C-1EBF5CCD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224A95-5B8A-EB53-D7E2-D44F4648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E0CF4-7B26-EA72-A429-9E7C106F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4A459D6-9B08-ED4A-7129-23B3742B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EHC from heat flux measurements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976208-5A6D-A049-91DC-48995F013008}"/>
              </a:ext>
            </a:extLst>
          </p:cNvPr>
          <p:cNvSpPr txBox="1"/>
          <p:nvPr/>
        </p:nvSpPr>
        <p:spPr>
          <a:xfrm>
            <a:off x="0" y="6034649"/>
            <a:ext cx="996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</a:rPr>
              <a:t>R. Christen, et. al., ‘New Experimental Approach for the Determination of the Heat Generation in a Li-Ion Battery Cell’, </a:t>
            </a:r>
            <a:r>
              <a:rPr lang="en-US" sz="1200" i="1" dirty="0">
                <a:effectLst/>
              </a:rPr>
              <a:t>Energies</a:t>
            </a:r>
            <a:r>
              <a:rPr lang="en-US" sz="1200" dirty="0">
                <a:effectLst/>
              </a:rPr>
              <a:t>, vol. 14, no. 21, p. 6972, Oct. 	2021,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4"/>
              </a:rPr>
              <a:t>10.3390/en14216972</a:t>
            </a:r>
            <a:r>
              <a:rPr lang="en-US" sz="1200" dirty="0">
                <a:effectLst/>
              </a:rPr>
              <a:t>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75660D7-AEEE-FBD4-5F02-EC671A202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104" r="41144" b="3858"/>
          <a:stretch/>
        </p:blipFill>
        <p:spPr>
          <a:xfrm>
            <a:off x="708645" y="897831"/>
            <a:ext cx="2572718" cy="23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F39AAC7-A83D-9BF4-0EE2-80E40A9CE7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u="sng" dirty="0"/>
                  <a:t>Implementation of heat generation </a:t>
                </a:r>
                <a:br>
                  <a:rPr lang="en-US" dirty="0"/>
                </a:br>
                <a:r>
                  <a:rPr lang="en-US" dirty="0"/>
                  <a:t>Given the EHC as a function of the </a:t>
                </a:r>
                <a:r>
                  <a:rPr lang="en-US" dirty="0" err="1"/>
                  <a:t>SoC.</a:t>
                </a:r>
                <a:r>
                  <a:rPr lang="en-US" dirty="0"/>
                  <a:t> Supplement the existing detailed EECM with a heat generation term that considers the irreversible and reversible effects.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u="sng" dirty="0"/>
                  <a:t>Simulation of heat generation</a:t>
                </a:r>
                <a:br>
                  <a:rPr lang="en-US" dirty="0"/>
                </a:br>
                <a:r>
                  <a:rPr lang="en-US" dirty="0"/>
                  <a:t>Calculate the instantaneous heat flow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for a given current profile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plot it. Also determine the total amount of heat generated during the load cycle.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F39AAC7-A83D-9BF4-0EE2-80E40A9CE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1767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E11AAA-3E9F-00F8-C10C-1EBF5CCD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224A95-5B8A-EB53-D7E2-D44F4648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E0CF4-7B26-EA72-A429-9E7C106F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4A459D6-9B08-ED4A-7129-23B3742B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exercise 3</a:t>
            </a:r>
          </a:p>
        </p:txBody>
      </p:sp>
    </p:spTree>
    <p:extLst>
      <p:ext uri="{BB962C8B-B14F-4D97-AF65-F5344CB8AC3E}">
        <p14:creationId xmlns:p14="http://schemas.microsoft.com/office/powerpoint/2010/main" val="385249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092110-62D0-0845-D036-1D4EF768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EAF10CE-B044-132A-AF80-1F7A3B03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C2B321-0DF1-4144-5877-F922CF2E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5929AA1-86DB-749F-95C8-C07A6693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Thermal equivalent circuit model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60C537-5D75-0280-6BFA-DBA04706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56" y="2863786"/>
            <a:ext cx="2158807" cy="249399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07CEE8D-974C-3818-B4DA-0FD99B667DB8}"/>
              </a:ext>
            </a:extLst>
          </p:cNvPr>
          <p:cNvSpPr txBox="1"/>
          <p:nvPr/>
        </p:nvSpPr>
        <p:spPr>
          <a:xfrm>
            <a:off x="1" y="5701004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</a:rPr>
              <a:t>[1] A. </a:t>
            </a:r>
            <a:r>
              <a:rPr lang="en-US" sz="1200" dirty="0" err="1">
                <a:effectLst/>
              </a:rPr>
              <a:t>Broatch</a:t>
            </a:r>
            <a:r>
              <a:rPr lang="en-US" sz="1200" dirty="0">
                <a:effectLst/>
              </a:rPr>
              <a:t>, P. </a:t>
            </a:r>
            <a:r>
              <a:rPr lang="en-US" sz="1200" dirty="0" err="1">
                <a:effectLst/>
              </a:rPr>
              <a:t>Olmeda</a:t>
            </a:r>
            <a:r>
              <a:rPr lang="en-US" sz="1200" dirty="0">
                <a:effectLst/>
              </a:rPr>
              <a:t>, X. Margot, and L. </a:t>
            </a:r>
            <a:r>
              <a:rPr lang="en-US" sz="1200" dirty="0" err="1">
                <a:effectLst/>
              </a:rPr>
              <a:t>Agizza</a:t>
            </a:r>
            <a:r>
              <a:rPr lang="en-US" sz="1200" dirty="0">
                <a:effectLst/>
              </a:rPr>
              <a:t>, ‘A generalized methodology for lithium-ion cells characterization and lumped electro-thermal modelling’, 	</a:t>
            </a:r>
            <a:r>
              <a:rPr lang="en-US" sz="1200" i="1" dirty="0">
                <a:effectLst/>
              </a:rPr>
              <a:t>Applied Thermal Engineering</a:t>
            </a:r>
            <a:r>
              <a:rPr lang="en-US" sz="1200" dirty="0">
                <a:effectLst/>
              </a:rPr>
              <a:t>, vol. 217, p. 119174, Nov. 2022,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3"/>
              </a:rPr>
              <a:t>10.1016/j.applthermaleng.2022.119174</a:t>
            </a:r>
            <a:r>
              <a:rPr lang="en-US" sz="1200" dirty="0">
                <a:effectLst/>
              </a:rPr>
              <a:t>.</a:t>
            </a:r>
          </a:p>
          <a:p>
            <a:r>
              <a:rPr lang="en-US" sz="1200" dirty="0">
                <a:effectLst/>
              </a:rPr>
              <a:t>[2] R. </a:t>
            </a:r>
            <a:r>
              <a:rPr lang="en-US" sz="1200" dirty="0" err="1">
                <a:effectLst/>
              </a:rPr>
              <a:t>Rizk</a:t>
            </a:r>
            <a:r>
              <a:rPr lang="en-US" sz="1200" dirty="0">
                <a:effectLst/>
              </a:rPr>
              <a:t>, H. </a:t>
            </a:r>
            <a:r>
              <a:rPr lang="en-US" sz="1200" dirty="0" err="1">
                <a:effectLst/>
              </a:rPr>
              <a:t>Louahlia</a:t>
            </a:r>
            <a:r>
              <a:rPr lang="en-US" sz="1200" dirty="0">
                <a:effectLst/>
              </a:rPr>
              <a:t>, H. </a:t>
            </a:r>
            <a:r>
              <a:rPr lang="en-US" sz="1200" dirty="0" err="1">
                <a:effectLst/>
              </a:rPr>
              <a:t>Gualous</a:t>
            </a:r>
            <a:r>
              <a:rPr lang="en-US" sz="1200" dirty="0">
                <a:effectLst/>
              </a:rPr>
              <a:t>, and P. </a:t>
            </a:r>
            <a:r>
              <a:rPr lang="en-US" sz="1200" dirty="0" err="1">
                <a:effectLst/>
              </a:rPr>
              <a:t>Schaetzel</a:t>
            </a:r>
            <a:r>
              <a:rPr lang="en-US" sz="1200" dirty="0">
                <a:effectLst/>
              </a:rPr>
              <a:t>, ‘Experimental analysis and transient thermal modelling of a high capacity prismatic lithium-ion battery’, 	</a:t>
            </a:r>
            <a:r>
              <a:rPr lang="en-US" sz="1200" i="1" dirty="0">
                <a:effectLst/>
              </a:rPr>
              <a:t>International Communications in Heat and Mass Transfer</a:t>
            </a:r>
            <a:r>
              <a:rPr lang="en-US" sz="1200" dirty="0">
                <a:effectLst/>
              </a:rPr>
              <a:t>, vol. 94, pp. 115–125, May 2018,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4"/>
              </a:rPr>
              <a:t>10.1016/j.icheatmasstransfer.2018.03.018</a:t>
            </a:r>
            <a:r>
              <a:rPr lang="en-US" sz="1200" dirty="0">
                <a:effectLst/>
              </a:rPr>
              <a:t>.</a:t>
            </a:r>
          </a:p>
          <a:p>
            <a:endParaRPr lang="en-US" sz="1200" dirty="0">
              <a:effectLst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DBAAA8-1EE8-11F7-567F-B2EA2916533E}"/>
              </a:ext>
            </a:extLst>
          </p:cNvPr>
          <p:cNvSpPr txBox="1"/>
          <p:nvPr/>
        </p:nvSpPr>
        <p:spPr>
          <a:xfrm>
            <a:off x="3107171" y="2591499"/>
            <a:ext cx="467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[1]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DA18BB0-4721-C610-FFCB-D88CC0F47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784" y="2191298"/>
            <a:ext cx="2510977" cy="330368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01F4FF0-C2E9-14EC-B423-52CB19F4B327}"/>
              </a:ext>
            </a:extLst>
          </p:cNvPr>
          <p:cNvSpPr txBox="1"/>
          <p:nvPr/>
        </p:nvSpPr>
        <p:spPr>
          <a:xfrm>
            <a:off x="8266761" y="2591499"/>
            <a:ext cx="467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[2]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3461AAF-C2F2-ACBC-F0C5-21E296C6D86E}"/>
              </a:ext>
            </a:extLst>
          </p:cNvPr>
          <p:cNvSpPr txBox="1"/>
          <p:nvPr/>
        </p:nvSpPr>
        <p:spPr>
          <a:xfrm>
            <a:off x="681037" y="906966"/>
            <a:ext cx="8633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Concentrated heat capacity with thermal conductivity paths to the environment utilizing all existing symmetries. </a:t>
            </a:r>
          </a:p>
          <a:p>
            <a:r>
              <a:rPr lang="en-US" dirty="0"/>
              <a:t>Usually, the spatial temperature resolution is limited to the differentiation between core and surface temperature.</a:t>
            </a:r>
          </a:p>
        </p:txBody>
      </p:sp>
    </p:spTree>
    <p:extLst>
      <p:ext uri="{BB962C8B-B14F-4D97-AF65-F5344CB8AC3E}">
        <p14:creationId xmlns:p14="http://schemas.microsoft.com/office/powerpoint/2010/main" val="2239271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8E4AF9B-DD36-5FE0-ECF0-A2E5A0C27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 capacity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855EF2A-C5F3-15E9-CF04-A5A6817EC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Thermal conductivity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554BFA-7775-32B5-E085-4C26F975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8166CA-2A1D-42AE-CFCC-BAB5E521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B10C78-24BD-5717-D350-C8D5C24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28</a:t>
            </a:fld>
            <a:endParaRPr lang="de-CH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9">
                <a:extLst>
                  <a:ext uri="{FF2B5EF4-FFF2-40B4-BE49-F238E27FC236}">
                    <a16:creationId xmlns:a16="http://schemas.microsoft.com/office/drawing/2014/main" id="{89E4ABE1-055D-A622-2E17-16EA325CCA46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specific heat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 a material property.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heat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a given component is calculated in accordance with: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de-CH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heat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has the unit </a:t>
                </a:r>
              </a:p>
              <a:p>
                <a:pPr marL="0" indent="0" algn="ctr">
                  <a:buNone/>
                </a:pPr>
                <a:endParaRPr lang="en-US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e-CH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de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Inhaltsplatzhalter 9">
                <a:extLst>
                  <a:ext uri="{FF2B5EF4-FFF2-40B4-BE49-F238E27FC236}">
                    <a16:creationId xmlns:a16="http://schemas.microsoft.com/office/drawing/2014/main" id="{89E4ABE1-055D-A622-2E17-16EA325CC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2030" t="-1563" r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A7C52EA6-3B7C-49B3-5407-6D4359F1F6F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thermal conductivity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 material property.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thermal conductance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 given component is calculated in accordance with: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The thermal conductance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/>
                  <a:t> has the unit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CH" b="0" i="0" dirty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e-CH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de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A7C52EA6-3B7C-49B3-5407-6D4359F1F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3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5">
            <a:extLst>
              <a:ext uri="{FF2B5EF4-FFF2-40B4-BE49-F238E27FC236}">
                <a16:creationId xmlns:a16="http://schemas.microsoft.com/office/drawing/2014/main" id="{9A56D125-1455-6264-310D-1398407B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Thermal properties</a:t>
            </a:r>
          </a:p>
        </p:txBody>
      </p:sp>
    </p:spTree>
    <p:extLst>
      <p:ext uri="{BB962C8B-B14F-4D97-AF65-F5344CB8AC3E}">
        <p14:creationId xmlns:p14="http://schemas.microsoft.com/office/powerpoint/2010/main" val="2491946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2BAD5805-F5AB-25C3-1CE2-9FB26A3C56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634" y="1002346"/>
                <a:ext cx="6916329" cy="517461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0" dirty="0"/>
                  <a:t>Single heat storage element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𝑎𝑚𝑏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)</a:t>
                </a:r>
              </a:p>
              <a:p>
                <a:pPr marL="0" indent="0">
                  <a:buNone/>
                </a:pPr>
                <a:r>
                  <a:rPr lang="en-US" b="0" i="1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acc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/>
                  <a:t>Discretization with multiple heat storage elements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de-CH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2BAD5805-F5AB-25C3-1CE2-9FB26A3C56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634" y="1002346"/>
                <a:ext cx="6916329" cy="5174618"/>
              </a:xfrm>
              <a:blipFill>
                <a:blip r:embed="rId2"/>
                <a:stretch>
                  <a:fillRect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85A445-9534-E0BF-21F3-DE99AA22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5C1A39-7262-F78E-0C4D-188CE06F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26D40F-637A-422D-5C33-BF92FC57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C6B9236-BE85-8CC4-F2C5-7F86E0F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Thermal equivalent circuit model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976D0D-F58F-681B-D51B-640FACD80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1" y="3587418"/>
            <a:ext cx="1548216" cy="1788597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CA1C51F-5381-8C42-C496-703D66EB87A3}"/>
              </a:ext>
            </a:extLst>
          </p:cNvPr>
          <p:cNvGrpSpPr/>
          <p:nvPr/>
        </p:nvGrpSpPr>
        <p:grpSpPr>
          <a:xfrm>
            <a:off x="341285" y="967350"/>
            <a:ext cx="2147072" cy="1464772"/>
            <a:chOff x="833437" y="1117250"/>
            <a:chExt cx="2147072" cy="1464772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62A32FB5-375B-858E-74B3-3E6FF6E6E6DE}"/>
                </a:ext>
              </a:extLst>
            </p:cNvPr>
            <p:cNvGrpSpPr/>
            <p:nvPr/>
          </p:nvGrpSpPr>
          <p:grpSpPr>
            <a:xfrm>
              <a:off x="833437" y="1117250"/>
              <a:ext cx="1956710" cy="1464772"/>
              <a:chOff x="833437" y="1117250"/>
              <a:chExt cx="1956710" cy="1464772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BF14757B-A432-C94D-3975-EF5B4CC5BF60}"/>
                  </a:ext>
                </a:extLst>
              </p:cNvPr>
              <p:cNvSpPr/>
              <p:nvPr/>
            </p:nvSpPr>
            <p:spPr>
              <a:xfrm>
                <a:off x="1937110" y="1501525"/>
                <a:ext cx="503921" cy="239481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Verbinder: gewinkelt 8">
                <a:extLst>
                  <a:ext uri="{FF2B5EF4-FFF2-40B4-BE49-F238E27FC236}">
                    <a16:creationId xmlns:a16="http://schemas.microsoft.com/office/drawing/2014/main" id="{D73AF145-6694-A29C-EE41-1B64C65DE934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rot="10800000">
                <a:off x="1326298" y="1621266"/>
                <a:ext cx="610813" cy="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2DBDCC1B-52D2-E83B-825B-2E9A666A36FF}"/>
                  </a:ext>
                </a:extLst>
              </p:cNvPr>
              <p:cNvGrpSpPr/>
              <p:nvPr/>
            </p:nvGrpSpPr>
            <p:grpSpPr>
              <a:xfrm rot="5400000">
                <a:off x="2320132" y="1742168"/>
                <a:ext cx="590915" cy="349114"/>
                <a:chOff x="2649848" y="1741006"/>
                <a:chExt cx="590915" cy="349114"/>
              </a:xfrm>
            </p:grpSpPr>
            <p:cxnSp>
              <p:nvCxnSpPr>
                <p:cNvPr id="10" name="Gerader Verbinder 9">
                  <a:extLst>
                    <a:ext uri="{FF2B5EF4-FFF2-40B4-BE49-F238E27FC236}">
                      <a16:creationId xmlns:a16="http://schemas.microsoft.com/office/drawing/2014/main" id="{D0048104-2886-ADDF-009C-2189FF79AD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1425" y="1741006"/>
                  <a:ext cx="0" cy="31446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rader Verbinder 10">
                  <a:extLst>
                    <a:ext uri="{FF2B5EF4-FFF2-40B4-BE49-F238E27FC236}">
                      <a16:creationId xmlns:a16="http://schemas.microsoft.com/office/drawing/2014/main" id="{A9D9F4A1-01E7-FB1F-1FA1-4088936357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0763" y="1741006"/>
                  <a:ext cx="0" cy="31446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Verbinder: gewinkelt 11">
                  <a:extLst>
                    <a:ext uri="{FF2B5EF4-FFF2-40B4-BE49-F238E27FC236}">
                      <a16:creationId xmlns:a16="http://schemas.microsoft.com/office/drawing/2014/main" id="{E8520F12-B5D6-8891-1E0A-CF218AD140E5}"/>
                    </a:ext>
                  </a:extLst>
                </p:cNvPr>
                <p:cNvCxnSpPr>
                  <a:cxnSpLocks/>
                  <a:stCxn id="8" idx="3"/>
                </p:cNvCxnSpPr>
                <p:nvPr/>
              </p:nvCxnSpPr>
              <p:spPr>
                <a:xfrm rot="16200000">
                  <a:off x="2819696" y="1728390"/>
                  <a:ext cx="191882" cy="531578"/>
                </a:xfrm>
                <a:prstGeom prst="bentConnector2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FF6EB823-5676-51EF-3769-DD4E9393B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2914" y="2212183"/>
                <a:ext cx="0" cy="249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Gleichschenkliges Dreieck 21">
                <a:extLst>
                  <a:ext uri="{FF2B5EF4-FFF2-40B4-BE49-F238E27FC236}">
                    <a16:creationId xmlns:a16="http://schemas.microsoft.com/office/drawing/2014/main" id="{48CA15AD-C0D2-5387-C1BD-22FA5509BC39}"/>
                  </a:ext>
                </a:extLst>
              </p:cNvPr>
              <p:cNvSpPr/>
              <p:nvPr/>
            </p:nvSpPr>
            <p:spPr>
              <a:xfrm flipV="1">
                <a:off x="2542898" y="2449693"/>
                <a:ext cx="180032" cy="132329"/>
              </a:xfrm>
              <a:prstGeom prst="triangl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feld 23">
                    <a:extLst>
                      <a:ext uri="{FF2B5EF4-FFF2-40B4-BE49-F238E27FC236}">
                        <a16:creationId xmlns:a16="http://schemas.microsoft.com/office/drawing/2014/main" id="{F31D8690-F80A-93B9-CC62-A05C124774BD}"/>
                      </a:ext>
                    </a:extLst>
                  </p:cNvPr>
                  <p:cNvSpPr txBox="1"/>
                  <p:nvPr/>
                </p:nvSpPr>
                <p:spPr>
                  <a:xfrm>
                    <a:off x="1937110" y="1117250"/>
                    <a:ext cx="431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feld 23">
                    <a:extLst>
                      <a:ext uri="{FF2B5EF4-FFF2-40B4-BE49-F238E27FC236}">
                        <a16:creationId xmlns:a16="http://schemas.microsoft.com/office/drawing/2014/main" id="{F31D8690-F80A-93B9-CC62-A05C124774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7110" y="1117250"/>
                    <a:ext cx="43179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84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feld 25">
                    <a:extLst>
                      <a:ext uri="{FF2B5EF4-FFF2-40B4-BE49-F238E27FC236}">
                        <a16:creationId xmlns:a16="http://schemas.microsoft.com/office/drawing/2014/main" id="{56ADDB1F-10CA-B92A-1131-BF40B08E96AA}"/>
                      </a:ext>
                    </a:extLst>
                  </p:cNvPr>
                  <p:cNvSpPr txBox="1"/>
                  <p:nvPr/>
                </p:nvSpPr>
                <p:spPr>
                  <a:xfrm>
                    <a:off x="1784631" y="2054723"/>
                    <a:ext cx="803275" cy="39074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feld 25">
                    <a:extLst>
                      <a:ext uri="{FF2B5EF4-FFF2-40B4-BE49-F238E27FC236}">
                        <a16:creationId xmlns:a16="http://schemas.microsoft.com/office/drawing/2014/main" id="{56ADDB1F-10CA-B92A-1131-BF40B08E96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4631" y="2054723"/>
                    <a:ext cx="803275" cy="3907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feld 27">
                    <a:extLst>
                      <a:ext uri="{FF2B5EF4-FFF2-40B4-BE49-F238E27FC236}">
                        <a16:creationId xmlns:a16="http://schemas.microsoft.com/office/drawing/2014/main" id="{4EBC2911-5DB4-3015-E5D2-14538BD7FBFB}"/>
                      </a:ext>
                    </a:extLst>
                  </p:cNvPr>
                  <p:cNvSpPr txBox="1"/>
                  <p:nvPr/>
                </p:nvSpPr>
                <p:spPr>
                  <a:xfrm>
                    <a:off x="833437" y="1234898"/>
                    <a:ext cx="431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𝑎𝑚𝑏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feld 27">
                    <a:extLst>
                      <a:ext uri="{FF2B5EF4-FFF2-40B4-BE49-F238E27FC236}">
                        <a16:creationId xmlns:a16="http://schemas.microsoft.com/office/drawing/2014/main" id="{4EBC2911-5DB4-3015-E5D2-14538BD7FB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437" y="1234898"/>
                    <a:ext cx="4317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492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C467F71E-977A-A8B6-78D6-41EB99AA49FA}"/>
                  </a:ext>
                </a:extLst>
              </p:cNvPr>
              <p:cNvSpPr/>
              <p:nvPr/>
            </p:nvSpPr>
            <p:spPr>
              <a:xfrm>
                <a:off x="2596914" y="15852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4B12A3E6-3D3D-90AD-BD59-CAB12886888A}"/>
                    </a:ext>
                  </a:extLst>
                </p:cNvPr>
                <p:cNvSpPr txBox="1"/>
                <p:nvPr/>
              </p:nvSpPr>
              <p:spPr>
                <a:xfrm>
                  <a:off x="2584466" y="1341050"/>
                  <a:ext cx="39604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4B12A3E6-3D3D-90AD-BD59-CAB128868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466" y="1341050"/>
                  <a:ext cx="39604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C2817BE-86CD-EE04-04F7-EBD3484EE8D1}"/>
              </a:ext>
            </a:extLst>
          </p:cNvPr>
          <p:cNvGrpSpPr/>
          <p:nvPr/>
        </p:nvGrpSpPr>
        <p:grpSpPr>
          <a:xfrm>
            <a:off x="2774599" y="4949717"/>
            <a:ext cx="2068864" cy="1114425"/>
            <a:chOff x="2774599" y="4741228"/>
            <a:chExt cx="2068864" cy="1114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2F5DFC45-C45E-36F0-9938-CDDFE99564B4}"/>
                    </a:ext>
                  </a:extLst>
                </p:cNvPr>
                <p:cNvSpPr txBox="1"/>
                <p:nvPr/>
              </p:nvSpPr>
              <p:spPr>
                <a:xfrm>
                  <a:off x="2774599" y="5113774"/>
                  <a:ext cx="52440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US" dirty="0"/>
                    <a:t>=</a:t>
                  </a:r>
                </a:p>
              </p:txBody>
            </p:sp>
          </mc:Choice>
          <mc:Fallback xmlns="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2F5DFC45-C45E-36F0-9938-CDDFE9956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599" y="5113774"/>
                  <a:ext cx="524404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8197" r="-69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6A8191F8-04A4-317D-8AD8-707F98945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263" y="4741228"/>
              <a:ext cx="1600200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58BDAB4-F83B-F47C-4649-C6BAC5AAD5FA}"/>
              </a:ext>
            </a:extLst>
          </p:cNvPr>
          <p:cNvGrpSpPr/>
          <p:nvPr/>
        </p:nvGrpSpPr>
        <p:grpSpPr>
          <a:xfrm>
            <a:off x="5036820" y="4949718"/>
            <a:ext cx="4720816" cy="1114425"/>
            <a:chOff x="4953000" y="4741229"/>
            <a:chExt cx="4720816" cy="11144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0757876-5E90-887D-69D3-3407AAC8A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916" y="4741229"/>
              <a:ext cx="4152900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180D97F8-6A51-E351-0705-3D3101C8C53E}"/>
                    </a:ext>
                  </a:extLst>
                </p:cNvPr>
                <p:cNvSpPr txBox="1"/>
                <p:nvPr/>
              </p:nvSpPr>
              <p:spPr>
                <a:xfrm>
                  <a:off x="4953000" y="5113774"/>
                  <a:ext cx="6457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a14:m>
                  <a:r>
                    <a:rPr lang="en-US" dirty="0"/>
                    <a:t>=</a:t>
                  </a:r>
                </a:p>
              </p:txBody>
            </p:sp>
          </mc:Choice>
          <mc:Fallback xmlns="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180D97F8-6A51-E351-0705-3D3101C8C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13774"/>
                  <a:ext cx="645795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8197" r="-754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162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2F73173-2674-24AB-1AB9-03A46CE2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Modelling Approaches</a:t>
            </a:r>
          </a:p>
          <a:p>
            <a:pPr lvl="1"/>
            <a:r>
              <a:rPr lang="en-US" dirty="0"/>
              <a:t>Physical vs. Equivalent Circuit vs. Blackbox Models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Modelling the electrical behavior </a:t>
            </a:r>
          </a:p>
          <a:p>
            <a:pPr lvl="1"/>
            <a:r>
              <a:rPr lang="en-US" dirty="0"/>
              <a:t>Level of detail (i.e. model order)</a:t>
            </a:r>
          </a:p>
          <a:p>
            <a:pPr lvl="1"/>
            <a:r>
              <a:rPr lang="en-US" dirty="0"/>
              <a:t>Parametrization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Modelling the thermal behavior</a:t>
            </a:r>
          </a:p>
          <a:p>
            <a:pPr lvl="1"/>
            <a:r>
              <a:rPr lang="en-US" dirty="0"/>
              <a:t>Heat generation in Li-Ion cells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Outlook: Modelling battery packs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Literature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30375C-24CA-8FE5-12C3-0083F9D3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0C1062-F5BA-C324-6246-37C273D8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68C620-A1A3-B316-24F0-D253B652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EEF5AD3-247D-56BC-0D20-2CB21150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B4D0306-2F43-BD7E-B029-26BC903BE8AA}"/>
              </a:ext>
            </a:extLst>
          </p:cNvPr>
          <p:cNvSpPr/>
          <p:nvPr/>
        </p:nvSpPr>
        <p:spPr>
          <a:xfrm>
            <a:off x="6333892" y="4432611"/>
            <a:ext cx="2943922" cy="1115122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Exercises: Implementation of single cell models in Python</a:t>
            </a:r>
          </a:p>
        </p:txBody>
      </p:sp>
      <p:cxnSp>
        <p:nvCxnSpPr>
          <p:cNvPr id="11" name="Verbinder: gekrümmt 10">
            <a:extLst>
              <a:ext uri="{FF2B5EF4-FFF2-40B4-BE49-F238E27FC236}">
                <a16:creationId xmlns:a16="http://schemas.microsoft.com/office/drawing/2014/main" id="{159499AB-753F-3D39-FA6E-E5EC0F5ED738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5336788" y="1963545"/>
            <a:ext cx="2410523" cy="2527609"/>
          </a:xfrm>
          <a:prstGeom prst="curvedConnector2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er: gekrümmt 19">
            <a:extLst>
              <a:ext uri="{FF2B5EF4-FFF2-40B4-BE49-F238E27FC236}">
                <a16:creationId xmlns:a16="http://schemas.microsoft.com/office/drawing/2014/main" id="{184858E2-24C6-0A5F-DD12-B70E335CCB5E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5864612" y="2491369"/>
            <a:ext cx="1250796" cy="2631687"/>
          </a:xfrm>
          <a:prstGeom prst="curvedConnector2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779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19437-60F4-468A-7CC2-F5B71268E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4221" y="780380"/>
            <a:ext cx="6680329" cy="397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</a:rPr>
              <a:t>S. Wang, </a:t>
            </a:r>
            <a:r>
              <a:rPr lang="en-US" sz="2000" i="1" dirty="0">
                <a:effectLst/>
              </a:rPr>
              <a:t>Battery System Modeling</a:t>
            </a:r>
            <a:r>
              <a:rPr lang="en-US" sz="2000" dirty="0">
                <a:effectLst/>
              </a:rPr>
              <a:t>. San Diego: Elsevier, 2021.</a:t>
            </a: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pPr marL="0" indent="0" algn="r">
              <a:buNone/>
            </a:pPr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marL="0" indent="0" algn="l">
              <a:buNone/>
            </a:pPr>
            <a:endParaRPr lang="en-US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C945C-F2B4-9968-F200-A13792B3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7609E7-4B8E-649E-099B-595D3FE8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82CF07-80E7-343C-6D02-2C980AAC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9893482-B749-72CE-0538-E747865E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FC5849DE-71A0-CB31-3451-0601C4BEC0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501" y="764142"/>
            <a:ext cx="2160000" cy="2664858"/>
          </a:xfr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3183D53-6B95-F0E4-6192-439C05B0E1C9}"/>
              </a:ext>
            </a:extLst>
          </p:cNvPr>
          <p:cNvSpPr txBox="1"/>
          <p:nvPr/>
        </p:nvSpPr>
        <p:spPr>
          <a:xfrm>
            <a:off x="2684221" y="3561380"/>
            <a:ext cx="65872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</a:rPr>
              <a:t>G. L. </a:t>
            </a:r>
            <a:r>
              <a:rPr lang="en-US" sz="2000" dirty="0" err="1">
                <a:effectLst/>
              </a:rPr>
              <a:t>Plett</a:t>
            </a:r>
            <a:r>
              <a:rPr lang="en-US" sz="2000" dirty="0">
                <a:effectLst/>
              </a:rPr>
              <a:t>, </a:t>
            </a:r>
            <a:r>
              <a:rPr lang="en-US" sz="2000" i="1" dirty="0">
                <a:effectLst/>
              </a:rPr>
              <a:t>Battery management systems: Volume 1: battery modeling</a:t>
            </a:r>
            <a:r>
              <a:rPr lang="en-US" sz="2000" dirty="0">
                <a:effectLst/>
              </a:rPr>
              <a:t>. in Artech House power engineering and power electronics. Boston London: Artech House, 2015.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0304D74-7DB9-29F4-C0D5-05FD87E6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1" y="3561380"/>
            <a:ext cx="2160000" cy="280255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377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E8B542-A9C0-91D3-387A-77D9FCE0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09A930-B18C-18E9-65F7-E5163EBD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2A7104-24FE-7BEF-27F4-AE4D81B9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3C7A731-5E47-EFCB-75E1-3988C7AE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Approaches</a:t>
            </a:r>
          </a:p>
        </p:txBody>
      </p:sp>
      <p:graphicFrame>
        <p:nvGraphicFramePr>
          <p:cNvPr id="13" name="Inhaltsplatzhalter 9">
            <a:extLst>
              <a:ext uri="{FF2B5EF4-FFF2-40B4-BE49-F238E27FC236}">
                <a16:creationId xmlns:a16="http://schemas.microsoft.com/office/drawing/2014/main" id="{CF7B7BCC-06C4-F741-6D3B-AB298B700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437019"/>
              </p:ext>
            </p:extLst>
          </p:nvPr>
        </p:nvGraphicFramePr>
        <p:xfrm>
          <a:off x="379878" y="648000"/>
          <a:ext cx="9146244" cy="3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8374DFD5-6330-23FD-8518-2A64B900806C}"/>
              </a:ext>
            </a:extLst>
          </p:cNvPr>
          <p:cNvSpPr txBox="1"/>
          <p:nvPr/>
        </p:nvSpPr>
        <p:spPr>
          <a:xfrm>
            <a:off x="0" y="6188537"/>
            <a:ext cx="5814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</a:rPr>
              <a:t>S. Wang, </a:t>
            </a:r>
            <a:r>
              <a:rPr lang="en-US" sz="1400" i="1" dirty="0">
                <a:effectLst/>
              </a:rPr>
              <a:t>Battery System Modeling</a:t>
            </a:r>
            <a:r>
              <a:rPr lang="en-US" sz="1400" dirty="0">
                <a:effectLst/>
              </a:rPr>
              <a:t>. San Diego: Elsevier, 2021.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152670E-F9DC-4A38-8A83-3B9873F18023}"/>
              </a:ext>
            </a:extLst>
          </p:cNvPr>
          <p:cNvSpPr txBox="1"/>
          <p:nvPr/>
        </p:nvSpPr>
        <p:spPr>
          <a:xfrm>
            <a:off x="297366" y="3751961"/>
            <a:ext cx="3198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Analyzing the reaction mechanisms with partial differential equations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77B15B7-28A6-665B-6B4C-CD5B5D092A96}"/>
              </a:ext>
            </a:extLst>
          </p:cNvPr>
          <p:cNvSpPr txBox="1"/>
          <p:nvPr/>
        </p:nvSpPr>
        <p:spPr>
          <a:xfrm>
            <a:off x="3442010" y="3751961"/>
            <a:ext cx="311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Lumped parameter model simulating the macroscopic physical quantities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8EF3631-B61C-ACAA-2AF8-1C0F2D971181}"/>
              </a:ext>
            </a:extLst>
          </p:cNvPr>
          <p:cNvSpPr txBox="1"/>
          <p:nvPr/>
        </p:nvSpPr>
        <p:spPr>
          <a:xfrm>
            <a:off x="6640946" y="3751961"/>
            <a:ext cx="3073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Linear of nonlinear function describing the voltage response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B19DFE2-0C70-963B-DA25-E9CC8CF1CF19}"/>
              </a:ext>
            </a:extLst>
          </p:cNvPr>
          <p:cNvGrpSpPr/>
          <p:nvPr/>
        </p:nvGrpSpPr>
        <p:grpSpPr>
          <a:xfrm>
            <a:off x="170060" y="4878383"/>
            <a:ext cx="9565880" cy="1200329"/>
            <a:chOff x="230790" y="4817984"/>
            <a:chExt cx="9565880" cy="1272436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1E0F989E-822A-BDF6-AE7C-34111F4DE287}"/>
                </a:ext>
              </a:extLst>
            </p:cNvPr>
            <p:cNvGrpSpPr/>
            <p:nvPr/>
          </p:nvGrpSpPr>
          <p:grpSpPr>
            <a:xfrm>
              <a:off x="230790" y="4817984"/>
              <a:ext cx="9565880" cy="1272436"/>
              <a:chOff x="230790" y="4787206"/>
              <a:chExt cx="9565880" cy="1272436"/>
            </a:xfrm>
          </p:grpSpPr>
          <p:sp>
            <p:nvSpPr>
              <p:cNvPr id="18" name="Pfeil: nach rechts 17">
                <a:extLst>
                  <a:ext uri="{FF2B5EF4-FFF2-40B4-BE49-F238E27FC236}">
                    <a16:creationId xmlns:a16="http://schemas.microsoft.com/office/drawing/2014/main" id="{77818826-B361-B80F-C0F4-3C008FB15EB7}"/>
                  </a:ext>
                </a:extLst>
              </p:cNvPr>
              <p:cNvSpPr/>
              <p:nvPr/>
            </p:nvSpPr>
            <p:spPr>
              <a:xfrm>
                <a:off x="1082243" y="4787434"/>
                <a:ext cx="8714427" cy="1272208"/>
              </a:xfrm>
              <a:prstGeom prst="rightArrow">
                <a:avLst>
                  <a:gd name="adj1" fmla="val 73438"/>
                  <a:gd name="adj2" fmla="val 62500"/>
                </a:avLst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feil: nach rechts 18">
                <a:extLst>
                  <a:ext uri="{FF2B5EF4-FFF2-40B4-BE49-F238E27FC236}">
                    <a16:creationId xmlns:a16="http://schemas.microsoft.com/office/drawing/2014/main" id="{70A91305-E8E3-00BF-DD0B-55EDD6FCB55A}"/>
                  </a:ext>
                </a:extLst>
              </p:cNvPr>
              <p:cNvSpPr/>
              <p:nvPr/>
            </p:nvSpPr>
            <p:spPr>
              <a:xfrm rot="10800000">
                <a:off x="230790" y="4787206"/>
                <a:ext cx="8714427" cy="1272208"/>
              </a:xfrm>
              <a:prstGeom prst="rightArrow">
                <a:avLst>
                  <a:gd name="adj1" fmla="val 73438"/>
                  <a:gd name="adj2" fmla="val 62500"/>
                </a:avLst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22246A9-9057-F36E-24F8-6005DDE150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2243" y="4913971"/>
                <a:ext cx="7862974" cy="100360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3C4B38F2-EC68-23C9-71A5-5B152790775B}"/>
                  </a:ext>
                </a:extLst>
              </p:cNvPr>
              <p:cNvSpPr txBox="1"/>
              <p:nvPr/>
            </p:nvSpPr>
            <p:spPr>
              <a:xfrm>
                <a:off x="919316" y="4994363"/>
                <a:ext cx="39059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Large number of parameters</a:t>
                </a:r>
              </a:p>
              <a:p>
                <a:r>
                  <a:rPr lang="en-US" dirty="0"/>
                  <a:t>physically meaningful</a:t>
                </a:r>
              </a:p>
              <a:p>
                <a:endParaRPr lang="en-US" dirty="0"/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69425CA0-7757-281A-7D42-2C472C190F88}"/>
                  </a:ext>
                </a:extLst>
              </p:cNvPr>
              <p:cNvSpPr txBox="1"/>
              <p:nvPr/>
            </p:nvSpPr>
            <p:spPr>
              <a:xfrm>
                <a:off x="5275106" y="5159547"/>
                <a:ext cx="37115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Flexible data driven phenomenological model </a:t>
                </a:r>
              </a:p>
            </p:txBody>
          </p:sp>
        </p:grp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2BFC9E7-213F-F91A-15DC-C0AA0F0F281A}"/>
                </a:ext>
              </a:extLst>
            </p:cNvPr>
            <p:cNvSpPr/>
            <p:nvPr/>
          </p:nvSpPr>
          <p:spPr>
            <a:xfrm>
              <a:off x="8922774" y="4994787"/>
              <a:ext cx="63910" cy="9233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25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169E52F-08BE-22AD-9579-700E9C36C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Goal of electrical models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Calculate the State of Charge (SoC) as a function of time for a given load profile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Calculate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across the battery cell terminals at any given time.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169E52F-08BE-22AD-9579-700E9C36C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004FDA-31AD-2BE4-2903-59BD0E68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03B10-7FC8-5A3B-36E8-7938E1C4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60EBEC-000B-7966-C0F0-8EF59316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C8F627E-CCE5-82EF-BBD2-72A6B9BF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Modelling the electrical behavior </a:t>
            </a:r>
          </a:p>
        </p:txBody>
      </p:sp>
    </p:spTree>
    <p:extLst>
      <p:ext uri="{BB962C8B-B14F-4D97-AF65-F5344CB8AC3E}">
        <p14:creationId xmlns:p14="http://schemas.microsoft.com/office/powerpoint/2010/main" val="138660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169E52F-08BE-22AD-9579-700E9C36C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Resistance of current collectors and effects such as ion conductivity in the electrolyte are modelled as a single internal resistance.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𝑆𝑜𝐶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, …)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All electro-chemical phenomenon are represented by the controlled voltage source, which is dependent on the state of charge, as well as other factors.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𝑆𝑜𝐶</m:t>
                      </m:r>
                      <m:r>
                        <a:rPr lang="de-CH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CH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CH" b="0" i="1" dirty="0" smtClean="0"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169E52F-08BE-22AD-9579-700E9C36C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r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004FDA-31AD-2BE4-2903-59BD0E68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03B10-7FC8-5A3B-36E8-7938E1C4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60EBEC-000B-7966-C0F0-8EF59316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C8F627E-CCE5-82EF-BBD2-72A6B9BF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Electrical Equivalent Circuit Model (EECS)</a:t>
            </a: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B2EF1915-2961-FF60-7182-C9853C3E15AC}"/>
              </a:ext>
            </a:extLst>
          </p:cNvPr>
          <p:cNvCxnSpPr>
            <a:stCxn id="8" idx="3"/>
            <a:endCxn id="11" idx="2"/>
          </p:cNvCxnSpPr>
          <p:nvPr/>
        </p:nvCxnSpPr>
        <p:spPr>
          <a:xfrm flipV="1">
            <a:off x="2860441" y="1259500"/>
            <a:ext cx="932226" cy="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B137CD4-0069-F910-094E-15F0FD25DE99}"/>
              </a:ext>
            </a:extLst>
          </p:cNvPr>
          <p:cNvGrpSpPr/>
          <p:nvPr/>
        </p:nvGrpSpPr>
        <p:grpSpPr>
          <a:xfrm>
            <a:off x="681037" y="1124253"/>
            <a:ext cx="3487103" cy="1542747"/>
            <a:chOff x="538203" y="2349190"/>
            <a:chExt cx="4265531" cy="2035203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385CA9C-29A1-9A58-0256-36BDBFBD1960}"/>
                </a:ext>
              </a:extLst>
            </p:cNvPr>
            <p:cNvSpPr/>
            <p:nvPr/>
          </p:nvSpPr>
          <p:spPr>
            <a:xfrm>
              <a:off x="1278672" y="3055433"/>
              <a:ext cx="720000" cy="720000"/>
            </a:xfrm>
            <a:prstGeom prst="ellipse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  <a:spcBef>
                  <a:spcPts val="300"/>
                </a:spcBef>
              </a:pPr>
              <a:br>
                <a:rPr lang="en-US" sz="1600" b="1" dirty="0"/>
              </a:br>
              <a:br>
                <a:rPr lang="en-US" sz="1600" b="1" dirty="0"/>
              </a:br>
              <a:r>
                <a:rPr lang="en-US" sz="1600" b="1" dirty="0"/>
                <a:t>+</a:t>
              </a:r>
              <a:br>
                <a:rPr lang="en-US" sz="1600" b="1" dirty="0"/>
              </a:br>
              <a:endParaRPr lang="en-US" sz="1600" b="1" dirty="0"/>
            </a:p>
            <a:p>
              <a:pPr algn="ctr"/>
              <a:r>
                <a:rPr lang="en-US" sz="1600" b="1" dirty="0"/>
                <a:t>-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68770C9-C22C-BF8C-BDF4-312DB92C5B38}"/>
                </a:ext>
              </a:extLst>
            </p:cNvPr>
            <p:cNvSpPr/>
            <p:nvPr/>
          </p:nvSpPr>
          <p:spPr>
            <a:xfrm>
              <a:off x="2512741" y="2349190"/>
              <a:ext cx="691376" cy="356839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Verbinder: gewinkelt 9">
              <a:extLst>
                <a:ext uri="{FF2B5EF4-FFF2-40B4-BE49-F238E27FC236}">
                  <a16:creationId xmlns:a16="http://schemas.microsoft.com/office/drawing/2014/main" id="{5390D432-8AC6-5957-81A9-70F02C714B06}"/>
                </a:ext>
              </a:extLst>
            </p:cNvPr>
            <p:cNvCxnSpPr>
              <a:stCxn id="8" idx="1"/>
              <a:endCxn id="7" idx="0"/>
            </p:cNvCxnSpPr>
            <p:nvPr/>
          </p:nvCxnSpPr>
          <p:spPr>
            <a:xfrm rot="10800000" flipV="1">
              <a:off x="1638673" y="2527609"/>
              <a:ext cx="874069" cy="527823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8C8C351-75D2-1C10-D8C0-48F60DEB1D22}"/>
                </a:ext>
              </a:extLst>
            </p:cNvPr>
            <p:cNvSpPr/>
            <p:nvPr/>
          </p:nvSpPr>
          <p:spPr>
            <a:xfrm>
              <a:off x="4344444" y="2473609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DD99BDE-1CD6-4E6C-594B-331B2EDEC31B}"/>
                </a:ext>
              </a:extLst>
            </p:cNvPr>
            <p:cNvSpPr/>
            <p:nvPr/>
          </p:nvSpPr>
          <p:spPr>
            <a:xfrm>
              <a:off x="4344444" y="4276393"/>
              <a:ext cx="108000" cy="108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Verbinder: gewinkelt 14">
              <a:extLst>
                <a:ext uri="{FF2B5EF4-FFF2-40B4-BE49-F238E27FC236}">
                  <a16:creationId xmlns:a16="http://schemas.microsoft.com/office/drawing/2014/main" id="{531C8316-FAB5-EBED-9938-142E1BEA3987}"/>
                </a:ext>
              </a:extLst>
            </p:cNvPr>
            <p:cNvCxnSpPr>
              <a:cxnSpLocks/>
              <a:stCxn id="7" idx="4"/>
              <a:endCxn id="14" idx="2"/>
            </p:cNvCxnSpPr>
            <p:nvPr/>
          </p:nvCxnSpPr>
          <p:spPr>
            <a:xfrm rot="16200000" flipH="1">
              <a:off x="2714078" y="2700027"/>
              <a:ext cx="554960" cy="2705772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C8B4AC56-DF03-FAF2-E5EF-CC2DB519E3B4}"/>
                    </a:ext>
                  </a:extLst>
                </p:cNvPr>
                <p:cNvSpPr txBox="1"/>
                <p:nvPr/>
              </p:nvSpPr>
              <p:spPr>
                <a:xfrm>
                  <a:off x="2720523" y="2763023"/>
                  <a:ext cx="371539" cy="3654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CH" b="0" dirty="0"/>
                </a:p>
              </p:txBody>
            </p:sp>
          </mc:Choice>
          <mc:Fallback xmlns=""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C8B4AC56-DF03-FAF2-E5EF-CC2DB519E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0523" y="2763023"/>
                  <a:ext cx="371539" cy="365419"/>
                </a:xfrm>
                <a:prstGeom prst="rect">
                  <a:avLst/>
                </a:prstGeom>
                <a:blipFill>
                  <a:blip r:embed="rId3"/>
                  <a:stretch>
                    <a:fillRect l="-18000" r="-600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B952BE4B-6B59-6442-EA59-F5489CFA9412}"/>
                </a:ext>
              </a:extLst>
            </p:cNvPr>
            <p:cNvCxnSpPr/>
            <p:nvPr/>
          </p:nvCxnSpPr>
          <p:spPr>
            <a:xfrm>
              <a:off x="4398444" y="2706029"/>
              <a:ext cx="0" cy="144594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5780868D-03D7-CEA6-FA85-7174919C8F46}"/>
                </a:ext>
              </a:extLst>
            </p:cNvPr>
            <p:cNvCxnSpPr>
              <a:cxnSpLocks/>
            </p:cNvCxnSpPr>
            <p:nvPr/>
          </p:nvCxnSpPr>
          <p:spPr>
            <a:xfrm>
              <a:off x="1161307" y="2992987"/>
              <a:ext cx="0" cy="8448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2638E5EC-A07A-077E-A871-A543EA8F91EE}"/>
                    </a:ext>
                  </a:extLst>
                </p:cNvPr>
                <p:cNvSpPr txBox="1"/>
                <p:nvPr/>
              </p:nvSpPr>
              <p:spPr>
                <a:xfrm>
                  <a:off x="4490763" y="3290500"/>
                  <a:ext cx="3129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de-CH" b="0" dirty="0"/>
                </a:p>
              </p:txBody>
            </p:sp>
          </mc:Choice>
          <mc:Fallback xmlns="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2638E5EC-A07A-077E-A871-A543EA8F9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763" y="3290500"/>
                  <a:ext cx="31297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3810" r="-16667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D2538BD1-64BB-4184-1749-CCB6E34CCFA0}"/>
                    </a:ext>
                  </a:extLst>
                </p:cNvPr>
                <p:cNvSpPr txBox="1"/>
                <p:nvPr/>
              </p:nvSpPr>
              <p:spPr>
                <a:xfrm>
                  <a:off x="538203" y="3312656"/>
                  <a:ext cx="516800" cy="3654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sub>
                        </m:sSub>
                      </m:oMath>
                    </m:oMathPara>
                  </a14:m>
                  <a:endParaRPr lang="de-CH" b="0" dirty="0"/>
                </a:p>
              </p:txBody>
            </p:sp>
          </mc:Choice>
          <mc:Fallback xmlns=""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D2538BD1-64BB-4184-1749-CCB6E34CC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03" y="3312656"/>
                  <a:ext cx="516800" cy="365419"/>
                </a:xfrm>
                <a:prstGeom prst="rect">
                  <a:avLst/>
                </a:prstGeom>
                <a:blipFill>
                  <a:blip r:embed="rId5"/>
                  <a:stretch>
                    <a:fillRect l="-7246" r="-4348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492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E06E0E-96FD-2ADE-AE9B-DF3A0ABAB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Current experiment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46BAE5A-C5D6-B265-12F6-7ECA0007A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Hybrid Pulse Power Characterization (HPPC)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A1C9DC-AD40-2FA2-4040-9692B7E9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A7E75B-4479-6D6A-0DF2-0D1DF5CC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527513-BFCE-AE25-2559-06581CC9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7</a:t>
            </a:fld>
            <a:endParaRPr lang="de-CH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A6406282-C7B3-939E-B313-549D21708ACE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pPr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  <a:ext uri="{837473B0-CC2E-450A-ABE3-18F120FF3D39}">
                          <a1611:picAttrSrcUrl xmlns:a1611="http://schemas.microsoft.com/office/drawing/2016/11/main" r:id="rId4"/>
                        </a:ext>
                      </a:extLst>
                    </a:blip>
                  </a:buBlip>
                </a:pPr>
                <a:r>
                  <a:rPr lang="en-US" dirty="0"/>
                  <a:t>Continuous measurement across the whole SoC range</a:t>
                </a:r>
              </a:p>
              <a:p>
                <a:pPr>
                  <a:buBlip>
                    <a:blip r:embed="rId5">
                      <a:extLst>
                        <a:ext uri="{837473B0-CC2E-450A-ABE3-18F120FF3D39}">
                          <a1611:picAttrSrcUrl xmlns:a1611="http://schemas.microsoft.com/office/drawing/2016/11/main" r:id="rId6"/>
                        </a:ext>
                      </a:extLst>
                    </a:blip>
                  </a:buBlip>
                </a:pPr>
                <a:r>
                  <a:rPr lang="en-US" dirty="0"/>
                  <a:t>Low C-Rate (e.g.,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) needed for accurate results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aln/>
                        </m:rPr>
                        <a:rPr lang="de-CH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𝑐h𝑎</m:t>
                              </m:r>
                            </m:sub>
                          </m:sSub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𝑑𝑖𝑠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𝑐h𝑎</m:t>
                              </m:r>
                            </m:sub>
                          </m:sSub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𝑑𝑖𝑠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b="0" dirty="0"/>
              </a:p>
              <a:p>
                <a:pPr marL="0" indent="0">
                  <a:buNone/>
                </a:pPr>
                <a:br>
                  <a:rPr lang="de-CH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m:rPr>
                          <m:aln/>
                        </m:rP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𝑐h𝑎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𝑐h𝑎</m:t>
                          </m:r>
                        </m:sub>
                      </m:sSub>
                    </m:oMath>
                  </m:oMathPara>
                </a14:m>
                <a:endParaRPr lang="de-CH" b="0" dirty="0"/>
              </a:p>
            </p:txBody>
          </p:sp>
        </mc:Choice>
        <mc:Fallback xmlns="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A6406282-C7B3-939E-B313-549D21708A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7"/>
                <a:stretch>
                  <a:fillRect t="-1823" r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05053BE-F88B-6E83-8224-A32A869532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/>
              <a:t>Internal resistance can be identified more accurately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/>
              <a:t>Transient behavior of terminal voltage is visible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/>
              <a:t>Accurate measurement of open circuit voltage</a:t>
            </a:r>
          </a:p>
          <a:p>
            <a:pPr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US" dirty="0"/>
              <a:t>Open circuit voltage is measured in discrete steps</a:t>
            </a:r>
          </a:p>
          <a:p>
            <a:pPr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US" dirty="0"/>
              <a:t>Long relaxation phases needed (for accurate results)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C3174E5-1BC2-7159-C736-86711B83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Parametrization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334845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C0A2514-F8DD-6346-8546-00C752C32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state variable is the electrical 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stored in the battery cell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de-CH" b="0" dirty="0"/>
              </a:p>
              <a:p>
                <a:pPr marL="0" indent="0">
                  <a:buNone/>
                </a:pPr>
                <a:br>
                  <a:rPr lang="de-CH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CH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 in terms of state of charge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𝑆𝑜𝐶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100%</m:t>
                          </m:r>
                        </m:num>
                        <m:den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de-CH" i="1"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de-CH" dirty="0"/>
              </a:p>
              <a:p>
                <a:pPr marL="0" indent="0">
                  <a:buNone/>
                </a:pPr>
                <a:br>
                  <a:rPr lang="de-CH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𝑆𝑜𝐶</m:t>
                          </m:r>
                        </m:num>
                        <m:den>
                          <m:r>
                            <a:rPr lang="de-CH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100%</m:t>
                          </m:r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br>
                  <a:rPr lang="de-CH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C0A2514-F8DD-6346-8546-00C752C32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69234C-C320-27BF-11D9-8741942A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1F46BB-7249-DE7D-D21F-E27B53C1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0948AF-6A09-5876-378B-6FDC813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147B5FB-44FB-12E6-564A-B6158A3C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Differential equation (1)</a:t>
            </a:r>
          </a:p>
        </p:txBody>
      </p:sp>
    </p:spTree>
    <p:extLst>
      <p:ext uri="{BB962C8B-B14F-4D97-AF65-F5344CB8AC3E}">
        <p14:creationId xmlns:p14="http://schemas.microsoft.com/office/powerpoint/2010/main" val="308757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3D7632A-5F63-9DC2-56F8-28929BD52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Typically, the voltage on the battery terminals should also be calculated, so the following output equation is required: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𝑆𝑜𝐶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de-CH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3D7632A-5F63-9DC2-56F8-28929BD52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1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9DE19D-E013-378D-8528-F9F99447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Li-Ion 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9BA307-B2C1-AE45-278E-BC720ECA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Modelling of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9659A7-0CC3-2E2A-B909-ADF203C3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5DF489-F921-916B-B046-D12EE313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Output equation</a:t>
            </a:r>
          </a:p>
        </p:txBody>
      </p:sp>
    </p:spTree>
    <p:extLst>
      <p:ext uri="{BB962C8B-B14F-4D97-AF65-F5344CB8AC3E}">
        <p14:creationId xmlns:p14="http://schemas.microsoft.com/office/powerpoint/2010/main" val="4355013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2657</Words>
  <Application>Microsoft Office PowerPoint</Application>
  <PresentationFormat>A4-Papier (210 x 297 mm)</PresentationFormat>
  <Paragraphs>388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ElsevierGulliver</vt:lpstr>
      <vt:lpstr>Wingdings</vt:lpstr>
      <vt:lpstr>1_Office</vt:lpstr>
      <vt:lpstr>Li-Ion Battery Course</vt:lpstr>
      <vt:lpstr>Modelling of Li-Ion Batteries</vt:lpstr>
      <vt:lpstr>Table of Content</vt:lpstr>
      <vt:lpstr>Modelling Approaches</vt:lpstr>
      <vt:lpstr>2. Modelling the electrical behavior </vt:lpstr>
      <vt:lpstr>2. Electrical Equivalent Circuit Model (EECS)</vt:lpstr>
      <vt:lpstr>2. Parametrization procedures</vt:lpstr>
      <vt:lpstr>2. Differential equation (1)</vt:lpstr>
      <vt:lpstr>2. Output equation</vt:lpstr>
      <vt:lpstr>Python exercise 1</vt:lpstr>
      <vt:lpstr>2. Improved internal resistance model</vt:lpstr>
      <vt:lpstr>2. Differential equation (2)</vt:lpstr>
      <vt:lpstr>2. Differential equation (2)</vt:lpstr>
      <vt:lpstr>2. Output equation (2)</vt:lpstr>
      <vt:lpstr>2. Parametrization of detailed EECM</vt:lpstr>
      <vt:lpstr>2. Parametrization of detailed EECM</vt:lpstr>
      <vt:lpstr>Python exercise 2</vt:lpstr>
      <vt:lpstr>3. Modelling the thermal behavior </vt:lpstr>
      <vt:lpstr>3. Heat generation mechanisms</vt:lpstr>
      <vt:lpstr>3. Irreversible heat aka joule heat</vt:lpstr>
      <vt:lpstr>3. Irreversible heat aka joule heat</vt:lpstr>
      <vt:lpstr>3. Irreversible heat (implementation)</vt:lpstr>
      <vt:lpstr>3. Reversible heat</vt:lpstr>
      <vt:lpstr>3. EHC from potentiometric method</vt:lpstr>
      <vt:lpstr>3. EHC from heat flux measurements</vt:lpstr>
      <vt:lpstr>Python exercise 3</vt:lpstr>
      <vt:lpstr>3. Thermal equivalent circuit model</vt:lpstr>
      <vt:lpstr>3. Thermal properties</vt:lpstr>
      <vt:lpstr>3. Thermal equivalent circuit model</vt:lpstr>
      <vt:lpstr>Literature</vt:lpstr>
    </vt:vector>
  </TitlesOfParts>
  <Company>NTB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Mechatronik 1 &amp; 2</dc:title>
  <dc:creator>Pfister Cornel</dc:creator>
  <cp:lastModifiedBy>Rouven Christen</cp:lastModifiedBy>
  <cp:revision>494</cp:revision>
  <cp:lastPrinted>2020-09-22T10:50:51Z</cp:lastPrinted>
  <dcterms:created xsi:type="dcterms:W3CDTF">2018-08-31T13:55:43Z</dcterms:created>
  <dcterms:modified xsi:type="dcterms:W3CDTF">2024-12-12T10:25:15Z</dcterms:modified>
</cp:coreProperties>
</file>