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5"/>
  </p:notesMasterIdLst>
  <p:sldIdLst>
    <p:sldId id="288" r:id="rId2"/>
    <p:sldId id="309" r:id="rId3"/>
    <p:sldId id="311" r:id="rId4"/>
    <p:sldId id="312" r:id="rId5"/>
    <p:sldId id="313" r:id="rId6"/>
    <p:sldId id="314" r:id="rId7"/>
    <p:sldId id="316" r:id="rId8"/>
    <p:sldId id="318" r:id="rId9"/>
    <p:sldId id="315" r:id="rId10"/>
    <p:sldId id="317" r:id="rId11"/>
    <p:sldId id="319" r:id="rId12"/>
    <p:sldId id="320" r:id="rId13"/>
    <p:sldId id="310" r:id="rId14"/>
  </p:sldIdLst>
  <p:sldSz cx="9906000" cy="6858000" type="A4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8444"/>
    <a:srgbClr val="D9D9D9"/>
    <a:srgbClr val="FB2323"/>
    <a:srgbClr val="0062A0"/>
    <a:srgbClr val="0161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0C16B3-4648-4928-A217-958AE0C4CDB2}" v="199" dt="2024-12-11T13:46:55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78" autoAdjust="0"/>
    <p:restoredTop sz="92528" autoAdjust="0"/>
  </p:normalViewPr>
  <p:slideViewPr>
    <p:cSldViewPr snapToGrid="0">
      <p:cViewPr varScale="1">
        <p:scale>
          <a:sx n="100" d="100"/>
          <a:sy n="100" d="100"/>
        </p:scale>
        <p:origin x="82" y="10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uven Christen" userId="337c0d64-45d0-4604-b617-7dec6b9792d0" providerId="ADAL" clId="{9EF02A05-A37E-4168-8D38-9C2FC34A4381}"/>
    <pc:docChg chg="custSel modSld">
      <pc:chgData name="Rouven Christen" userId="337c0d64-45d0-4604-b617-7dec6b9792d0" providerId="ADAL" clId="{9EF02A05-A37E-4168-8D38-9C2FC34A4381}" dt="2023-09-01T09:03:19.218" v="94" actId="20577"/>
      <pc:docMkLst>
        <pc:docMk/>
      </pc:docMkLst>
      <pc:sldChg chg="modSp mod">
        <pc:chgData name="Rouven Christen" userId="337c0d64-45d0-4604-b617-7dec6b9792d0" providerId="ADAL" clId="{9EF02A05-A37E-4168-8D38-9C2FC34A4381}" dt="2023-09-01T09:00:29.552" v="88" actId="113"/>
        <pc:sldMkLst>
          <pc:docMk/>
          <pc:sldMk cId="2138598745" sldId="348"/>
        </pc:sldMkLst>
        <pc:spChg chg="mod">
          <ac:chgData name="Rouven Christen" userId="337c0d64-45d0-4604-b617-7dec6b9792d0" providerId="ADAL" clId="{9EF02A05-A37E-4168-8D38-9C2FC34A4381}" dt="2023-09-01T09:00:29.552" v="88" actId="113"/>
          <ac:spMkLst>
            <pc:docMk/>
            <pc:sldMk cId="2138598745" sldId="348"/>
            <ac:spMk id="79" creationId="{7FF50536-99D0-4273-BC38-789412527A50}"/>
          </ac:spMkLst>
        </pc:spChg>
      </pc:sldChg>
      <pc:sldChg chg="modSp">
        <pc:chgData name="Rouven Christen" userId="337c0d64-45d0-4604-b617-7dec6b9792d0" providerId="ADAL" clId="{9EF02A05-A37E-4168-8D38-9C2FC34A4381}" dt="2023-09-01T08:05:24.854" v="8" actId="16959"/>
        <pc:sldMkLst>
          <pc:docMk/>
          <pc:sldMk cId="3257229174" sldId="354"/>
        </pc:sldMkLst>
        <pc:spChg chg="mod">
          <ac:chgData name="Rouven Christen" userId="337c0d64-45d0-4604-b617-7dec6b9792d0" providerId="ADAL" clId="{9EF02A05-A37E-4168-8D38-9C2FC34A4381}" dt="2023-09-01T08:05:24.854" v="8" actId="16959"/>
          <ac:spMkLst>
            <pc:docMk/>
            <pc:sldMk cId="3257229174" sldId="354"/>
            <ac:spMk id="3" creationId="{5B2B06D1-C586-4756-B372-2B174C5B06BF}"/>
          </ac:spMkLst>
        </pc:spChg>
      </pc:sldChg>
      <pc:sldChg chg="modSp">
        <pc:chgData name="Rouven Christen" userId="337c0d64-45d0-4604-b617-7dec6b9792d0" providerId="ADAL" clId="{9EF02A05-A37E-4168-8D38-9C2FC34A4381}" dt="2023-09-01T09:03:19.218" v="94" actId="20577"/>
        <pc:sldMkLst>
          <pc:docMk/>
          <pc:sldMk cId="1917117613" sldId="365"/>
        </pc:sldMkLst>
        <pc:graphicFrameChg chg="mod">
          <ac:chgData name="Rouven Christen" userId="337c0d64-45d0-4604-b617-7dec6b9792d0" providerId="ADAL" clId="{9EF02A05-A37E-4168-8D38-9C2FC34A4381}" dt="2023-09-01T09:03:19.218" v="94" actId="20577"/>
          <ac:graphicFrameMkLst>
            <pc:docMk/>
            <pc:sldMk cId="1917117613" sldId="365"/>
            <ac:graphicFrameMk id="12" creationId="{41843B3A-1D51-4204-83E1-5B168EDA0636}"/>
          </ac:graphicFrameMkLst>
        </pc:graphicFrameChg>
      </pc:sldChg>
      <pc:sldChg chg="modSp">
        <pc:chgData name="Rouven Christen" userId="337c0d64-45d0-4604-b617-7dec6b9792d0" providerId="ADAL" clId="{9EF02A05-A37E-4168-8D38-9C2FC34A4381}" dt="2023-09-01T08:05:04.492" v="3" actId="20577"/>
        <pc:sldMkLst>
          <pc:docMk/>
          <pc:sldMk cId="2526816277" sldId="367"/>
        </pc:sldMkLst>
        <pc:spChg chg="mod">
          <ac:chgData name="Rouven Christen" userId="337c0d64-45d0-4604-b617-7dec6b9792d0" providerId="ADAL" clId="{9EF02A05-A37E-4168-8D38-9C2FC34A4381}" dt="2023-09-01T08:05:04.492" v="3" actId="20577"/>
          <ac:spMkLst>
            <pc:docMk/>
            <pc:sldMk cId="2526816277" sldId="367"/>
            <ac:spMk id="93" creationId="{DB0C7C65-AB70-4AE1-8456-A1405B5F379C}"/>
          </ac:spMkLst>
        </pc:spChg>
      </pc:sldChg>
    </pc:docChg>
  </pc:docChgLst>
  <pc:docChgLst>
    <pc:chgData name="Rouven Christen" userId="337c0d64-45d0-4604-b617-7dec6b9792d0" providerId="ADAL" clId="{6E0C16B3-4648-4928-A217-958AE0C4CDB2}"/>
    <pc:docChg chg="undo custSel addSld modSld sldOrd">
      <pc:chgData name="Rouven Christen" userId="337c0d64-45d0-4604-b617-7dec6b9792d0" providerId="ADAL" clId="{6E0C16B3-4648-4928-A217-958AE0C4CDB2}" dt="2024-12-11T14:00:26.948" v="2720" actId="20577"/>
      <pc:docMkLst>
        <pc:docMk/>
      </pc:docMkLst>
      <pc:sldChg chg="modSp mod">
        <pc:chgData name="Rouven Christen" userId="337c0d64-45d0-4604-b617-7dec6b9792d0" providerId="ADAL" clId="{6E0C16B3-4648-4928-A217-958AE0C4CDB2}" dt="2024-12-10T13:13:39.500" v="38" actId="790"/>
        <pc:sldMkLst>
          <pc:docMk/>
          <pc:sldMk cId="931279600" sldId="281"/>
        </pc:sldMkLst>
        <pc:spChg chg="mod">
          <ac:chgData name="Rouven Christen" userId="337c0d64-45d0-4604-b617-7dec6b9792d0" providerId="ADAL" clId="{6E0C16B3-4648-4928-A217-958AE0C4CDB2}" dt="2024-12-10T13:13:39.500" v="38" actId="790"/>
          <ac:spMkLst>
            <pc:docMk/>
            <pc:sldMk cId="931279600" sldId="281"/>
            <ac:spMk id="4" creationId="{8760692F-58F9-2805-0F59-C8F189EBB6ED}"/>
          </ac:spMkLst>
        </pc:spChg>
        <pc:spChg chg="mod">
          <ac:chgData name="Rouven Christen" userId="337c0d64-45d0-4604-b617-7dec6b9792d0" providerId="ADAL" clId="{6E0C16B3-4648-4928-A217-958AE0C4CDB2}" dt="2024-12-10T13:13:39.500" v="38" actId="790"/>
          <ac:spMkLst>
            <pc:docMk/>
            <pc:sldMk cId="931279600" sldId="281"/>
            <ac:spMk id="5" creationId="{27B49697-D5BB-0A4C-EE6C-342572647634}"/>
          </ac:spMkLst>
        </pc:spChg>
        <pc:spChg chg="mod">
          <ac:chgData name="Rouven Christen" userId="337c0d64-45d0-4604-b617-7dec6b9792d0" providerId="ADAL" clId="{6E0C16B3-4648-4928-A217-958AE0C4CDB2}" dt="2024-12-10T13:13:39.500" v="38" actId="790"/>
          <ac:spMkLst>
            <pc:docMk/>
            <pc:sldMk cId="931279600" sldId="281"/>
            <ac:spMk id="6" creationId="{5F86F891-73BA-0A0F-B1F2-80036CCB11D4}"/>
          </ac:spMkLst>
        </pc:spChg>
        <pc:spChg chg="mod">
          <ac:chgData name="Rouven Christen" userId="337c0d64-45d0-4604-b617-7dec6b9792d0" providerId="ADAL" clId="{6E0C16B3-4648-4928-A217-958AE0C4CDB2}" dt="2024-12-10T13:13:39.500" v="38" actId="790"/>
          <ac:spMkLst>
            <pc:docMk/>
            <pc:sldMk cId="931279600" sldId="281"/>
            <ac:spMk id="7" creationId="{1FC263A4-E6EA-8DC3-DA1F-9F93AEED017E}"/>
          </ac:spMkLst>
        </pc:spChg>
        <pc:spChg chg="mod">
          <ac:chgData name="Rouven Christen" userId="337c0d64-45d0-4604-b617-7dec6b9792d0" providerId="ADAL" clId="{6E0C16B3-4648-4928-A217-958AE0C4CDB2}" dt="2024-12-10T13:13:39.500" v="38" actId="790"/>
          <ac:spMkLst>
            <pc:docMk/>
            <pc:sldMk cId="931279600" sldId="281"/>
            <ac:spMk id="8" creationId="{115B2E52-9196-B229-BCCC-05016B8A891D}"/>
          </ac:spMkLst>
        </pc:spChg>
      </pc:sldChg>
      <pc:sldChg chg="modSp add mod">
        <pc:chgData name="Rouven Christen" userId="337c0d64-45d0-4604-b617-7dec6b9792d0" providerId="ADAL" clId="{6E0C16B3-4648-4928-A217-958AE0C4CDB2}" dt="2024-12-11T13:54:36.419" v="2471" actId="20577"/>
        <pc:sldMkLst>
          <pc:docMk/>
          <pc:sldMk cId="2955655148" sldId="309"/>
        </pc:sldMkLst>
        <pc:spChg chg="mod">
          <ac:chgData name="Rouven Christen" userId="337c0d64-45d0-4604-b617-7dec6b9792d0" providerId="ADAL" clId="{6E0C16B3-4648-4928-A217-958AE0C4CDB2}" dt="2024-12-11T13:54:36.419" v="2471" actId="20577"/>
          <ac:spMkLst>
            <pc:docMk/>
            <pc:sldMk cId="2955655148" sldId="309"/>
            <ac:spMk id="2" creationId="{22AAD31D-DC6A-F3EB-BC0D-0483DB361196}"/>
          </ac:spMkLst>
        </pc:spChg>
        <pc:spChg chg="mod">
          <ac:chgData name="Rouven Christen" userId="337c0d64-45d0-4604-b617-7dec6b9792d0" providerId="ADAL" clId="{6E0C16B3-4648-4928-A217-958AE0C4CDB2}" dt="2024-12-10T13:13:58.544" v="55" actId="20577"/>
          <ac:spMkLst>
            <pc:docMk/>
            <pc:sldMk cId="2955655148" sldId="309"/>
            <ac:spMk id="6" creationId="{62772E30-41DC-3531-B84B-1B74E1208121}"/>
          </ac:spMkLst>
        </pc:spChg>
      </pc:sldChg>
      <pc:sldChg chg="addSp modSp new mod">
        <pc:chgData name="Rouven Christen" userId="337c0d64-45d0-4604-b617-7dec6b9792d0" providerId="ADAL" clId="{6E0C16B3-4648-4928-A217-958AE0C4CDB2}" dt="2024-12-10T15:36:44.673" v="209" actId="14100"/>
        <pc:sldMkLst>
          <pc:docMk/>
          <pc:sldMk cId="3947357316" sldId="310"/>
        </pc:sldMkLst>
        <pc:spChg chg="mod">
          <ac:chgData name="Rouven Christen" userId="337c0d64-45d0-4604-b617-7dec6b9792d0" providerId="ADAL" clId="{6E0C16B3-4648-4928-A217-958AE0C4CDB2}" dt="2024-12-10T15:36:44.673" v="209" actId="14100"/>
          <ac:spMkLst>
            <pc:docMk/>
            <pc:sldMk cId="3947357316" sldId="310"/>
            <ac:spMk id="2" creationId="{144AF2E0-F9B6-23D9-2F3A-E545CB0D44B2}"/>
          </ac:spMkLst>
        </pc:spChg>
        <pc:spChg chg="mod">
          <ac:chgData name="Rouven Christen" userId="337c0d64-45d0-4604-b617-7dec6b9792d0" providerId="ADAL" clId="{6E0C16B3-4648-4928-A217-958AE0C4CDB2}" dt="2024-12-10T15:36:20.016" v="203" actId="20577"/>
          <ac:spMkLst>
            <pc:docMk/>
            <pc:sldMk cId="3947357316" sldId="310"/>
            <ac:spMk id="6" creationId="{CAFEA947-5700-8591-1CAF-14E5F11607A7}"/>
          </ac:spMkLst>
        </pc:spChg>
        <pc:picChg chg="add mod">
          <ac:chgData name="Rouven Christen" userId="337c0d64-45d0-4604-b617-7dec6b9792d0" providerId="ADAL" clId="{6E0C16B3-4648-4928-A217-958AE0C4CDB2}" dt="2024-12-10T15:36:38.615" v="208" actId="1076"/>
          <ac:picMkLst>
            <pc:docMk/>
            <pc:sldMk cId="3947357316" sldId="310"/>
            <ac:picMk id="8" creationId="{FEEA9A72-9181-AD0F-37C2-9A43FBAE79D5}"/>
          </ac:picMkLst>
        </pc:picChg>
      </pc:sldChg>
      <pc:sldChg chg="modSp new mod">
        <pc:chgData name="Rouven Christen" userId="337c0d64-45d0-4604-b617-7dec6b9792d0" providerId="ADAL" clId="{6E0C16B3-4648-4928-A217-958AE0C4CDB2}" dt="2024-12-11T12:18:30.677" v="1662" actId="20577"/>
        <pc:sldMkLst>
          <pc:docMk/>
          <pc:sldMk cId="3141580394" sldId="311"/>
        </pc:sldMkLst>
        <pc:spChg chg="mod">
          <ac:chgData name="Rouven Christen" userId="337c0d64-45d0-4604-b617-7dec6b9792d0" providerId="ADAL" clId="{6E0C16B3-4648-4928-A217-958AE0C4CDB2}" dt="2024-12-11T12:18:30.677" v="1662" actId="20577"/>
          <ac:spMkLst>
            <pc:docMk/>
            <pc:sldMk cId="3141580394" sldId="311"/>
            <ac:spMk id="2" creationId="{0F09CEC6-540C-C424-DA40-153D21942BD9}"/>
          </ac:spMkLst>
        </pc:spChg>
        <pc:spChg chg="mod">
          <ac:chgData name="Rouven Christen" userId="337c0d64-45d0-4604-b617-7dec6b9792d0" providerId="ADAL" clId="{6E0C16B3-4648-4928-A217-958AE0C4CDB2}" dt="2024-12-10T15:51:53.846" v="230" actId="20577"/>
          <ac:spMkLst>
            <pc:docMk/>
            <pc:sldMk cId="3141580394" sldId="311"/>
            <ac:spMk id="6" creationId="{B3FD8A7E-7D9C-FFF3-5FFB-03DAC46AEB9A}"/>
          </ac:spMkLst>
        </pc:spChg>
      </pc:sldChg>
      <pc:sldChg chg="addSp delSp modSp new mod modClrScheme chgLayout">
        <pc:chgData name="Rouven Christen" userId="337c0d64-45d0-4604-b617-7dec6b9792d0" providerId="ADAL" clId="{6E0C16B3-4648-4928-A217-958AE0C4CDB2}" dt="2024-12-11T08:52:24.080" v="763" actId="20577"/>
        <pc:sldMkLst>
          <pc:docMk/>
          <pc:sldMk cId="888288543" sldId="312"/>
        </pc:sldMkLst>
        <pc:spChg chg="del mod ord">
          <ac:chgData name="Rouven Christen" userId="337c0d64-45d0-4604-b617-7dec6b9792d0" providerId="ADAL" clId="{6E0C16B3-4648-4928-A217-958AE0C4CDB2}" dt="2024-12-11T08:23:56.069" v="473" actId="700"/>
          <ac:spMkLst>
            <pc:docMk/>
            <pc:sldMk cId="888288543" sldId="312"/>
            <ac:spMk id="2" creationId="{2C35529A-0A84-6927-0E3A-21564F38E8AC}"/>
          </ac:spMkLst>
        </pc:spChg>
        <pc:spChg chg="mod ord">
          <ac:chgData name="Rouven Christen" userId="337c0d64-45d0-4604-b617-7dec6b9792d0" providerId="ADAL" clId="{6E0C16B3-4648-4928-A217-958AE0C4CDB2}" dt="2024-12-11T08:23:56.069" v="473" actId="700"/>
          <ac:spMkLst>
            <pc:docMk/>
            <pc:sldMk cId="888288543" sldId="312"/>
            <ac:spMk id="3" creationId="{017A05F8-C916-901F-078A-8E80C2614C3A}"/>
          </ac:spMkLst>
        </pc:spChg>
        <pc:spChg chg="mod ord">
          <ac:chgData name="Rouven Christen" userId="337c0d64-45d0-4604-b617-7dec6b9792d0" providerId="ADAL" clId="{6E0C16B3-4648-4928-A217-958AE0C4CDB2}" dt="2024-12-11T08:23:56.069" v="473" actId="700"/>
          <ac:spMkLst>
            <pc:docMk/>
            <pc:sldMk cId="888288543" sldId="312"/>
            <ac:spMk id="4" creationId="{0F07969D-0012-A6BD-36B8-F3A5C0EA10E0}"/>
          </ac:spMkLst>
        </pc:spChg>
        <pc:spChg chg="mod ord">
          <ac:chgData name="Rouven Christen" userId="337c0d64-45d0-4604-b617-7dec6b9792d0" providerId="ADAL" clId="{6E0C16B3-4648-4928-A217-958AE0C4CDB2}" dt="2024-12-11T08:23:56.069" v="473" actId="700"/>
          <ac:spMkLst>
            <pc:docMk/>
            <pc:sldMk cId="888288543" sldId="312"/>
            <ac:spMk id="5" creationId="{C5AD792A-4109-E454-8438-A3CA1D9AE6A7}"/>
          </ac:spMkLst>
        </pc:spChg>
        <pc:spChg chg="mod ord">
          <ac:chgData name="Rouven Christen" userId="337c0d64-45d0-4604-b617-7dec6b9792d0" providerId="ADAL" clId="{6E0C16B3-4648-4928-A217-958AE0C4CDB2}" dt="2024-12-11T08:23:56.069" v="473" actId="700"/>
          <ac:spMkLst>
            <pc:docMk/>
            <pc:sldMk cId="888288543" sldId="312"/>
            <ac:spMk id="6" creationId="{6B7E29F9-3D8C-BBFC-977D-6DED65325E88}"/>
          </ac:spMkLst>
        </pc:spChg>
        <pc:spChg chg="add mod ord">
          <ac:chgData name="Rouven Christen" userId="337c0d64-45d0-4604-b617-7dec6b9792d0" providerId="ADAL" clId="{6E0C16B3-4648-4928-A217-958AE0C4CDB2}" dt="2024-12-11T08:24:40.825" v="538" actId="5793"/>
          <ac:spMkLst>
            <pc:docMk/>
            <pc:sldMk cId="888288543" sldId="312"/>
            <ac:spMk id="7" creationId="{2DBEE4C8-0D0E-EEF0-8165-6EA6E2C45FEE}"/>
          </ac:spMkLst>
        </pc:spChg>
        <pc:spChg chg="add mod ord">
          <ac:chgData name="Rouven Christen" userId="337c0d64-45d0-4604-b617-7dec6b9792d0" providerId="ADAL" clId="{6E0C16B3-4648-4928-A217-958AE0C4CDB2}" dt="2024-12-11T08:52:07.416" v="762" actId="5793"/>
          <ac:spMkLst>
            <pc:docMk/>
            <pc:sldMk cId="888288543" sldId="312"/>
            <ac:spMk id="8" creationId="{36F032EF-0552-DF1D-35C4-2DD770107EC3}"/>
          </ac:spMkLst>
        </pc:spChg>
        <pc:spChg chg="add mod ord">
          <ac:chgData name="Rouven Christen" userId="337c0d64-45d0-4604-b617-7dec6b9792d0" providerId="ADAL" clId="{6E0C16B3-4648-4928-A217-958AE0C4CDB2}" dt="2024-12-11T08:24:38.290" v="533" actId="5793"/>
          <ac:spMkLst>
            <pc:docMk/>
            <pc:sldMk cId="888288543" sldId="312"/>
            <ac:spMk id="9" creationId="{2BB69DEA-BCAF-39E5-D3F2-9993DA420EAD}"/>
          </ac:spMkLst>
        </pc:spChg>
        <pc:spChg chg="add mod ord">
          <ac:chgData name="Rouven Christen" userId="337c0d64-45d0-4604-b617-7dec6b9792d0" providerId="ADAL" clId="{6E0C16B3-4648-4928-A217-958AE0C4CDB2}" dt="2024-12-11T08:52:24.080" v="763" actId="20577"/>
          <ac:spMkLst>
            <pc:docMk/>
            <pc:sldMk cId="888288543" sldId="312"/>
            <ac:spMk id="10" creationId="{58CDBE3E-81FE-F443-BB5F-0FBFF9F36AE6}"/>
          </ac:spMkLst>
        </pc:spChg>
      </pc:sldChg>
      <pc:sldChg chg="delSp modSp add mod modClrScheme chgLayout">
        <pc:chgData name="Rouven Christen" userId="337c0d64-45d0-4604-b617-7dec6b9792d0" providerId="ADAL" clId="{6E0C16B3-4648-4928-A217-958AE0C4CDB2}" dt="2024-12-11T10:01:19.830" v="804" actId="20577"/>
        <pc:sldMkLst>
          <pc:docMk/>
          <pc:sldMk cId="3226819355" sldId="313"/>
        </pc:sldMkLst>
        <pc:spChg chg="mod ord">
          <ac:chgData name="Rouven Christen" userId="337c0d64-45d0-4604-b617-7dec6b9792d0" providerId="ADAL" clId="{6E0C16B3-4648-4928-A217-958AE0C4CDB2}" dt="2024-12-11T08:30:45.854" v="565" actId="700"/>
          <ac:spMkLst>
            <pc:docMk/>
            <pc:sldMk cId="3226819355" sldId="313"/>
            <ac:spMk id="3" creationId="{017A05F8-C916-901F-078A-8E80C2614C3A}"/>
          </ac:spMkLst>
        </pc:spChg>
        <pc:spChg chg="mod ord">
          <ac:chgData name="Rouven Christen" userId="337c0d64-45d0-4604-b617-7dec6b9792d0" providerId="ADAL" clId="{6E0C16B3-4648-4928-A217-958AE0C4CDB2}" dt="2024-12-11T08:30:45.854" v="565" actId="700"/>
          <ac:spMkLst>
            <pc:docMk/>
            <pc:sldMk cId="3226819355" sldId="313"/>
            <ac:spMk id="4" creationId="{0F07969D-0012-A6BD-36B8-F3A5C0EA10E0}"/>
          </ac:spMkLst>
        </pc:spChg>
        <pc:spChg chg="mod ord">
          <ac:chgData name="Rouven Christen" userId="337c0d64-45d0-4604-b617-7dec6b9792d0" providerId="ADAL" clId="{6E0C16B3-4648-4928-A217-958AE0C4CDB2}" dt="2024-12-11T08:30:45.854" v="565" actId="700"/>
          <ac:spMkLst>
            <pc:docMk/>
            <pc:sldMk cId="3226819355" sldId="313"/>
            <ac:spMk id="5" creationId="{C5AD792A-4109-E454-8438-A3CA1D9AE6A7}"/>
          </ac:spMkLst>
        </pc:spChg>
        <pc:spChg chg="mod ord">
          <ac:chgData name="Rouven Christen" userId="337c0d64-45d0-4604-b617-7dec6b9792d0" providerId="ADAL" clId="{6E0C16B3-4648-4928-A217-958AE0C4CDB2}" dt="2024-12-11T08:30:45.854" v="565" actId="700"/>
          <ac:spMkLst>
            <pc:docMk/>
            <pc:sldMk cId="3226819355" sldId="313"/>
            <ac:spMk id="6" creationId="{6B7E29F9-3D8C-BBFC-977D-6DED65325E88}"/>
          </ac:spMkLst>
        </pc:spChg>
        <pc:spChg chg="del mod ord">
          <ac:chgData name="Rouven Christen" userId="337c0d64-45d0-4604-b617-7dec6b9792d0" providerId="ADAL" clId="{6E0C16B3-4648-4928-A217-958AE0C4CDB2}" dt="2024-12-11T08:30:49.707" v="566" actId="478"/>
          <ac:spMkLst>
            <pc:docMk/>
            <pc:sldMk cId="3226819355" sldId="313"/>
            <ac:spMk id="7" creationId="{2DBEE4C8-0D0E-EEF0-8165-6EA6E2C45FEE}"/>
          </ac:spMkLst>
        </pc:spChg>
        <pc:spChg chg="mod ord">
          <ac:chgData name="Rouven Christen" userId="337c0d64-45d0-4604-b617-7dec6b9792d0" providerId="ADAL" clId="{6E0C16B3-4648-4928-A217-958AE0C4CDB2}" dt="2024-12-11T10:01:19.830" v="804" actId="20577"/>
          <ac:spMkLst>
            <pc:docMk/>
            <pc:sldMk cId="3226819355" sldId="313"/>
            <ac:spMk id="8" creationId="{36F032EF-0552-DF1D-35C4-2DD770107EC3}"/>
          </ac:spMkLst>
        </pc:spChg>
        <pc:spChg chg="del mod ord">
          <ac:chgData name="Rouven Christen" userId="337c0d64-45d0-4604-b617-7dec6b9792d0" providerId="ADAL" clId="{6E0C16B3-4648-4928-A217-958AE0C4CDB2}" dt="2024-12-11T08:30:51.476" v="567" actId="478"/>
          <ac:spMkLst>
            <pc:docMk/>
            <pc:sldMk cId="3226819355" sldId="313"/>
            <ac:spMk id="9" creationId="{2BB69DEA-BCAF-39E5-D3F2-9993DA420EAD}"/>
          </ac:spMkLst>
        </pc:spChg>
        <pc:spChg chg="del mod ord">
          <ac:chgData name="Rouven Christen" userId="337c0d64-45d0-4604-b617-7dec6b9792d0" providerId="ADAL" clId="{6E0C16B3-4648-4928-A217-958AE0C4CDB2}" dt="2024-12-11T08:30:53.117" v="568" actId="478"/>
          <ac:spMkLst>
            <pc:docMk/>
            <pc:sldMk cId="3226819355" sldId="313"/>
            <ac:spMk id="10" creationId="{58CDBE3E-81FE-F443-BB5F-0FBFF9F36AE6}"/>
          </ac:spMkLst>
        </pc:spChg>
      </pc:sldChg>
      <pc:sldChg chg="addSp delSp modSp add mod modClrScheme chgLayout">
        <pc:chgData name="Rouven Christen" userId="337c0d64-45d0-4604-b617-7dec6b9792d0" providerId="ADAL" clId="{6E0C16B3-4648-4928-A217-958AE0C4CDB2}" dt="2024-12-11T10:01:51.635" v="809" actId="207"/>
        <pc:sldMkLst>
          <pc:docMk/>
          <pc:sldMk cId="124207005" sldId="314"/>
        </pc:sldMkLst>
        <pc:spChg chg="add mod">
          <ac:chgData name="Rouven Christen" userId="337c0d64-45d0-4604-b617-7dec6b9792d0" providerId="ADAL" clId="{6E0C16B3-4648-4928-A217-958AE0C4CDB2}" dt="2024-12-11T10:01:51.635" v="809" actId="207"/>
          <ac:spMkLst>
            <pc:docMk/>
            <pc:sldMk cId="124207005" sldId="314"/>
            <ac:spMk id="2" creationId="{1F858BEB-5C61-FBAB-7706-334FDAE19B06}"/>
          </ac:spMkLst>
        </pc:spChg>
        <pc:spChg chg="mod ord">
          <ac:chgData name="Rouven Christen" userId="337c0d64-45d0-4604-b617-7dec6b9792d0" providerId="ADAL" clId="{6E0C16B3-4648-4928-A217-958AE0C4CDB2}" dt="2024-12-11T08:51:44.538" v="755" actId="700"/>
          <ac:spMkLst>
            <pc:docMk/>
            <pc:sldMk cId="124207005" sldId="314"/>
            <ac:spMk id="3" creationId="{017A05F8-C916-901F-078A-8E80C2614C3A}"/>
          </ac:spMkLst>
        </pc:spChg>
        <pc:spChg chg="mod ord">
          <ac:chgData name="Rouven Christen" userId="337c0d64-45d0-4604-b617-7dec6b9792d0" providerId="ADAL" clId="{6E0C16B3-4648-4928-A217-958AE0C4CDB2}" dt="2024-12-11T08:51:44.538" v="755" actId="700"/>
          <ac:spMkLst>
            <pc:docMk/>
            <pc:sldMk cId="124207005" sldId="314"/>
            <ac:spMk id="4" creationId="{0F07969D-0012-A6BD-36B8-F3A5C0EA10E0}"/>
          </ac:spMkLst>
        </pc:spChg>
        <pc:spChg chg="mod ord">
          <ac:chgData name="Rouven Christen" userId="337c0d64-45d0-4604-b617-7dec6b9792d0" providerId="ADAL" clId="{6E0C16B3-4648-4928-A217-958AE0C4CDB2}" dt="2024-12-11T08:51:44.538" v="755" actId="700"/>
          <ac:spMkLst>
            <pc:docMk/>
            <pc:sldMk cId="124207005" sldId="314"/>
            <ac:spMk id="5" creationId="{C5AD792A-4109-E454-8438-A3CA1D9AE6A7}"/>
          </ac:spMkLst>
        </pc:spChg>
        <pc:spChg chg="mod ord">
          <ac:chgData name="Rouven Christen" userId="337c0d64-45d0-4604-b617-7dec6b9792d0" providerId="ADAL" clId="{6E0C16B3-4648-4928-A217-958AE0C4CDB2}" dt="2024-12-11T08:51:44.538" v="755" actId="700"/>
          <ac:spMkLst>
            <pc:docMk/>
            <pc:sldMk cId="124207005" sldId="314"/>
            <ac:spMk id="6" creationId="{6B7E29F9-3D8C-BBFC-977D-6DED65325E88}"/>
          </ac:spMkLst>
        </pc:spChg>
        <pc:spChg chg="del mod ord">
          <ac:chgData name="Rouven Christen" userId="337c0d64-45d0-4604-b617-7dec6b9792d0" providerId="ADAL" clId="{6E0C16B3-4648-4928-A217-958AE0C4CDB2}" dt="2024-12-11T08:51:47.521" v="756" actId="478"/>
          <ac:spMkLst>
            <pc:docMk/>
            <pc:sldMk cId="124207005" sldId="314"/>
            <ac:spMk id="7" creationId="{2DBEE4C8-0D0E-EEF0-8165-6EA6E2C45FEE}"/>
          </ac:spMkLst>
        </pc:spChg>
        <pc:spChg chg="mod ord">
          <ac:chgData name="Rouven Christen" userId="337c0d64-45d0-4604-b617-7dec6b9792d0" providerId="ADAL" clId="{6E0C16B3-4648-4928-A217-958AE0C4CDB2}" dt="2024-12-11T10:01:29.591" v="805" actId="113"/>
          <ac:spMkLst>
            <pc:docMk/>
            <pc:sldMk cId="124207005" sldId="314"/>
            <ac:spMk id="8" creationId="{36F032EF-0552-DF1D-35C4-2DD770107EC3}"/>
          </ac:spMkLst>
        </pc:spChg>
        <pc:spChg chg="del mod ord">
          <ac:chgData name="Rouven Christen" userId="337c0d64-45d0-4604-b617-7dec6b9792d0" providerId="ADAL" clId="{6E0C16B3-4648-4928-A217-958AE0C4CDB2}" dt="2024-12-11T08:51:49.279" v="757" actId="478"/>
          <ac:spMkLst>
            <pc:docMk/>
            <pc:sldMk cId="124207005" sldId="314"/>
            <ac:spMk id="9" creationId="{2BB69DEA-BCAF-39E5-D3F2-9993DA420EAD}"/>
          </ac:spMkLst>
        </pc:spChg>
        <pc:spChg chg="del mod ord">
          <ac:chgData name="Rouven Christen" userId="337c0d64-45d0-4604-b617-7dec6b9792d0" providerId="ADAL" clId="{6E0C16B3-4648-4928-A217-958AE0C4CDB2}" dt="2024-12-11T08:51:50.665" v="758" actId="478"/>
          <ac:spMkLst>
            <pc:docMk/>
            <pc:sldMk cId="124207005" sldId="314"/>
            <ac:spMk id="10" creationId="{58CDBE3E-81FE-F443-BB5F-0FBFF9F36AE6}"/>
          </ac:spMkLst>
        </pc:spChg>
      </pc:sldChg>
      <pc:sldChg chg="addSp modSp new mod">
        <pc:chgData name="Rouven Christen" userId="337c0d64-45d0-4604-b617-7dec6b9792d0" providerId="ADAL" clId="{6E0C16B3-4648-4928-A217-958AE0C4CDB2}" dt="2024-12-11T11:50:52.275" v="1612" actId="20577"/>
        <pc:sldMkLst>
          <pc:docMk/>
          <pc:sldMk cId="605892740" sldId="315"/>
        </pc:sldMkLst>
        <pc:spChg chg="mod">
          <ac:chgData name="Rouven Christen" userId="337c0d64-45d0-4604-b617-7dec6b9792d0" providerId="ADAL" clId="{6E0C16B3-4648-4928-A217-958AE0C4CDB2}" dt="2024-12-11T11:50:52.275" v="1612" actId="20577"/>
          <ac:spMkLst>
            <pc:docMk/>
            <pc:sldMk cId="605892740" sldId="315"/>
            <ac:spMk id="2" creationId="{FC8689D2-B729-59CB-FB1C-301EEC21D69F}"/>
          </ac:spMkLst>
        </pc:spChg>
        <pc:spChg chg="mod">
          <ac:chgData name="Rouven Christen" userId="337c0d64-45d0-4604-b617-7dec6b9792d0" providerId="ADAL" clId="{6E0C16B3-4648-4928-A217-958AE0C4CDB2}" dt="2024-12-11T10:08:28.941" v="844" actId="20577"/>
          <ac:spMkLst>
            <pc:docMk/>
            <pc:sldMk cId="605892740" sldId="315"/>
            <ac:spMk id="6" creationId="{4240A96D-83BA-18B1-834F-44A38BBDA0D2}"/>
          </ac:spMkLst>
        </pc:spChg>
        <pc:spChg chg="add mod">
          <ac:chgData name="Rouven Christen" userId="337c0d64-45d0-4604-b617-7dec6b9792d0" providerId="ADAL" clId="{6E0C16B3-4648-4928-A217-958AE0C4CDB2}" dt="2024-12-11T11:50:23.082" v="1580" actId="1076"/>
          <ac:spMkLst>
            <pc:docMk/>
            <pc:sldMk cId="605892740" sldId="315"/>
            <ac:spMk id="8" creationId="{DF7EEE8F-48F2-9000-FD95-62F8968F514C}"/>
          </ac:spMkLst>
        </pc:spChg>
        <pc:spChg chg="add mod">
          <ac:chgData name="Rouven Christen" userId="337c0d64-45d0-4604-b617-7dec6b9792d0" providerId="ADAL" clId="{6E0C16B3-4648-4928-A217-958AE0C4CDB2}" dt="2024-12-11T11:50:43.162" v="1584" actId="1076"/>
          <ac:spMkLst>
            <pc:docMk/>
            <pc:sldMk cId="605892740" sldId="315"/>
            <ac:spMk id="9" creationId="{089353C6-9BD4-8346-BA0D-9470FDCB8341}"/>
          </ac:spMkLst>
        </pc:spChg>
        <pc:spChg chg="add mod">
          <ac:chgData name="Rouven Christen" userId="337c0d64-45d0-4604-b617-7dec6b9792d0" providerId="ADAL" clId="{6E0C16B3-4648-4928-A217-958AE0C4CDB2}" dt="2024-12-11T11:47:31.761" v="1567" actId="1076"/>
          <ac:spMkLst>
            <pc:docMk/>
            <pc:sldMk cId="605892740" sldId="315"/>
            <ac:spMk id="10" creationId="{1547BCC0-A08D-F917-3105-1502E0CA8A98}"/>
          </ac:spMkLst>
        </pc:spChg>
        <pc:spChg chg="add mod">
          <ac:chgData name="Rouven Christen" userId="337c0d64-45d0-4604-b617-7dec6b9792d0" providerId="ADAL" clId="{6E0C16B3-4648-4928-A217-958AE0C4CDB2}" dt="2024-12-11T11:50:20.354" v="1579" actId="14100"/>
          <ac:spMkLst>
            <pc:docMk/>
            <pc:sldMk cId="605892740" sldId="315"/>
            <ac:spMk id="11" creationId="{782DD3CE-8BF8-E116-9914-14B201CB8F8A}"/>
          </ac:spMkLst>
        </pc:spChg>
        <pc:spChg chg="add mod">
          <ac:chgData name="Rouven Christen" userId="337c0d64-45d0-4604-b617-7dec6b9792d0" providerId="ADAL" clId="{6E0C16B3-4648-4928-A217-958AE0C4CDB2}" dt="2024-12-11T11:50:43.162" v="1584" actId="1076"/>
          <ac:spMkLst>
            <pc:docMk/>
            <pc:sldMk cId="605892740" sldId="315"/>
            <ac:spMk id="12" creationId="{D5D9F32E-1ED7-C9F7-4942-13BB438578BA}"/>
          </ac:spMkLst>
        </pc:spChg>
        <pc:spChg chg="add mod">
          <ac:chgData name="Rouven Christen" userId="337c0d64-45d0-4604-b617-7dec6b9792d0" providerId="ADAL" clId="{6E0C16B3-4648-4928-A217-958AE0C4CDB2}" dt="2024-12-11T11:50:31.428" v="1582" actId="1076"/>
          <ac:spMkLst>
            <pc:docMk/>
            <pc:sldMk cId="605892740" sldId="315"/>
            <ac:spMk id="13" creationId="{22E5F395-FE6C-330A-000D-EDDD922BFEF7}"/>
          </ac:spMkLst>
        </pc:spChg>
      </pc:sldChg>
      <pc:sldChg chg="modSp new mod">
        <pc:chgData name="Rouven Christen" userId="337c0d64-45d0-4604-b617-7dec6b9792d0" providerId="ADAL" clId="{6E0C16B3-4648-4928-A217-958AE0C4CDB2}" dt="2024-12-11T10:42:28.189" v="1247"/>
        <pc:sldMkLst>
          <pc:docMk/>
          <pc:sldMk cId="3927246317" sldId="316"/>
        </pc:sldMkLst>
        <pc:spChg chg="mod">
          <ac:chgData name="Rouven Christen" userId="337c0d64-45d0-4604-b617-7dec6b9792d0" providerId="ADAL" clId="{6E0C16B3-4648-4928-A217-958AE0C4CDB2}" dt="2024-12-11T10:42:28.189" v="1247"/>
          <ac:spMkLst>
            <pc:docMk/>
            <pc:sldMk cId="3927246317" sldId="316"/>
            <ac:spMk id="2" creationId="{F42CB65B-2F4D-BD37-A5E8-6B5A31C61F83}"/>
          </ac:spMkLst>
        </pc:spChg>
        <pc:spChg chg="mod">
          <ac:chgData name="Rouven Christen" userId="337c0d64-45d0-4604-b617-7dec6b9792d0" providerId="ADAL" clId="{6E0C16B3-4648-4928-A217-958AE0C4CDB2}" dt="2024-12-11T10:28:47.245" v="1172" actId="20577"/>
          <ac:spMkLst>
            <pc:docMk/>
            <pc:sldMk cId="3927246317" sldId="316"/>
            <ac:spMk id="6" creationId="{3DC51B15-C3B1-6ADA-6F9A-5ABE7D43018B}"/>
          </ac:spMkLst>
        </pc:spChg>
      </pc:sldChg>
      <pc:sldChg chg="addSp delSp modSp new mod">
        <pc:chgData name="Rouven Christen" userId="337c0d64-45d0-4604-b617-7dec6b9792d0" providerId="ADAL" clId="{6E0C16B3-4648-4928-A217-958AE0C4CDB2}" dt="2024-12-11T12:25:43.857" v="1833" actId="14100"/>
        <pc:sldMkLst>
          <pc:docMk/>
          <pc:sldMk cId="3731038825" sldId="317"/>
        </pc:sldMkLst>
        <pc:spChg chg="del">
          <ac:chgData name="Rouven Christen" userId="337c0d64-45d0-4604-b617-7dec6b9792d0" providerId="ADAL" clId="{6E0C16B3-4648-4928-A217-958AE0C4CDB2}" dt="2024-12-11T12:08:21.275" v="1624" actId="478"/>
          <ac:spMkLst>
            <pc:docMk/>
            <pc:sldMk cId="3731038825" sldId="317"/>
            <ac:spMk id="2" creationId="{B2484CE9-8D93-844C-41F4-44EB2394048B}"/>
          </ac:spMkLst>
        </pc:spChg>
        <pc:spChg chg="mod">
          <ac:chgData name="Rouven Christen" userId="337c0d64-45d0-4604-b617-7dec6b9792d0" providerId="ADAL" clId="{6E0C16B3-4648-4928-A217-958AE0C4CDB2}" dt="2024-12-11T11:41:23.815" v="1344" actId="20577"/>
          <ac:spMkLst>
            <pc:docMk/>
            <pc:sldMk cId="3731038825" sldId="317"/>
            <ac:spMk id="6" creationId="{CC5ADD20-6B20-ECCA-D8FB-3E4C1131095F}"/>
          </ac:spMkLst>
        </pc:spChg>
        <pc:spChg chg="add mod ord">
          <ac:chgData name="Rouven Christen" userId="337c0d64-45d0-4604-b617-7dec6b9792d0" providerId="ADAL" clId="{6E0C16B3-4648-4928-A217-958AE0C4CDB2}" dt="2024-12-11T11:54:33.460" v="1623" actId="166"/>
          <ac:spMkLst>
            <pc:docMk/>
            <pc:sldMk cId="3731038825" sldId="317"/>
            <ac:spMk id="7" creationId="{076C397D-31AC-A9A7-0BEE-F488D42783DA}"/>
          </ac:spMkLst>
        </pc:spChg>
        <pc:spChg chg="add mod">
          <ac:chgData name="Rouven Christen" userId="337c0d64-45d0-4604-b617-7dec6b9792d0" providerId="ADAL" clId="{6E0C16B3-4648-4928-A217-958AE0C4CDB2}" dt="2024-12-11T11:54:23.459" v="1622" actId="14100"/>
          <ac:spMkLst>
            <pc:docMk/>
            <pc:sldMk cId="3731038825" sldId="317"/>
            <ac:spMk id="8" creationId="{C9EABD3F-E44E-45EC-B2F6-B9EFD6FFF1BF}"/>
          </ac:spMkLst>
        </pc:spChg>
        <pc:spChg chg="add mod">
          <ac:chgData name="Rouven Christen" userId="337c0d64-45d0-4604-b617-7dec6b9792d0" providerId="ADAL" clId="{6E0C16B3-4648-4928-A217-958AE0C4CDB2}" dt="2024-12-11T12:25:43.857" v="1833" actId="14100"/>
          <ac:spMkLst>
            <pc:docMk/>
            <pc:sldMk cId="3731038825" sldId="317"/>
            <ac:spMk id="9" creationId="{F9236342-9F07-7BF3-CA49-59B3D2D2BCE8}"/>
          </ac:spMkLst>
        </pc:spChg>
        <pc:spChg chg="add mod">
          <ac:chgData name="Rouven Christen" userId="337c0d64-45d0-4604-b617-7dec6b9792d0" providerId="ADAL" clId="{6E0C16B3-4648-4928-A217-958AE0C4CDB2}" dt="2024-12-11T12:25:24.353" v="1828" actId="14100"/>
          <ac:spMkLst>
            <pc:docMk/>
            <pc:sldMk cId="3731038825" sldId="317"/>
            <ac:spMk id="10" creationId="{E488A639-9714-99D5-5018-C3C5F813BC62}"/>
          </ac:spMkLst>
        </pc:spChg>
        <pc:spChg chg="add mod">
          <ac:chgData name="Rouven Christen" userId="337c0d64-45d0-4604-b617-7dec6b9792d0" providerId="ADAL" clId="{6E0C16B3-4648-4928-A217-958AE0C4CDB2}" dt="2024-12-11T12:25:35.161" v="1831" actId="14100"/>
          <ac:spMkLst>
            <pc:docMk/>
            <pc:sldMk cId="3731038825" sldId="317"/>
            <ac:spMk id="11" creationId="{96290D21-ED12-D7CB-B7C6-DA3EAD0D4CD2}"/>
          </ac:spMkLst>
        </pc:spChg>
      </pc:sldChg>
      <pc:sldChg chg="modSp new mod ord">
        <pc:chgData name="Rouven Christen" userId="337c0d64-45d0-4604-b617-7dec6b9792d0" providerId="ADAL" clId="{6E0C16B3-4648-4928-A217-958AE0C4CDB2}" dt="2024-12-11T14:00:26.948" v="2720" actId="20577"/>
        <pc:sldMkLst>
          <pc:docMk/>
          <pc:sldMk cId="717043548" sldId="318"/>
        </pc:sldMkLst>
        <pc:spChg chg="mod">
          <ac:chgData name="Rouven Christen" userId="337c0d64-45d0-4604-b617-7dec6b9792d0" providerId="ADAL" clId="{6E0C16B3-4648-4928-A217-958AE0C4CDB2}" dt="2024-12-11T14:00:26.948" v="2720" actId="20577"/>
          <ac:spMkLst>
            <pc:docMk/>
            <pc:sldMk cId="717043548" sldId="318"/>
            <ac:spMk id="2" creationId="{59C13F83-C44C-15AE-9CEE-8EF23F393CDE}"/>
          </ac:spMkLst>
        </pc:spChg>
        <pc:spChg chg="mod">
          <ac:chgData name="Rouven Christen" userId="337c0d64-45d0-4604-b617-7dec6b9792d0" providerId="ADAL" clId="{6E0C16B3-4648-4928-A217-958AE0C4CDB2}" dt="2024-12-11T12:20:51.655" v="1731" actId="20577"/>
          <ac:spMkLst>
            <pc:docMk/>
            <pc:sldMk cId="717043548" sldId="318"/>
            <ac:spMk id="6" creationId="{FC6AD8EF-AD5E-3C4B-0455-FCD3DDFAD050}"/>
          </ac:spMkLst>
        </pc:spChg>
      </pc:sldChg>
      <pc:sldChg chg="addSp delSp modSp new mod modClrScheme chgLayout">
        <pc:chgData name="Rouven Christen" userId="337c0d64-45d0-4604-b617-7dec6b9792d0" providerId="ADAL" clId="{6E0C16B3-4648-4928-A217-958AE0C4CDB2}" dt="2024-12-11T12:47:06.369" v="2192" actId="20577"/>
        <pc:sldMkLst>
          <pc:docMk/>
          <pc:sldMk cId="2231703065" sldId="319"/>
        </pc:sldMkLst>
        <pc:spChg chg="add del mod ord">
          <ac:chgData name="Rouven Christen" userId="337c0d64-45d0-4604-b617-7dec6b9792d0" providerId="ADAL" clId="{6E0C16B3-4648-4928-A217-958AE0C4CDB2}" dt="2024-12-11T12:41:20.969" v="2162" actId="478"/>
          <ac:spMkLst>
            <pc:docMk/>
            <pc:sldMk cId="2231703065" sldId="319"/>
            <ac:spMk id="2" creationId="{593C4E13-E830-D725-E32C-8C9A985316C8}"/>
          </ac:spMkLst>
        </pc:spChg>
        <pc:spChg chg="mod ord">
          <ac:chgData name="Rouven Christen" userId="337c0d64-45d0-4604-b617-7dec6b9792d0" providerId="ADAL" clId="{6E0C16B3-4648-4928-A217-958AE0C4CDB2}" dt="2024-12-11T12:35:49.914" v="1906" actId="700"/>
          <ac:spMkLst>
            <pc:docMk/>
            <pc:sldMk cId="2231703065" sldId="319"/>
            <ac:spMk id="3" creationId="{8A8B9738-925C-4793-EAA3-F47204F5DE1A}"/>
          </ac:spMkLst>
        </pc:spChg>
        <pc:spChg chg="mod ord">
          <ac:chgData name="Rouven Christen" userId="337c0d64-45d0-4604-b617-7dec6b9792d0" providerId="ADAL" clId="{6E0C16B3-4648-4928-A217-958AE0C4CDB2}" dt="2024-12-11T12:35:49.914" v="1906" actId="700"/>
          <ac:spMkLst>
            <pc:docMk/>
            <pc:sldMk cId="2231703065" sldId="319"/>
            <ac:spMk id="4" creationId="{152EF77A-412A-6838-1E4F-AF6F057FEC7E}"/>
          </ac:spMkLst>
        </pc:spChg>
        <pc:spChg chg="mod ord">
          <ac:chgData name="Rouven Christen" userId="337c0d64-45d0-4604-b617-7dec6b9792d0" providerId="ADAL" clId="{6E0C16B3-4648-4928-A217-958AE0C4CDB2}" dt="2024-12-11T12:35:49.914" v="1906" actId="700"/>
          <ac:spMkLst>
            <pc:docMk/>
            <pc:sldMk cId="2231703065" sldId="319"/>
            <ac:spMk id="5" creationId="{83FDEF0C-A408-7A3C-A7F6-DEC13BD99254}"/>
          </ac:spMkLst>
        </pc:spChg>
        <pc:spChg chg="mod ord">
          <ac:chgData name="Rouven Christen" userId="337c0d64-45d0-4604-b617-7dec6b9792d0" providerId="ADAL" clId="{6E0C16B3-4648-4928-A217-958AE0C4CDB2}" dt="2024-12-11T12:47:06.369" v="2192" actId="20577"/>
          <ac:spMkLst>
            <pc:docMk/>
            <pc:sldMk cId="2231703065" sldId="319"/>
            <ac:spMk id="6" creationId="{C1DF0B3D-9C7C-3F2F-15E4-EC6AECE70676}"/>
          </ac:spMkLst>
        </pc:spChg>
        <pc:spChg chg="add mod ord">
          <ac:chgData name="Rouven Christen" userId="337c0d64-45d0-4604-b617-7dec6b9792d0" providerId="ADAL" clId="{6E0C16B3-4648-4928-A217-958AE0C4CDB2}" dt="2024-12-11T12:42:04.361" v="2183" actId="20577"/>
          <ac:spMkLst>
            <pc:docMk/>
            <pc:sldMk cId="2231703065" sldId="319"/>
            <ac:spMk id="8" creationId="{5F3EFD2F-A76F-AF84-50C2-CAFEF60CCBA9}"/>
          </ac:spMkLst>
        </pc:spChg>
        <pc:spChg chg="add mod">
          <ac:chgData name="Rouven Christen" userId="337c0d64-45d0-4604-b617-7dec6b9792d0" providerId="ADAL" clId="{6E0C16B3-4648-4928-A217-958AE0C4CDB2}" dt="2024-12-11T12:36:16.532" v="1912" actId="14100"/>
          <ac:spMkLst>
            <pc:docMk/>
            <pc:sldMk cId="2231703065" sldId="319"/>
            <ac:spMk id="11" creationId="{2A646211-387E-15A0-1B79-CBDF1E5AA7B7}"/>
          </ac:spMkLst>
        </pc:spChg>
        <pc:spChg chg="add mod">
          <ac:chgData name="Rouven Christen" userId="337c0d64-45d0-4604-b617-7dec6b9792d0" providerId="ADAL" clId="{6E0C16B3-4648-4928-A217-958AE0C4CDB2}" dt="2024-12-11T12:36:16.532" v="1912" actId="14100"/>
          <ac:spMkLst>
            <pc:docMk/>
            <pc:sldMk cId="2231703065" sldId="319"/>
            <ac:spMk id="12" creationId="{69A67B53-7F64-D656-5D80-FCE1E81BA898}"/>
          </ac:spMkLst>
        </pc:spChg>
        <pc:spChg chg="add mod">
          <ac:chgData name="Rouven Christen" userId="337c0d64-45d0-4604-b617-7dec6b9792d0" providerId="ADAL" clId="{6E0C16B3-4648-4928-A217-958AE0C4CDB2}" dt="2024-12-11T12:36:16.532" v="1912" actId="14100"/>
          <ac:spMkLst>
            <pc:docMk/>
            <pc:sldMk cId="2231703065" sldId="319"/>
            <ac:spMk id="13" creationId="{94FC9105-4451-216D-0853-B1BC7F4893EB}"/>
          </ac:spMkLst>
        </pc:spChg>
        <pc:spChg chg="add mod">
          <ac:chgData name="Rouven Christen" userId="337c0d64-45d0-4604-b617-7dec6b9792d0" providerId="ADAL" clId="{6E0C16B3-4648-4928-A217-958AE0C4CDB2}" dt="2024-12-11T12:36:36.739" v="1915" actId="164"/>
          <ac:spMkLst>
            <pc:docMk/>
            <pc:sldMk cId="2231703065" sldId="319"/>
            <ac:spMk id="17" creationId="{1B743DD2-A06A-4BF6-5ABF-8E8EA7FA64D2}"/>
          </ac:spMkLst>
        </pc:spChg>
        <pc:spChg chg="add mod">
          <ac:chgData name="Rouven Christen" userId="337c0d64-45d0-4604-b617-7dec6b9792d0" providerId="ADAL" clId="{6E0C16B3-4648-4928-A217-958AE0C4CDB2}" dt="2024-12-11T12:36:36.739" v="1915" actId="164"/>
          <ac:spMkLst>
            <pc:docMk/>
            <pc:sldMk cId="2231703065" sldId="319"/>
            <ac:spMk id="18" creationId="{2D9CA2FA-FF8D-B963-C6C1-3D4509D68FB2}"/>
          </ac:spMkLst>
        </pc:spChg>
        <pc:spChg chg="add mod">
          <ac:chgData name="Rouven Christen" userId="337c0d64-45d0-4604-b617-7dec6b9792d0" providerId="ADAL" clId="{6E0C16B3-4648-4928-A217-958AE0C4CDB2}" dt="2024-12-11T12:36:36.739" v="1915" actId="164"/>
          <ac:spMkLst>
            <pc:docMk/>
            <pc:sldMk cId="2231703065" sldId="319"/>
            <ac:spMk id="19" creationId="{F4107A22-935C-D62D-93FA-B4A9A027CFFB}"/>
          </ac:spMkLst>
        </pc:spChg>
        <pc:spChg chg="add mod">
          <ac:chgData name="Rouven Christen" userId="337c0d64-45d0-4604-b617-7dec6b9792d0" providerId="ADAL" clId="{6E0C16B3-4648-4928-A217-958AE0C4CDB2}" dt="2024-12-11T12:41:33.425" v="2164" actId="1076"/>
          <ac:spMkLst>
            <pc:docMk/>
            <pc:sldMk cId="2231703065" sldId="319"/>
            <ac:spMk id="21" creationId="{49C5EC28-097B-9349-9127-0D7735C3D9EE}"/>
          </ac:spMkLst>
        </pc:spChg>
        <pc:spChg chg="add mod">
          <ac:chgData name="Rouven Christen" userId="337c0d64-45d0-4604-b617-7dec6b9792d0" providerId="ADAL" clId="{6E0C16B3-4648-4928-A217-958AE0C4CDB2}" dt="2024-12-11T12:41:29.003" v="2163" actId="1076"/>
          <ac:spMkLst>
            <pc:docMk/>
            <pc:sldMk cId="2231703065" sldId="319"/>
            <ac:spMk id="22" creationId="{4CD25C29-A20C-76C2-CDE1-307585DECDAE}"/>
          </ac:spMkLst>
        </pc:spChg>
        <pc:grpChg chg="add mod">
          <ac:chgData name="Rouven Christen" userId="337c0d64-45d0-4604-b617-7dec6b9792d0" providerId="ADAL" clId="{6E0C16B3-4648-4928-A217-958AE0C4CDB2}" dt="2024-12-11T12:38:05.750" v="2006" actId="1076"/>
          <ac:grpSpMkLst>
            <pc:docMk/>
            <pc:sldMk cId="2231703065" sldId="319"/>
            <ac:grpSpMk id="20" creationId="{57C41426-7B1D-75ED-141D-992510ECE46F}"/>
          </ac:grpSpMkLst>
        </pc:grpChg>
        <pc:picChg chg="add del mod">
          <ac:chgData name="Rouven Christen" userId="337c0d64-45d0-4604-b617-7dec6b9792d0" providerId="ADAL" clId="{6E0C16B3-4648-4928-A217-958AE0C4CDB2}" dt="2024-12-11T12:35:52.264" v="1907" actId="21"/>
          <ac:picMkLst>
            <pc:docMk/>
            <pc:sldMk cId="2231703065" sldId="319"/>
            <ac:picMk id="7" creationId="{A06957AA-CDF5-1CF1-A92D-EEBB20D42B33}"/>
          </ac:picMkLst>
        </pc:picChg>
        <pc:picChg chg="add mod">
          <ac:chgData name="Rouven Christen" userId="337c0d64-45d0-4604-b617-7dec6b9792d0" providerId="ADAL" clId="{6E0C16B3-4648-4928-A217-958AE0C4CDB2}" dt="2024-12-11T12:36:18.181" v="1913"/>
          <ac:picMkLst>
            <pc:docMk/>
            <pc:sldMk cId="2231703065" sldId="319"/>
            <ac:picMk id="9" creationId="{A06957AA-CDF5-1CF1-A92D-EEBB20D42B33}"/>
          </ac:picMkLst>
        </pc:picChg>
        <pc:picChg chg="add mod">
          <ac:chgData name="Rouven Christen" userId="337c0d64-45d0-4604-b617-7dec6b9792d0" providerId="ADAL" clId="{6E0C16B3-4648-4928-A217-958AE0C4CDB2}" dt="2024-12-11T12:36:36.739" v="1915" actId="164"/>
          <ac:picMkLst>
            <pc:docMk/>
            <pc:sldMk cId="2231703065" sldId="319"/>
            <ac:picMk id="15" creationId="{88E912F4-3699-A486-4A5A-A53FCA866462}"/>
          </ac:picMkLst>
        </pc:picChg>
        <pc:cxnChg chg="add mod">
          <ac:chgData name="Rouven Christen" userId="337c0d64-45d0-4604-b617-7dec6b9792d0" providerId="ADAL" clId="{6E0C16B3-4648-4928-A217-958AE0C4CDB2}" dt="2024-12-11T12:36:16.532" v="1912" actId="14100"/>
          <ac:cxnSpMkLst>
            <pc:docMk/>
            <pc:sldMk cId="2231703065" sldId="319"/>
            <ac:cxnSpMk id="10" creationId="{7A54C6E0-906F-310B-7891-950520787CE2}"/>
          </ac:cxnSpMkLst>
        </pc:cxnChg>
        <pc:cxnChg chg="add mod">
          <ac:chgData name="Rouven Christen" userId="337c0d64-45d0-4604-b617-7dec6b9792d0" providerId="ADAL" clId="{6E0C16B3-4648-4928-A217-958AE0C4CDB2}" dt="2024-12-11T12:36:36.739" v="1915" actId="164"/>
          <ac:cxnSpMkLst>
            <pc:docMk/>
            <pc:sldMk cId="2231703065" sldId="319"/>
            <ac:cxnSpMk id="16" creationId="{917BD507-72AA-1298-34F5-48D175D99143}"/>
          </ac:cxnSpMkLst>
        </pc:cxnChg>
      </pc:sldChg>
      <pc:sldChg chg="addSp delSp modSp new mod">
        <pc:chgData name="Rouven Christen" userId="337c0d64-45d0-4604-b617-7dec6b9792d0" providerId="ADAL" clId="{6E0C16B3-4648-4928-A217-958AE0C4CDB2}" dt="2024-12-11T13:49:34.639" v="2468" actId="20577"/>
        <pc:sldMkLst>
          <pc:docMk/>
          <pc:sldMk cId="4284201518" sldId="320"/>
        </pc:sldMkLst>
        <pc:spChg chg="del">
          <ac:chgData name="Rouven Christen" userId="337c0d64-45d0-4604-b617-7dec6b9792d0" providerId="ADAL" clId="{6E0C16B3-4648-4928-A217-958AE0C4CDB2}" dt="2024-12-11T13:35:04.410" v="2194" actId="22"/>
          <ac:spMkLst>
            <pc:docMk/>
            <pc:sldMk cId="4284201518" sldId="320"/>
            <ac:spMk id="2" creationId="{4BDA8510-57B6-4803-E718-09FCCC012300}"/>
          </ac:spMkLst>
        </pc:spChg>
        <pc:spChg chg="mod">
          <ac:chgData name="Rouven Christen" userId="337c0d64-45d0-4604-b617-7dec6b9792d0" providerId="ADAL" clId="{6E0C16B3-4648-4928-A217-958AE0C4CDB2}" dt="2024-12-11T13:49:34.639" v="2468" actId="20577"/>
          <ac:spMkLst>
            <pc:docMk/>
            <pc:sldMk cId="4284201518" sldId="320"/>
            <ac:spMk id="3" creationId="{22A1C5D8-0870-5CC4-7E9B-A7369E19757C}"/>
          </ac:spMkLst>
        </pc:spChg>
        <pc:spChg chg="mod">
          <ac:chgData name="Rouven Christen" userId="337c0d64-45d0-4604-b617-7dec6b9792d0" providerId="ADAL" clId="{6E0C16B3-4648-4928-A217-958AE0C4CDB2}" dt="2024-12-11T13:49:18.219" v="2465" actId="790"/>
          <ac:spMkLst>
            <pc:docMk/>
            <pc:sldMk cId="4284201518" sldId="320"/>
            <ac:spMk id="4" creationId="{9C906F49-B187-1634-25CD-F950EBF92057}"/>
          </ac:spMkLst>
        </pc:spChg>
        <pc:spChg chg="mod">
          <ac:chgData name="Rouven Christen" userId="337c0d64-45d0-4604-b617-7dec6b9792d0" providerId="ADAL" clId="{6E0C16B3-4648-4928-A217-958AE0C4CDB2}" dt="2024-12-11T13:49:18.219" v="2465" actId="790"/>
          <ac:spMkLst>
            <pc:docMk/>
            <pc:sldMk cId="4284201518" sldId="320"/>
            <ac:spMk id="5" creationId="{C6DCCA6B-9A1F-A833-1728-8E2A5284CD77}"/>
          </ac:spMkLst>
        </pc:spChg>
        <pc:spChg chg="mod">
          <ac:chgData name="Rouven Christen" userId="337c0d64-45d0-4604-b617-7dec6b9792d0" providerId="ADAL" clId="{6E0C16B3-4648-4928-A217-958AE0C4CDB2}" dt="2024-12-11T13:49:18.219" v="2465" actId="790"/>
          <ac:spMkLst>
            <pc:docMk/>
            <pc:sldMk cId="4284201518" sldId="320"/>
            <ac:spMk id="6" creationId="{A6D63455-1998-2EEE-3206-B056E861BAA5}"/>
          </ac:spMkLst>
        </pc:spChg>
        <pc:spChg chg="mod">
          <ac:chgData name="Rouven Christen" userId="337c0d64-45d0-4604-b617-7dec6b9792d0" providerId="ADAL" clId="{6E0C16B3-4648-4928-A217-958AE0C4CDB2}" dt="2024-12-11T13:49:18.219" v="2465" actId="790"/>
          <ac:spMkLst>
            <pc:docMk/>
            <pc:sldMk cId="4284201518" sldId="320"/>
            <ac:spMk id="7" creationId="{61CF64F0-203E-6647-F5C9-24803877F7B3}"/>
          </ac:spMkLst>
        </pc:spChg>
        <pc:spChg chg="add del mod">
          <ac:chgData name="Rouven Christen" userId="337c0d64-45d0-4604-b617-7dec6b9792d0" providerId="ADAL" clId="{6E0C16B3-4648-4928-A217-958AE0C4CDB2}" dt="2024-12-11T13:38:24.783" v="2197"/>
          <ac:spMkLst>
            <pc:docMk/>
            <pc:sldMk cId="4284201518" sldId="320"/>
            <ac:spMk id="11" creationId="{78CDCB78-1104-5827-D005-90CE7EB01DAC}"/>
          </ac:spMkLst>
        </pc:spChg>
        <pc:spChg chg="add del mod">
          <ac:chgData name="Rouven Christen" userId="337c0d64-45d0-4604-b617-7dec6b9792d0" providerId="ADAL" clId="{6E0C16B3-4648-4928-A217-958AE0C4CDB2}" dt="2024-12-11T13:38:47.947" v="2206"/>
          <ac:spMkLst>
            <pc:docMk/>
            <pc:sldMk cId="4284201518" sldId="320"/>
            <ac:spMk id="15" creationId="{57C8E4E8-23AF-BCCA-7074-C78C07DC9028}"/>
          </ac:spMkLst>
        </pc:spChg>
        <pc:picChg chg="add del mod ord">
          <ac:chgData name="Rouven Christen" userId="337c0d64-45d0-4604-b617-7dec6b9792d0" providerId="ADAL" clId="{6E0C16B3-4648-4928-A217-958AE0C4CDB2}" dt="2024-12-11T13:35:10.507" v="2196" actId="478"/>
          <ac:picMkLst>
            <pc:docMk/>
            <pc:sldMk cId="4284201518" sldId="320"/>
            <ac:picMk id="9" creationId="{DE46EA76-7CB8-BBB4-EF0D-DFBAEA3E8EC5}"/>
          </ac:picMkLst>
        </pc:picChg>
        <pc:picChg chg="add del mod">
          <ac:chgData name="Rouven Christen" userId="337c0d64-45d0-4604-b617-7dec6b9792d0" providerId="ADAL" clId="{6E0C16B3-4648-4928-A217-958AE0C4CDB2}" dt="2024-12-11T13:38:45.178" v="2205" actId="478"/>
          <ac:picMkLst>
            <pc:docMk/>
            <pc:sldMk cId="4284201518" sldId="320"/>
            <ac:picMk id="13" creationId="{5726084E-1E3A-6E55-58C0-15E23BD1BB63}"/>
          </ac:picMkLst>
        </pc:picChg>
        <pc:picChg chg="add mod">
          <ac:chgData name="Rouven Christen" userId="337c0d64-45d0-4604-b617-7dec6b9792d0" providerId="ADAL" clId="{6E0C16B3-4648-4928-A217-958AE0C4CDB2}" dt="2024-12-11T13:38:58.966" v="2214" actId="14100"/>
          <ac:picMkLst>
            <pc:docMk/>
            <pc:sldMk cId="4284201518" sldId="320"/>
            <ac:picMk id="17" creationId="{5E92395D-C08D-20DD-B1D0-B2ED112C2DC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20" tIns="45711" rIns="91420" bIns="45711" rtlCol="0"/>
          <a:lstStyle>
            <a:lvl1pPr algn="r">
              <a:defRPr sz="1200"/>
            </a:lvl1pPr>
          </a:lstStyle>
          <a:p>
            <a:fld id="{CD103423-AA92-4463-B546-25051055BE5B}" type="datetimeFigureOut">
              <a:rPr lang="de-CH" smtClean="0"/>
              <a:t>04.03.2025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1241425"/>
            <a:ext cx="48371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1" rIns="91420" bIns="45711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20" tIns="45711" rIns="91420" bIns="45711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889938" cy="498055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6"/>
            <a:ext cx="2889938" cy="498055"/>
          </a:xfrm>
          <a:prstGeom prst="rect">
            <a:avLst/>
          </a:prstGeom>
        </p:spPr>
        <p:txBody>
          <a:bodyPr vert="horz" lIns="91420" tIns="45711" rIns="91420" bIns="45711" rtlCol="0" anchor="b"/>
          <a:lstStyle>
            <a:lvl1pPr algn="r">
              <a:defRPr sz="1200"/>
            </a:lvl1pPr>
          </a:lstStyle>
          <a:p>
            <a:fld id="{0AC0FE12-1407-4B9A-BADD-FA5707FF6D2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33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39"/>
            <a:ext cx="8543925" cy="2852737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32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EDB58EA-FEBF-1702-47DD-220B63A6F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868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194" y="1175163"/>
            <a:ext cx="4502806" cy="5001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3865" y="1175163"/>
            <a:ext cx="4502806" cy="5001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A9479808-0A93-7E4D-0ED4-B2D05A19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9849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3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194" y="855813"/>
            <a:ext cx="4502806" cy="639064"/>
          </a:xfrm>
        </p:spPr>
        <p:txBody>
          <a:bodyPr anchor="ctr"/>
          <a:lstStyle>
            <a:lvl1pPr marL="0" indent="0">
              <a:buNone/>
              <a:defRPr sz="2359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865" y="842995"/>
            <a:ext cx="4502806" cy="651882"/>
          </a:xfrm>
        </p:spPr>
        <p:txBody>
          <a:bodyPr anchor="ctr">
            <a:normAutofit/>
          </a:bodyPr>
          <a:lstStyle>
            <a:lvl1pPr marL="0" indent="0">
              <a:buNone/>
              <a:defRPr sz="2359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50194" y="1494878"/>
            <a:ext cx="4502806" cy="468208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5093865" y="1494877"/>
            <a:ext cx="4502806" cy="468208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A41F6A-C6A5-C0B6-6945-1D442C717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869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820957FE-70AE-628B-6749-5305DBB6B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335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987426"/>
            <a:ext cx="3194943" cy="106997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90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2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4B52A96-39FB-C409-6C55-1B572236048C}"/>
              </a:ext>
            </a:extLst>
          </p:cNvPr>
          <p:cNvSpPr txBox="1">
            <a:spLocks/>
          </p:cNvSpPr>
          <p:nvPr userDrawn="1"/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66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65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B284757-D67E-2270-BD42-203737D0C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80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2328" y="906248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2328" y="1730159"/>
            <a:ext cx="4190702" cy="453115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14913" y="906248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14913" y="1730160"/>
            <a:ext cx="4211340" cy="4531154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>
              <a:solidFill>
                <a:prstClr val="white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>
              <a:solidFill>
                <a:prstClr val="white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602EE-57D6-25C7-F266-5007962F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208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89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2"/>
          </a:xfrm>
        </p:spPr>
        <p:txBody>
          <a:bodyPr/>
          <a:lstStyle>
            <a:lvl1pPr marL="0" indent="0" algn="ctr">
              <a:buNone/>
              <a:defRPr sz="254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5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002346"/>
            <a:ext cx="8543925" cy="5174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6496314"/>
            <a:ext cx="9906000" cy="36168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147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7" y="649631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49631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49631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‹Nr.›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8BFBA9F7-AE48-4274-A397-EE9B3E0AF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501" y="0"/>
            <a:ext cx="7703461" cy="6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228178E0-DD63-4421-92C0-D1CDD9739566}"/>
              </a:ext>
            </a:extLst>
          </p:cNvPr>
          <p:cNvCxnSpPr/>
          <p:nvPr userDrawn="1"/>
        </p:nvCxnSpPr>
        <p:spPr>
          <a:xfrm>
            <a:off x="0" y="646331"/>
            <a:ext cx="990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0">
            <a:extLst>
              <a:ext uri="{FF2B5EF4-FFF2-40B4-BE49-F238E27FC236}">
                <a16:creationId xmlns:a16="http://schemas.microsoft.com/office/drawing/2014/main" id="{3F2D6CD5-EBD8-4E95-8859-83C8D04BFA5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76" y="23405"/>
            <a:ext cx="1276349" cy="59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34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3" r:id="rId3"/>
    <p:sldLayoutId id="2147483704" r:id="rId4"/>
    <p:sldLayoutId id="2147483705" r:id="rId5"/>
    <p:sldLayoutId id="2147483708" r:id="rId6"/>
    <p:sldLayoutId id="2147483709" r:id="rId7"/>
    <p:sldLayoutId id="2147483711" r:id="rId8"/>
    <p:sldLayoutId id="2147483712" r:id="rId9"/>
  </p:sldLayoutIdLst>
  <p:hf hdr="0"/>
  <p:txStyles>
    <p:titleStyle>
      <a:lvl1pPr algn="ctr" defTabSz="914406" rtl="0" eaLnBrk="1" latinLnBrk="0" hangingPunct="1">
        <a:lnSpc>
          <a:spcPct val="90000"/>
        </a:lnSpc>
        <a:spcBef>
          <a:spcPct val="0"/>
        </a:spcBef>
        <a:buNone/>
        <a:defRPr sz="326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359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177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14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33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52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starke-hitze-hei%C3%9F-gefahr-warnung-98817/" TargetMode="External"/><Relationship Id="rId13" Type="http://schemas.openxmlformats.org/officeDocument/2006/relationships/image" Target="../media/image8.png"/><Relationship Id="rId18" Type="http://schemas.openxmlformats.org/officeDocument/2006/relationships/image" Target="../media/image11.jpeg"/><Relationship Id="rId3" Type="http://schemas.openxmlformats.org/officeDocument/2006/relationships/hyperlink" Target="https://he.wikipedia.org/wiki/%D7%9E%D7%99%D7%97%D7%96%D7%95%D7%A8" TargetMode="External"/><Relationship Id="rId21" Type="http://schemas.openxmlformats.org/officeDocument/2006/relationships/hyperlink" Target="https://freepngimg.com/png/9794-battery-charging-picture" TargetMode="External"/><Relationship Id="rId7" Type="http://schemas.openxmlformats.org/officeDocument/2006/relationships/image" Target="../media/image5.png"/><Relationship Id="rId12" Type="http://schemas.openxmlformats.org/officeDocument/2006/relationships/hyperlink" Target="https://fabacademy.org/archives/2015/as/students/shoval.or/week17.html" TargetMode="External"/><Relationship Id="rId17" Type="http://schemas.openxmlformats.org/officeDocument/2006/relationships/hyperlink" Target="https://freepngimg.com/png/90037-battery-charger-black-iphone-text-white" TargetMode="External"/><Relationship Id="rId2" Type="http://schemas.openxmlformats.org/officeDocument/2006/relationships/image" Target="../media/image2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openxmlformats.org/officeDocument/2006/relationships/hyperlink" Target="https://www.pngall.com/rule-png/" TargetMode="External"/><Relationship Id="rId15" Type="http://schemas.openxmlformats.org/officeDocument/2006/relationships/image" Target="../media/image9.png"/><Relationship Id="rId10" Type="http://schemas.openxmlformats.org/officeDocument/2006/relationships/hyperlink" Target="https://openclipart.org/detail/189594/battery-levels.-niveles-de-carga-de-bater%C3%ADa-by-ehecatl1138-189594" TargetMode="External"/><Relationship Id="rId19" Type="http://schemas.openxmlformats.org/officeDocument/2006/relationships/hyperlink" Target="https://journals.sagepub.com/doi/abs/10.1177/01445987231176308" TargetMode="External"/><Relationship Id="rId4" Type="http://schemas.openxmlformats.org/officeDocument/2006/relationships/image" Target="../media/image3.gif"/><Relationship Id="rId9" Type="http://schemas.openxmlformats.org/officeDocument/2006/relationships/image" Target="../media/image6.png"/><Relationship Id="rId14" Type="http://schemas.openxmlformats.org/officeDocument/2006/relationships/hyperlink" Target="https://pixabay.com/en/battery-cell-electricity-energy-159196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60692F-58F9-2805-0F59-C8F189EBB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7B49697-D5BB-0A4C-EE6C-34257264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6F891-73BA-0A0F-B1F2-80036CCB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A409A6B-04C6-D60D-6C75-8C129D9D0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Battery Course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3F2DD8D5-51D3-6B8F-3786-A7B13F8ABE68}"/>
              </a:ext>
            </a:extLst>
          </p:cNvPr>
          <p:cNvGrpSpPr/>
          <p:nvPr/>
        </p:nvGrpSpPr>
        <p:grpSpPr>
          <a:xfrm>
            <a:off x="7163682" y="2062698"/>
            <a:ext cx="2504020" cy="806334"/>
            <a:chOff x="6995990" y="1953573"/>
            <a:chExt cx="2397950" cy="806334"/>
          </a:xfrm>
          <a:solidFill>
            <a:schemeClr val="bg2"/>
          </a:solidFill>
        </p:grpSpPr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A3FBB422-14E7-D96C-8110-E0F6F1142855}"/>
                </a:ext>
              </a:extLst>
            </p:cNvPr>
            <p:cNvSpPr/>
            <p:nvPr/>
          </p:nvSpPr>
          <p:spPr>
            <a:xfrm>
              <a:off x="6995990" y="1953573"/>
              <a:ext cx="2397950" cy="806334"/>
            </a:xfrm>
            <a:prstGeom prst="roundRect">
              <a:avLst/>
            </a:pr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Circular Economy</a:t>
              </a:r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82AE3F99-8BC0-8632-54EB-7945F47CB3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051716" y="2078735"/>
              <a:ext cx="598854" cy="565417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AA7EB16A-A9E5-E298-07D3-6A13E58DD49A}"/>
              </a:ext>
            </a:extLst>
          </p:cNvPr>
          <p:cNvGrpSpPr/>
          <p:nvPr/>
        </p:nvGrpSpPr>
        <p:grpSpPr>
          <a:xfrm>
            <a:off x="7385799" y="3550725"/>
            <a:ext cx="2397950" cy="806334"/>
            <a:chOff x="7293305" y="2873652"/>
            <a:chExt cx="2397950" cy="806334"/>
          </a:xfrm>
          <a:solidFill>
            <a:schemeClr val="bg2"/>
          </a:solidFill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C79B045D-A41C-DEDB-4B6D-C31E303682BD}"/>
                </a:ext>
              </a:extLst>
            </p:cNvPr>
            <p:cNvSpPr/>
            <p:nvPr/>
          </p:nvSpPr>
          <p:spPr>
            <a:xfrm>
              <a:off x="7293305" y="2873652"/>
              <a:ext cx="2397950" cy="806334"/>
            </a:xfrm>
            <a:prstGeom prst="roundRect">
              <a:avLst/>
            </a:pr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Standard and Regulations</a:t>
              </a:r>
            </a:p>
          </p:txBody>
        </p:sp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6EDCFF4E-03C7-766A-372E-AA40F28CB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7331521" y="2967597"/>
              <a:ext cx="919140" cy="618445"/>
            </a:xfrm>
            <a:prstGeom prst="rect">
              <a:avLst/>
            </a:prstGeom>
            <a:grpFill/>
            <a:ln>
              <a:noFill/>
            </a:ln>
          </p:spPr>
        </p:pic>
      </p:grp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CB605B3D-9E50-BA11-D9E2-FDA9C9544765}"/>
              </a:ext>
            </a:extLst>
          </p:cNvPr>
          <p:cNvCxnSpPr>
            <a:cxnSpLocks/>
          </p:cNvCxnSpPr>
          <p:nvPr/>
        </p:nvCxnSpPr>
        <p:spPr>
          <a:xfrm flipH="1">
            <a:off x="2167544" y="3207729"/>
            <a:ext cx="2984087" cy="1696989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0C4704FD-31CC-79E8-C24B-B1E0D6CBB91B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2720476" y="3182577"/>
            <a:ext cx="2415140" cy="725204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BA3DD8C2-E56C-4B82-4CD2-CEC358C8EBEA}"/>
              </a:ext>
            </a:extLst>
          </p:cNvPr>
          <p:cNvCxnSpPr>
            <a:cxnSpLocks/>
          </p:cNvCxnSpPr>
          <p:nvPr/>
        </p:nvCxnSpPr>
        <p:spPr>
          <a:xfrm flipH="1" flipV="1">
            <a:off x="3429000" y="1655455"/>
            <a:ext cx="1670597" cy="1380006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C8CE8E8E-3CCF-F94F-131F-F2349DE8262F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5209575" y="1655965"/>
            <a:ext cx="1298290" cy="134710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C6E728D9-1FE1-6367-CBD5-6853534259CE}"/>
              </a:ext>
            </a:extLst>
          </p:cNvPr>
          <p:cNvCxnSpPr>
            <a:cxnSpLocks/>
            <a:endCxn id="9" idx="3"/>
          </p:cNvCxnSpPr>
          <p:nvPr/>
        </p:nvCxnSpPr>
        <p:spPr>
          <a:xfrm flipH="1" flipV="1">
            <a:off x="2968311" y="2465865"/>
            <a:ext cx="2084005" cy="62519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40C7E397-8B00-F468-5D43-2D182C9199F9}"/>
              </a:ext>
            </a:extLst>
          </p:cNvPr>
          <p:cNvCxnSpPr>
            <a:cxnSpLocks/>
            <a:stCxn id="10" idx="1"/>
          </p:cNvCxnSpPr>
          <p:nvPr/>
        </p:nvCxnSpPr>
        <p:spPr>
          <a:xfrm flipH="1">
            <a:off x="5209575" y="2465865"/>
            <a:ext cx="1954107" cy="62519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C8955CB6-0F7B-05DB-4814-80FDA867474A}"/>
              </a:ext>
            </a:extLst>
          </p:cNvPr>
          <p:cNvCxnSpPr>
            <a:cxnSpLocks/>
            <a:endCxn id="12" idx="1"/>
          </p:cNvCxnSpPr>
          <p:nvPr/>
        </p:nvCxnSpPr>
        <p:spPr>
          <a:xfrm>
            <a:off x="5174600" y="3174067"/>
            <a:ext cx="2211199" cy="7798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DE5294DA-901D-5B75-1D69-1D9FD6417B2C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153275" y="3174067"/>
            <a:ext cx="3041813" cy="1730651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6AAA3D94-4281-DFA5-DC6C-73DC4527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5"/>
          <a:stretch/>
        </p:blipFill>
        <p:spPr>
          <a:xfrm>
            <a:off x="3078289" y="2014854"/>
            <a:ext cx="3990109" cy="205140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92" name="Gruppieren 91">
            <a:extLst>
              <a:ext uri="{FF2B5EF4-FFF2-40B4-BE49-F238E27FC236}">
                <a16:creationId xmlns:a16="http://schemas.microsoft.com/office/drawing/2014/main" id="{7103480D-E707-FBAD-5694-DD6AB2AE50AC}"/>
              </a:ext>
            </a:extLst>
          </p:cNvPr>
          <p:cNvGrpSpPr/>
          <p:nvPr/>
        </p:nvGrpSpPr>
        <p:grpSpPr>
          <a:xfrm>
            <a:off x="570361" y="2062698"/>
            <a:ext cx="2397950" cy="806334"/>
            <a:chOff x="570361" y="2162454"/>
            <a:chExt cx="2397950" cy="806334"/>
          </a:xfrm>
          <a:solidFill>
            <a:schemeClr val="bg2"/>
          </a:solidFill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0DE72F27-18A3-8EBA-737B-47C9AC2EBA39}"/>
                </a:ext>
              </a:extLst>
            </p:cNvPr>
            <p:cNvSpPr/>
            <p:nvPr/>
          </p:nvSpPr>
          <p:spPr>
            <a:xfrm>
              <a:off x="570361" y="2162454"/>
              <a:ext cx="2397950" cy="806334"/>
            </a:xfrm>
            <a:prstGeom prst="roundRect">
              <a:avLst/>
            </a:pr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Thermal Design</a:t>
              </a:r>
            </a:p>
          </p:txBody>
        </p:sp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D8C6045D-D8C7-4505-7C7A-DC4ABAF145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8"/>
                </a:ext>
              </a:extLst>
            </a:blip>
            <a:stretch>
              <a:fillRect/>
            </a:stretch>
          </p:blipFill>
          <p:spPr>
            <a:xfrm>
              <a:off x="662266" y="2287616"/>
              <a:ext cx="595537" cy="524831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C0301A40-FC3E-7DCA-BEBA-C6D49A003A69}"/>
              </a:ext>
            </a:extLst>
          </p:cNvPr>
          <p:cNvGrpSpPr/>
          <p:nvPr/>
        </p:nvGrpSpPr>
        <p:grpSpPr>
          <a:xfrm>
            <a:off x="6996113" y="4904718"/>
            <a:ext cx="2397950" cy="806334"/>
            <a:chOff x="6996113" y="5004474"/>
            <a:chExt cx="2397950" cy="806334"/>
          </a:xfrm>
          <a:solidFill>
            <a:schemeClr val="bg2"/>
          </a:solidFill>
        </p:grpSpPr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45DA8EC9-A9CE-C67A-50D1-404C98F539E8}"/>
                </a:ext>
              </a:extLst>
            </p:cNvPr>
            <p:cNvSpPr/>
            <p:nvPr/>
          </p:nvSpPr>
          <p:spPr>
            <a:xfrm>
              <a:off x="6996113" y="5004474"/>
              <a:ext cx="2397950" cy="806334"/>
            </a:xfrm>
            <a:prstGeom prst="roundRect">
              <a:avLst/>
            </a:pr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Battery Ageing</a:t>
              </a:r>
            </a:p>
          </p:txBody>
        </p:sp>
        <p:pic>
          <p:nvPicPr>
            <p:cNvPr id="90" name="Grafik 89">
              <a:extLst>
                <a:ext uri="{FF2B5EF4-FFF2-40B4-BE49-F238E27FC236}">
                  <a16:creationId xmlns:a16="http://schemas.microsoft.com/office/drawing/2014/main" id="{759A81B1-4264-6D1A-90BD-52A0AC8193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0"/>
                </a:ext>
              </a:extLst>
            </a:blip>
            <a:srcRect l="24715"/>
            <a:stretch/>
          </p:blipFill>
          <p:spPr>
            <a:xfrm>
              <a:off x="7066881" y="5136175"/>
              <a:ext cx="754653" cy="557997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CCFD9B56-1C3B-C1FE-97F2-48E724A92804}"/>
              </a:ext>
            </a:extLst>
          </p:cNvPr>
          <p:cNvGrpSpPr/>
          <p:nvPr/>
        </p:nvGrpSpPr>
        <p:grpSpPr>
          <a:xfrm>
            <a:off x="322526" y="3504614"/>
            <a:ext cx="2397950" cy="806334"/>
            <a:chOff x="322526" y="3604370"/>
            <a:chExt cx="2397950" cy="806334"/>
          </a:xfrm>
          <a:solidFill>
            <a:schemeClr val="bg2"/>
          </a:solidFill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1F4BDD83-4949-E960-92ED-C5D6C5446CFA}"/>
                </a:ext>
              </a:extLst>
            </p:cNvPr>
            <p:cNvSpPr/>
            <p:nvPr/>
          </p:nvSpPr>
          <p:spPr>
            <a:xfrm>
              <a:off x="322526" y="3604370"/>
              <a:ext cx="2397950" cy="806334"/>
            </a:xfrm>
            <a:prstGeom prst="roundRect">
              <a:avLst/>
            </a:prstGeom>
            <a:grpFill/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Battery Manage-</a:t>
              </a:r>
              <a:b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</a:br>
              <a:r>
                <a:rPr lang="en-US" dirty="0" err="1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ment</a:t>
              </a: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System</a:t>
              </a:r>
            </a:p>
          </p:txBody>
        </p:sp>
        <p:pic>
          <p:nvPicPr>
            <p:cNvPr id="18" name="Grafik 17">
              <a:extLst>
                <a:ext uri="{FF2B5EF4-FFF2-40B4-BE49-F238E27FC236}">
                  <a16:creationId xmlns:a16="http://schemas.microsoft.com/office/drawing/2014/main" id="{9122E4CA-EED2-308B-8AFD-81F53E5FC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rcRect l="20959" t="17015" r="16884" b="14652"/>
            <a:stretch/>
          </p:blipFill>
          <p:spPr>
            <a:xfrm>
              <a:off x="364829" y="3670348"/>
              <a:ext cx="676025" cy="695253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AF4249E3-C5D1-CFA8-21F3-71B70E9D5DE3}"/>
              </a:ext>
            </a:extLst>
          </p:cNvPr>
          <p:cNvGrpSpPr/>
          <p:nvPr/>
        </p:nvGrpSpPr>
        <p:grpSpPr>
          <a:xfrm>
            <a:off x="5308890" y="849631"/>
            <a:ext cx="2397950" cy="806334"/>
            <a:chOff x="5308890" y="949387"/>
            <a:chExt cx="2397950" cy="806334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7EC316AD-DA3C-3938-5919-7C5FBC8E3144}"/>
                </a:ext>
              </a:extLst>
            </p:cNvPr>
            <p:cNvSpPr/>
            <p:nvPr/>
          </p:nvSpPr>
          <p:spPr>
            <a:xfrm>
              <a:off x="5308890" y="949387"/>
              <a:ext cx="2397950" cy="806334"/>
            </a:xfrm>
            <a:prstGeom prst="roundRect">
              <a:avLst/>
            </a:prstGeom>
            <a:solidFill>
              <a:schemeClr val="bg2">
                <a:alpha val="50196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Li-Ion Battery Cells</a:t>
              </a:r>
            </a:p>
          </p:txBody>
        </p:sp>
        <p:pic>
          <p:nvPicPr>
            <p:cNvPr id="32" name="Grafik 31" descr="Ein Bild, das Kreis, Zylinder, Kunst, Design enthält.&#10;&#10;Automatisch generierte Beschreibung">
              <a:extLst>
                <a:ext uri="{FF2B5EF4-FFF2-40B4-BE49-F238E27FC236}">
                  <a16:creationId xmlns:a16="http://schemas.microsoft.com/office/drawing/2014/main" id="{6EBC44A5-C30E-C02F-29AC-DB815BB89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4"/>
                </a:ext>
              </a:extLst>
            </a:blip>
            <a:stretch>
              <a:fillRect/>
            </a:stretch>
          </p:blipFill>
          <p:spPr>
            <a:xfrm>
              <a:off x="5402152" y="980432"/>
              <a:ext cx="378000" cy="756000"/>
            </a:xfrm>
            <a:prstGeom prst="rect">
              <a:avLst/>
            </a:prstGeom>
          </p:spPr>
        </p:pic>
      </p:grpSp>
      <p:pic>
        <p:nvPicPr>
          <p:cNvPr id="42" name="Grafik 41">
            <a:extLst>
              <a:ext uri="{FF2B5EF4-FFF2-40B4-BE49-F238E27FC236}">
                <a16:creationId xmlns:a16="http://schemas.microsoft.com/office/drawing/2014/main" id="{B3BD0ACC-F3BB-2DDA-AAF4-C943166A6C2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036" r="2945"/>
          <a:stretch/>
        </p:blipFill>
        <p:spPr>
          <a:xfrm>
            <a:off x="3710211" y="4552552"/>
            <a:ext cx="2693012" cy="1987727"/>
          </a:xfrm>
          <a:prstGeom prst="rect">
            <a:avLst/>
          </a:prstGeom>
        </p:spPr>
      </p:pic>
      <p:pic>
        <p:nvPicPr>
          <p:cNvPr id="45" name="Grafik 44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449EF68A-16AA-76A0-BC4E-01A4BF97C26A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14222" b="18124"/>
          <a:stretch/>
        </p:blipFill>
        <p:spPr>
          <a:xfrm rot="5400000">
            <a:off x="4755542" y="4004492"/>
            <a:ext cx="688109" cy="465527"/>
          </a:xfrm>
          <a:prstGeom prst="rect">
            <a:avLst/>
          </a:prstGeom>
        </p:spPr>
      </p:pic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AAA1F108-1A3C-C8F5-5D82-B199F3F6872F}"/>
              </a:ext>
            </a:extLst>
          </p:cNvPr>
          <p:cNvGrpSpPr/>
          <p:nvPr/>
        </p:nvGrpSpPr>
        <p:grpSpPr>
          <a:xfrm>
            <a:off x="2230025" y="849121"/>
            <a:ext cx="2397950" cy="806334"/>
            <a:chOff x="641389" y="977745"/>
            <a:chExt cx="2397950" cy="806334"/>
          </a:xfrm>
        </p:grpSpPr>
        <p:sp>
          <p:nvSpPr>
            <p:cNvPr id="13" name="Rechteck: abgerundete Ecken 12">
              <a:extLst>
                <a:ext uri="{FF2B5EF4-FFF2-40B4-BE49-F238E27FC236}">
                  <a16:creationId xmlns:a16="http://schemas.microsoft.com/office/drawing/2014/main" id="{9E37D260-7009-AE1E-62BE-C223E2E85E56}"/>
                </a:ext>
              </a:extLst>
            </p:cNvPr>
            <p:cNvSpPr/>
            <p:nvPr/>
          </p:nvSpPr>
          <p:spPr>
            <a:xfrm>
              <a:off x="641389" y="977745"/>
              <a:ext cx="2397950" cy="806334"/>
            </a:xfrm>
            <a:prstGeom prst="roundRect">
              <a:avLst/>
            </a:prstGeom>
            <a:solidFill>
              <a:srgbClr val="AA6EC2">
                <a:alpha val="50196"/>
              </a:srgbClr>
            </a:solidFill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tx1"/>
                  </a:solidFill>
                </a:rPr>
                <a:t>Modelling and Validation</a:t>
              </a: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1A16CE0-EB93-CC11-5D2B-E0F56C506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9"/>
                </a:ext>
              </a:extLst>
            </a:blip>
            <a:srcRect l="9682" r="15309" b="32710"/>
            <a:stretch/>
          </p:blipFill>
          <p:spPr>
            <a:xfrm>
              <a:off x="681037" y="1030684"/>
              <a:ext cx="880111" cy="700457"/>
            </a:xfrm>
            <a:prstGeom prst="rect">
              <a:avLst/>
            </a:prstGeom>
          </p:spPr>
        </p:pic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EA0C36D0-86F6-4980-C0AF-A45BF49C20D6}"/>
              </a:ext>
            </a:extLst>
          </p:cNvPr>
          <p:cNvGrpSpPr/>
          <p:nvPr/>
        </p:nvGrpSpPr>
        <p:grpSpPr>
          <a:xfrm>
            <a:off x="873103" y="4904718"/>
            <a:ext cx="2555897" cy="806334"/>
            <a:chOff x="873103" y="5004474"/>
            <a:chExt cx="2555897" cy="806334"/>
          </a:xfrm>
        </p:grpSpPr>
        <p:sp>
          <p:nvSpPr>
            <p:cNvPr id="16" name="Rechteck: abgerundete Ecken 15">
              <a:extLst>
                <a:ext uri="{FF2B5EF4-FFF2-40B4-BE49-F238E27FC236}">
                  <a16:creationId xmlns:a16="http://schemas.microsoft.com/office/drawing/2014/main" id="{E53FDCBA-2EA6-4C7D-76FD-EA20D01252CB}"/>
                </a:ext>
              </a:extLst>
            </p:cNvPr>
            <p:cNvSpPr/>
            <p:nvPr/>
          </p:nvSpPr>
          <p:spPr>
            <a:xfrm>
              <a:off x="906087" y="5004474"/>
              <a:ext cx="2522913" cy="806334"/>
            </a:xfrm>
            <a:prstGeom prst="roundRect">
              <a:avLst/>
            </a:prstGeom>
            <a:solidFill>
              <a:schemeClr val="bg2">
                <a:lumMod val="90000"/>
                <a:alpha val="50196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Charging Strategies</a:t>
              </a:r>
            </a:p>
          </p:txBody>
        </p:sp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57D2B43A-67AB-038D-6571-4F1A4B3BAA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1"/>
                </a:ext>
              </a:extLst>
            </a:blip>
            <a:stretch>
              <a:fillRect/>
            </a:stretch>
          </p:blipFill>
          <p:spPr>
            <a:xfrm>
              <a:off x="873103" y="5045561"/>
              <a:ext cx="717733" cy="717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6361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19A6819-24A1-0FE3-6070-D48296255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F3F3752-2C7B-5952-E117-65C7A22F6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014A96B-3F5B-7DC6-9DB4-5B2C1BB14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10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C5ADD20-6B20-ECCA-D8FB-3E4C11310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Experimental data of Li-Ion cells</a:t>
            </a:r>
          </a:p>
        </p:txBody>
      </p:sp>
      <p:sp>
        <p:nvSpPr>
          <p:cNvPr id="8" name="Legende: mit Linie mit Rahmen und Akzentuierungsbalken 7">
            <a:extLst>
              <a:ext uri="{FF2B5EF4-FFF2-40B4-BE49-F238E27FC236}">
                <a16:creationId xmlns:a16="http://schemas.microsoft.com/office/drawing/2014/main" id="{C9EABD3F-E44E-45EC-B2F6-B9EFD6FFF1BF}"/>
              </a:ext>
            </a:extLst>
          </p:cNvPr>
          <p:cNvSpPr/>
          <p:nvPr/>
        </p:nvSpPr>
        <p:spPr>
          <a:xfrm rot="16200000">
            <a:off x="1917541" y="584247"/>
            <a:ext cx="809391" cy="1918254"/>
          </a:xfrm>
          <a:prstGeom prst="accentBorderCallout1">
            <a:avLst>
              <a:gd name="adj1" fmla="val 56056"/>
              <a:gd name="adj2" fmla="val -8334"/>
              <a:gd name="adj3" fmla="val 120790"/>
              <a:gd name="adj4" fmla="val -130431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Voltage on cell terminals</a:t>
            </a:r>
          </a:p>
        </p:txBody>
      </p:sp>
      <p:sp>
        <p:nvSpPr>
          <p:cNvPr id="9" name="Legende: mit Linie mit Rahmen und Akzentuierungsbalken 8">
            <a:extLst>
              <a:ext uri="{FF2B5EF4-FFF2-40B4-BE49-F238E27FC236}">
                <a16:creationId xmlns:a16="http://schemas.microsoft.com/office/drawing/2014/main" id="{F9236342-9F07-7BF3-CA49-59B3D2D2BCE8}"/>
              </a:ext>
            </a:extLst>
          </p:cNvPr>
          <p:cNvSpPr/>
          <p:nvPr/>
        </p:nvSpPr>
        <p:spPr>
          <a:xfrm rot="16200000">
            <a:off x="6746716" y="584247"/>
            <a:ext cx="809391" cy="1918254"/>
          </a:xfrm>
          <a:prstGeom prst="accentBorderCallout1">
            <a:avLst>
              <a:gd name="adj1" fmla="val 39475"/>
              <a:gd name="adj2" fmla="val -8334"/>
              <a:gd name="adj3" fmla="val -12370"/>
              <a:gd name="adj4" fmla="val -120608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State of Charge</a:t>
            </a:r>
          </a:p>
        </p:txBody>
      </p:sp>
      <p:sp>
        <p:nvSpPr>
          <p:cNvPr id="10" name="Legende: mit Linie mit Rahmen und Akzentuierungsbalken 9">
            <a:extLst>
              <a:ext uri="{FF2B5EF4-FFF2-40B4-BE49-F238E27FC236}">
                <a16:creationId xmlns:a16="http://schemas.microsoft.com/office/drawing/2014/main" id="{E488A639-9714-99D5-5018-C3C5F813BC62}"/>
              </a:ext>
            </a:extLst>
          </p:cNvPr>
          <p:cNvSpPr/>
          <p:nvPr/>
        </p:nvSpPr>
        <p:spPr>
          <a:xfrm rot="5400000">
            <a:off x="6746715" y="4732974"/>
            <a:ext cx="809391" cy="1918254"/>
          </a:xfrm>
          <a:prstGeom prst="accentBorderCallout1">
            <a:avLst>
              <a:gd name="adj1" fmla="val 59165"/>
              <a:gd name="adj2" fmla="val -9562"/>
              <a:gd name="adj3" fmla="val 108355"/>
              <a:gd name="adj4" fmla="val -147623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Released heat</a:t>
            </a:r>
          </a:p>
        </p:txBody>
      </p:sp>
      <p:sp>
        <p:nvSpPr>
          <p:cNvPr id="11" name="Legende: mit Linie mit Rahmen und Akzentuierungsbalken 10">
            <a:extLst>
              <a:ext uri="{FF2B5EF4-FFF2-40B4-BE49-F238E27FC236}">
                <a16:creationId xmlns:a16="http://schemas.microsoft.com/office/drawing/2014/main" id="{96290D21-ED12-D7CB-B7C6-DA3EAD0D4CD2}"/>
              </a:ext>
            </a:extLst>
          </p:cNvPr>
          <p:cNvSpPr/>
          <p:nvPr/>
        </p:nvSpPr>
        <p:spPr>
          <a:xfrm rot="5400000">
            <a:off x="1917540" y="4732975"/>
            <a:ext cx="809391" cy="1918254"/>
          </a:xfrm>
          <a:prstGeom prst="accentBorderCallout1">
            <a:avLst>
              <a:gd name="adj1" fmla="val 32739"/>
              <a:gd name="adj2" fmla="val -8332"/>
              <a:gd name="adj3" fmla="val -23769"/>
              <a:gd name="adj4" fmla="val -146395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Surface temperature</a:t>
            </a:r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076C397D-31AC-A9A7-0BEE-F488D42783DA}"/>
              </a:ext>
            </a:extLst>
          </p:cNvPr>
          <p:cNvSpPr/>
          <p:nvPr/>
        </p:nvSpPr>
        <p:spPr>
          <a:xfrm>
            <a:off x="3627783" y="2902226"/>
            <a:ext cx="2484782" cy="125233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Experimental data for model validation</a:t>
            </a:r>
          </a:p>
        </p:txBody>
      </p:sp>
    </p:spTree>
    <p:extLst>
      <p:ext uri="{BB962C8B-B14F-4D97-AF65-F5344CB8AC3E}">
        <p14:creationId xmlns:p14="http://schemas.microsoft.com/office/powerpoint/2010/main" val="373103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7">
                <a:extLst>
                  <a:ext uri="{FF2B5EF4-FFF2-40B4-BE49-F238E27FC236}">
                    <a16:creationId xmlns:a16="http://schemas.microsoft.com/office/drawing/2014/main" id="{5F3EFD2F-A76F-AF84-50C2-CAFEF60CCBA9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Simulation of surface temperature with a constant heat flux and ideally insulated battery cell.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1. Estimation of the specific heat capacity: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0.9 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∙3600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0.55 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kg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∙3.5 </m:t>
                          </m:r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K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=1680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J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/(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kg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2. Temperature decreases even though no heat is transferred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Inhaltsplatzhalter 7">
                <a:extLst>
                  <a:ext uri="{FF2B5EF4-FFF2-40B4-BE49-F238E27FC236}">
                    <a16:creationId xmlns:a16="http://schemas.microsoft.com/office/drawing/2014/main" id="{5F3EFD2F-A76F-AF84-50C2-CAFEF60CC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2033" t="-2317" r="-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8B9738-925C-4793-EAA3-F47204F5D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EF77A-412A-6838-1E4F-AF6F057F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3FDEF0C-A408-7A3C-A7F6-DEC13BD9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11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1DF0B3D-9C7C-3F2F-15E4-EC6AECE70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Example: Plausibility of results 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57C41426-7B1D-75ED-141D-992510ECE46F}"/>
              </a:ext>
            </a:extLst>
          </p:cNvPr>
          <p:cNvGrpSpPr/>
          <p:nvPr/>
        </p:nvGrpSpPr>
        <p:grpSpPr>
          <a:xfrm>
            <a:off x="136982" y="1053306"/>
            <a:ext cx="5129230" cy="4751387"/>
            <a:chOff x="923916" y="1449388"/>
            <a:chExt cx="5129230" cy="4751387"/>
          </a:xfrm>
        </p:grpSpPr>
        <p:pic>
          <p:nvPicPr>
            <p:cNvPr id="15" name="Inhaltsplatzhalter 7">
              <a:extLst>
                <a:ext uri="{FF2B5EF4-FFF2-40B4-BE49-F238E27FC236}">
                  <a16:creationId xmlns:a16="http://schemas.microsoft.com/office/drawing/2014/main" id="{88E912F4-3699-A486-4A5A-A53FCA866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3916" y="1449388"/>
              <a:ext cx="5129230" cy="4751387"/>
            </a:xfrm>
            <a:prstGeom prst="rect">
              <a:avLst/>
            </a:prstGeom>
          </p:spPr>
        </p:pic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917BD507-72AA-1298-34F5-48D175D99143}"/>
                </a:ext>
              </a:extLst>
            </p:cNvPr>
            <p:cNvCxnSpPr/>
            <p:nvPr/>
          </p:nvCxnSpPr>
          <p:spPr>
            <a:xfrm>
              <a:off x="3476625" y="4610100"/>
              <a:ext cx="0" cy="107632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1B743DD2-A06A-4BF6-5ABF-8E8EA7FA64D2}"/>
                    </a:ext>
                  </a:extLst>
                </p:cNvPr>
                <p:cNvSpPr txBox="1"/>
                <p:nvPr/>
              </p:nvSpPr>
              <p:spPr>
                <a:xfrm>
                  <a:off x="3174202" y="4964453"/>
                  <a:ext cx="1978821" cy="765833"/>
                </a:xfrm>
                <a:prstGeom prst="rect">
                  <a:avLst/>
                </a:prstGeom>
                <a:noFill/>
              </p:spPr>
              <p:txBody>
                <a:bodyPr wrap="none" lIns="108000" tIns="36000" rIns="108000" bIns="108000" rtlCol="0">
                  <a:noAutofit/>
                </a:bodyPr>
                <a:lstStyle/>
                <a:p>
                  <a:pPr algn="l">
                    <a:spcAft>
                      <a:spcPts val="600"/>
                    </a:spcAft>
                    <a:buClr>
                      <a:schemeClr val="tx2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de-CH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de-CH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de-CH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de-CH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num>
                          <m:den>
                            <m:r>
                              <a:rPr lang="de-CH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de-CH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sSub>
                              <m:sSubPr>
                                <m:ctrlPr>
                                  <a:rPr lang="de-CH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CH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de-CH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de-CH" sz="1800" dirty="0" err="1">
                    <a:ea typeface="Roboto Medium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Textfeld 16">
                  <a:extLst>
                    <a:ext uri="{FF2B5EF4-FFF2-40B4-BE49-F238E27FC236}">
                      <a16:creationId xmlns:a16="http://schemas.microsoft.com/office/drawing/2014/main" id="{1B743DD2-A06A-4BF6-5ABF-8E8EA7FA64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4202" y="4964453"/>
                  <a:ext cx="1978821" cy="76583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2D9CA2FA-FF8D-B963-C6C1-3D4509D68FB2}"/>
                </a:ext>
              </a:extLst>
            </p:cNvPr>
            <p:cNvSpPr/>
            <p:nvPr/>
          </p:nvSpPr>
          <p:spPr>
            <a:xfrm>
              <a:off x="1617586" y="1973043"/>
              <a:ext cx="1792363" cy="1455957"/>
            </a:xfrm>
            <a:prstGeom prst="rect">
              <a:avLst/>
            </a:prstGeom>
            <a:solidFill>
              <a:srgbClr val="FFFF00">
                <a:alpha val="25098"/>
              </a:srgbClr>
            </a:solidFill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l"/>
              <a:endParaRPr lang="de-CH" sz="1400" dirty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F4107A22-935C-D62D-93FA-B4A9A027CFFB}"/>
                    </a:ext>
                  </a:extLst>
                </p:cNvPr>
                <p:cNvSpPr txBox="1"/>
                <p:nvPr/>
              </p:nvSpPr>
              <p:spPr>
                <a:xfrm>
                  <a:off x="1440655" y="2247900"/>
                  <a:ext cx="2047876" cy="765832"/>
                </a:xfrm>
                <a:prstGeom prst="rect">
                  <a:avLst/>
                </a:prstGeom>
                <a:noFill/>
              </p:spPr>
              <p:txBody>
                <a:bodyPr wrap="none" lIns="108000" tIns="36000" rIns="108000" bIns="108000" rtlCol="0">
                  <a:noAutofit/>
                </a:bodyPr>
                <a:lstStyle/>
                <a:p>
                  <a:pPr>
                    <a:spcAft>
                      <a:spcPts val="600"/>
                    </a:spcAft>
                    <a:buClr>
                      <a:schemeClr val="tx2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CH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CH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de-CH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de-CH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de-CH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de-CH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CH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de-CH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𝑖𝑛</m:t>
                                </m:r>
                              </m:sub>
                            </m:sSub>
                          </m:e>
                        </m:nary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ⅆ</m:t>
                        </m:r>
                        <m:r>
                          <a:rPr lang="de-CH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de-CH" sz="1800" dirty="0" err="1">
                    <a:ea typeface="Roboto Medium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9" name="Textfeld 18">
                  <a:extLst>
                    <a:ext uri="{FF2B5EF4-FFF2-40B4-BE49-F238E27FC236}">
                      <a16:creationId xmlns:a16="http://schemas.microsoft.com/office/drawing/2014/main" id="{F4107A22-935C-D62D-93FA-B4A9A027CF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0655" y="2247900"/>
                  <a:ext cx="2047876" cy="7658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49C5EC28-097B-9349-9127-0D7735C3D9EE}"/>
              </a:ext>
            </a:extLst>
          </p:cNvPr>
          <p:cNvSpPr txBox="1"/>
          <p:nvPr/>
        </p:nvSpPr>
        <p:spPr>
          <a:xfrm>
            <a:off x="8110537" y="3052346"/>
            <a:ext cx="575299" cy="7533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rmAutofit fontScale="77500" lnSpcReduction="20000"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de-CH" sz="7800" b="1" i="1" dirty="0">
                <a:solidFill>
                  <a:srgbClr val="933279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de-CH" sz="2000" b="1" i="1" dirty="0">
              <a:solidFill>
                <a:srgbClr val="933279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4CD25C29-A20C-76C2-CDE1-307585DECDAE}"/>
              </a:ext>
            </a:extLst>
          </p:cNvPr>
          <p:cNvSpPr txBox="1"/>
          <p:nvPr/>
        </p:nvSpPr>
        <p:spPr>
          <a:xfrm>
            <a:off x="8110538" y="5543168"/>
            <a:ext cx="575299" cy="7533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normAutofit fontScale="77500" lnSpcReduction="20000"/>
          </a:bodyPr>
          <a:lstStyle/>
          <a:p>
            <a:pPr algn="l">
              <a:spcAft>
                <a:spcPts val="600"/>
              </a:spcAft>
              <a:buClr>
                <a:schemeClr val="tx2"/>
              </a:buClr>
            </a:pPr>
            <a:r>
              <a:rPr lang="de-CH" sz="7800" b="1" i="1" dirty="0">
                <a:solidFill>
                  <a:srgbClr val="933279"/>
                </a:solidFill>
                <a:latin typeface="+mj-lt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endParaRPr lang="de-CH" sz="2000" b="1" i="1" dirty="0">
              <a:solidFill>
                <a:srgbClr val="933279"/>
              </a:solidFill>
              <a:latin typeface="+mj-lt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03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2A1C5D8-0870-5CC4-7E9B-A7369E19757C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5948373" y="1175163"/>
                <a:ext cx="3648297" cy="5001800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The relaxation phase is represented very well.</a:t>
                </a:r>
              </a:p>
              <a:p>
                <a:pPr>
                  <a:buFont typeface="Wingdings" panose="05000000000000000000" pitchFamily="2" charset="2"/>
                  <a:buChar char="Ø"/>
                </a:pPr>
                <a:r>
                  <a:rPr lang="en-US" dirty="0"/>
                  <a:t>Unusual high errors at a certain </a:t>
                </a:r>
                <a:r>
                  <a:rPr lang="en-US" i="1" dirty="0"/>
                  <a:t>SoC</a:t>
                </a:r>
                <a:r>
                  <a:rPr lang="en-US" dirty="0"/>
                  <a:t> Level </a:t>
                </a:r>
                <a:r>
                  <a:rPr lang="en-US" dirty="0">
                    <a:sym typeface="Wingdings" panose="05000000000000000000" pitchFamily="2" charset="2"/>
                  </a:rPr>
                  <a:t> needs further investigation</a:t>
                </a:r>
                <a:r>
                  <a:rPr lang="en-US" dirty="0"/>
                  <a:t>.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=3.63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−4</m:t>
                          </m:r>
                        </m:sup>
                      </m:sSup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=1.65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mV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2A1C5D8-0870-5CC4-7E9B-A7369E1975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948373" y="1175163"/>
                <a:ext cx="3648297" cy="5001800"/>
              </a:xfrm>
              <a:blipFill>
                <a:blip r:embed="rId2"/>
                <a:stretch>
                  <a:fillRect l="-2174" t="-1707" r="-3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906F49-B187-1634-25CD-F950EBF92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 dirty="0">
                <a:solidFill>
                  <a:prstClr val="white"/>
                </a:solidFill>
              </a:rPr>
              <a:t>Battery Course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6DCCA6B-9A1F-A833-1728-8E2A5284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 dirty="0">
                <a:solidFill>
                  <a:prstClr val="white"/>
                </a:solidFill>
              </a:rPr>
              <a:t>02 - Model Validation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6D63455-1998-2EEE-3206-B056E861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en-US" smtClean="0">
                <a:solidFill>
                  <a:prstClr val="white"/>
                </a:solidFill>
              </a:rPr>
              <a:pPr defTabSz="414772"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61CF64F0-203E-6647-F5C9-24803877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Example: Quantitative quality</a:t>
            </a:r>
          </a:p>
        </p:txBody>
      </p:sp>
      <p:pic>
        <p:nvPicPr>
          <p:cNvPr id="17" name="Inhaltsplatzhalter 16" descr="Ein Bild, das Text, Diagramm, Reihe, Schrift enthält.">
            <a:extLst>
              <a:ext uri="{FF2B5EF4-FFF2-40B4-BE49-F238E27FC236}">
                <a16:creationId xmlns:a16="http://schemas.microsoft.com/office/drawing/2014/main" id="{5E92395D-C08D-20DD-B1D0-B2ED112C2D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2" y="899871"/>
            <a:ext cx="5865132" cy="5277091"/>
          </a:xfrm>
        </p:spPr>
      </p:pic>
    </p:spTree>
    <p:extLst>
      <p:ext uri="{BB962C8B-B14F-4D97-AF65-F5344CB8AC3E}">
        <p14:creationId xmlns:p14="http://schemas.microsoft.com/office/powerpoint/2010/main" val="4284201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44AF2E0-F9B6-23D9-2F3A-E545CB0D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4962" y="1002346"/>
            <a:ext cx="6480000" cy="17761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effectLst/>
              </a:rPr>
              <a:t>D. J. Murray-Smith, </a:t>
            </a:r>
            <a:r>
              <a:rPr lang="en-US" sz="2000" i="1" dirty="0">
                <a:effectLst/>
              </a:rPr>
              <a:t>Testing and validation of computer simulation models: principles, methods and applications</a:t>
            </a:r>
            <a:r>
              <a:rPr lang="en-US" sz="2000" dirty="0">
                <a:effectLst/>
              </a:rPr>
              <a:t>. Springer International Publishing Switzerland, 2015.</a:t>
            </a:r>
          </a:p>
          <a:p>
            <a:pPr marL="0" indent="0">
              <a:buNone/>
            </a:pPr>
            <a:r>
              <a:rPr lang="en-US" sz="2000" dirty="0"/>
              <a:t>ISBN: 	978-3-319-15098-7</a:t>
            </a:r>
            <a:br>
              <a:rPr lang="en-US" sz="2000" dirty="0"/>
            </a:br>
            <a:r>
              <a:rPr lang="en-US" sz="2000" dirty="0"/>
              <a:t>	978-3-319-15099-4 (eBook)</a:t>
            </a:r>
            <a:endParaRPr lang="en-US" sz="2000" dirty="0">
              <a:effectLst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A0204DD-4396-DE04-9AA7-95370BE5D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B047AF7-A554-017F-2075-59FA6ED8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738129-B6F3-E401-929E-A1BC66124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13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AFEA947-5700-8591-1CAF-14E5F116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EA9A72-9181-AD0F-37C2-9A43FBAE7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37" y="1002346"/>
            <a:ext cx="2160000" cy="33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357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2AAD31D-DC6A-F3EB-BC0D-0483DB361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Learning objectives</a:t>
            </a:r>
          </a:p>
          <a:p>
            <a:r>
              <a:rPr lang="en-US" dirty="0"/>
              <a:t>Students know the significance and purpose of conducting experiments for model validation.</a:t>
            </a:r>
          </a:p>
          <a:p>
            <a:r>
              <a:rPr lang="en-US" dirty="0"/>
              <a:t>Students learn theoretical methods of model validation.</a:t>
            </a:r>
          </a:p>
          <a:p>
            <a:r>
              <a:rPr lang="en-US" dirty="0"/>
              <a:t>Students can assess the validity of a model.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3CB2AD0-DA12-924B-7101-9794B3762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89D297D-D177-1699-0D71-CCC8E3B1B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C7BF7E-A1A0-5736-6BD7-758199911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2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2772E30-41DC-3531-B84B-1B74E120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Model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65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F09CEC6-540C-C424-DA40-153D21942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What is model verification vs. model validation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Empirical validity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dirty="0"/>
              <a:t>Methods for model validation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dirty="0"/>
              <a:t>The main challenges with experimental data</a:t>
            </a:r>
          </a:p>
          <a:p>
            <a:pPr marL="914402" lvl="1" indent="-457200">
              <a:buFont typeface="+mj-lt"/>
              <a:buAutoNum type="arabicPeriod"/>
            </a:pPr>
            <a:r>
              <a:rPr lang="en-US" dirty="0"/>
              <a:t>Measures of quality for model validation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Experimental data for the validation of Li-Ion cell models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DF3A08-0E1C-5163-220C-78DCA6AD3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8D77B34-9512-986E-E694-5C9F97876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B2C1AC-3145-01B1-0509-78D7224C2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3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3FD8A7E-7D9C-FFF3-5FFB-03DAC46AE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</a:t>
            </a:r>
          </a:p>
        </p:txBody>
      </p:sp>
    </p:spTree>
    <p:extLst>
      <p:ext uri="{BB962C8B-B14F-4D97-AF65-F5344CB8AC3E}">
        <p14:creationId xmlns:p14="http://schemas.microsoft.com/office/powerpoint/2010/main" val="3141580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DBEE4C8-0D0E-EEF0-8165-6EA6E2C45F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Validation …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2BB69DEA-BCAF-39E5-D3F2-9993DA420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Verification …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7A05F8-C916-901F-078A-8E80C261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07969D-0012-A6BD-36B8-F3A5C0EA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AD792A-4109-E454-8438-A3CA1D9A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4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58CDBE3E-81FE-F443-BB5F-0FBFF9F36AE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… is the process of checking whether your simulation model is a good representation of the real system.</a:t>
            </a: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6F032EF-0552-DF1D-35C4-2DD770107EC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1F1F1F"/>
                </a:solidFill>
                <a:latin typeface="Google Sans"/>
              </a:rPr>
              <a:t>… </a:t>
            </a:r>
            <a:r>
              <a:rPr lang="en-US" b="0" i="0" dirty="0">
                <a:solidFill>
                  <a:srgbClr val="1F1F1F"/>
                </a:solidFill>
                <a:effectLst/>
                <a:latin typeface="Google Sans"/>
              </a:rPr>
              <a:t>is the process of checking whether your simulation model is correctly implemented and free of errors.</a:t>
            </a:r>
          </a:p>
          <a:p>
            <a:pPr marL="0" indent="0">
              <a:buNone/>
            </a:pPr>
            <a:endParaRPr lang="en-US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B7E29F9-3D8C-BBFC-977D-6DED6532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Validation vs. verification</a:t>
            </a:r>
          </a:p>
        </p:txBody>
      </p:sp>
    </p:spTree>
    <p:extLst>
      <p:ext uri="{BB962C8B-B14F-4D97-AF65-F5344CB8AC3E}">
        <p14:creationId xmlns:p14="http://schemas.microsoft.com/office/powerpoint/2010/main" val="888288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6F032EF-0552-DF1D-35C4-2DD77010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Checking the plausibility of results.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Causality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: The cause should precede the effect in both the reality and the model.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Balance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: Principles of energy and material conservation are respected.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rgbClr val="202122"/>
                </a:solidFill>
                <a:latin typeface="Arial" panose="020B0604020202020204" pitchFamily="34" charset="0"/>
              </a:rPr>
              <a:t>Value ranges and units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: Check for inconsistent values such as negative volumes.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Comparison with another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Two models with different methodologies and implementations must produce the same results.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M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any software engineering techniques used for </a:t>
            </a:r>
            <a:r>
              <a:rPr lang="en-US" b="0" i="0" u="none" strike="noStrike" dirty="0">
                <a:effectLst/>
                <a:latin typeface="Arial" panose="020B0604020202020204" pitchFamily="34" charset="0"/>
              </a:rPr>
              <a:t>software verification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are applicable to simulation model verification.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7A05F8-C916-901F-078A-8E80C261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07969D-0012-A6BD-36B8-F3A5C0EA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AD792A-4109-E454-8438-A3CA1D9A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5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B7E29F9-3D8C-BBFC-977D-6DED6532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Verification</a:t>
            </a:r>
          </a:p>
        </p:txBody>
      </p:sp>
    </p:spTree>
    <p:extLst>
      <p:ext uri="{BB962C8B-B14F-4D97-AF65-F5344CB8AC3E}">
        <p14:creationId xmlns:p14="http://schemas.microsoft.com/office/powerpoint/2010/main" val="3226819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36F032EF-0552-DF1D-35C4-2DD770107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Depending on the field of application of a model, there are different criteria for its validity.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/>
              <a:t>Empirical validity</a:t>
            </a:r>
            <a:r>
              <a:rPr lang="en-US" dirty="0"/>
              <a:t>: Agreement between measurement data and simulation results.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Theoretical validity: Consistency of the model with accepted theories.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Heuristic validity: The potential to test hypotheses, explain phenomena or reveal correlations.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7A05F8-C916-901F-078A-8E80C2614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F07969D-0012-A6BD-36B8-F3A5C0EA1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AD792A-4109-E454-8438-A3CA1D9A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6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B7E29F9-3D8C-BBFC-977D-6DED6532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Validation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F858BEB-5C61-FBAB-7706-334FDAE19B06}"/>
              </a:ext>
            </a:extLst>
          </p:cNvPr>
          <p:cNvSpPr/>
          <p:nvPr/>
        </p:nvSpPr>
        <p:spPr>
          <a:xfrm>
            <a:off x="681037" y="2216426"/>
            <a:ext cx="8543925" cy="76531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7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42CB65B-2F4D-BD37-A5E8-6B5A31C61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u="sng" dirty="0"/>
              <a:t>Main challenges regarding experimental data: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Not all physical quantities can be measured easily.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temporal or spatial resolution is not satisfactory.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Too much measurement data is available, requiring the relevant data to be extracted beforehand.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1DCAF1E-96F8-6836-B502-6961E3EF6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FCFE4F-3192-9D95-6BDE-F3CEAF31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90AD947-E716-6E07-C36A-8255C30DC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7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DC51B15-C3B1-6ADA-6F9A-5ABE7D430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Empirical validity</a:t>
            </a:r>
          </a:p>
        </p:txBody>
      </p:sp>
    </p:spTree>
    <p:extLst>
      <p:ext uri="{BB962C8B-B14F-4D97-AF65-F5344CB8AC3E}">
        <p14:creationId xmlns:p14="http://schemas.microsoft.com/office/powerpoint/2010/main" val="3927246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9C13F83-C44C-15AE-9CEE-8EF23F393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Use a different data set than for parameter estimation.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Use of application-relevant test scenarios, i.e. input and output variables.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Make sure that the experimental data is free of systematic errors, i.e. was the intended quantity measures.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/>
              <a:t>The resolution and accuracy </a:t>
            </a:r>
            <a:r>
              <a:rPr lang="en-US"/>
              <a:t>of measurements </a:t>
            </a:r>
            <a:r>
              <a:rPr lang="en-US" dirty="0"/>
              <a:t>must be an order of magnitude lower than the intended model accuracy.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BF5B6B-817D-CAF2-C8E9-8E5DB20B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66084D-CB27-34B7-86DA-E4C21D32B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874A58A-B7D1-8B02-FBDE-594EC4E0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8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C6AD8EF-AD5E-3C4B-0455-FCD3DDFAD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Dos and Don’ts</a:t>
            </a:r>
          </a:p>
        </p:txBody>
      </p:sp>
    </p:spTree>
    <p:extLst>
      <p:ext uri="{BB962C8B-B14F-4D97-AF65-F5344CB8AC3E}">
        <p14:creationId xmlns:p14="http://schemas.microsoft.com/office/powerpoint/2010/main" val="71704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C8689D2-B729-59CB-FB1C-301EEC21D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Qualitative</a:t>
            </a:r>
            <a:r>
              <a:rPr lang="en-US" dirty="0"/>
              <a:t> comparison with measured data: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Often requires expert knowledge.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Quantitative</a:t>
            </a:r>
            <a:r>
              <a:rPr lang="en-US" dirty="0"/>
              <a:t> assessment of the model deviation:	</a:t>
            </a:r>
          </a:p>
          <a:p>
            <a:pPr marL="0" indent="0">
              <a:buNone/>
            </a:pPr>
            <a:r>
              <a:rPr lang="en-US" dirty="0"/>
              <a:t>Weighted quality functional		       Normalized measure of </a:t>
            </a:r>
            <a:br>
              <a:rPr lang="en-US" dirty="0"/>
            </a:br>
            <a:r>
              <a:rPr lang="en-US" dirty="0"/>
              <a:t>					                     deviation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Root mean square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798A680-4620-A4CE-3769-5F96C956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14772"/>
            <a:r>
              <a:rPr lang="en-US">
                <a:solidFill>
                  <a:prstClr val="white"/>
                </a:solidFill>
              </a:rPr>
              <a:t>Battery Course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ECEDDA3-4073-9B47-505B-2658B3F25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14772"/>
            <a:r>
              <a:rPr lang="de-CH">
                <a:solidFill>
                  <a:prstClr val="white"/>
                </a:solidFill>
              </a:rPr>
              <a:t>02 - Model Validation</a:t>
            </a: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CC6A02-BD5D-FC89-77D3-67B793A49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14772"/>
            <a:fld id="{4E3A50CD-A9EF-43DC-AE9C-C4361F522DED}" type="slidenum">
              <a:rPr lang="de-CH" smtClean="0">
                <a:solidFill>
                  <a:prstClr val="white"/>
                </a:solidFill>
              </a:rPr>
              <a:pPr defTabSz="414772"/>
              <a:t>9</a:t>
            </a:fld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240A96D-83BA-18B1-834F-44A38BBDA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Measure of model quality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F7EEE8F-48F2-9000-FD95-62F8968F514C}"/>
                  </a:ext>
                </a:extLst>
              </p:cNvPr>
              <p:cNvSpPr txBox="1"/>
              <p:nvPr/>
            </p:nvSpPr>
            <p:spPr>
              <a:xfrm>
                <a:off x="825051" y="3367691"/>
                <a:ext cx="3304760" cy="871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CH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p>
                            <m:sSupPr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CH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de-CH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de-CH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DF7EEE8F-48F2-9000-FD95-62F8968F51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051" y="3367691"/>
                <a:ext cx="3304760" cy="8712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89353C6-9BD4-8346-BA0D-9470FDCB8341}"/>
                  </a:ext>
                </a:extLst>
              </p:cNvPr>
              <p:cNvSpPr txBox="1"/>
              <p:nvPr/>
            </p:nvSpPr>
            <p:spPr>
              <a:xfrm>
                <a:off x="5522844" y="3520939"/>
                <a:ext cx="3304760" cy="8102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de-CH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  <m:t>𝑧</m:t>
                                              </m:r>
                                            </m:e>
                                            <m:sub>
                                              <m:r>
                                                <a:rPr lang="de-CH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feld 8">
                <a:extLst>
                  <a:ext uri="{FF2B5EF4-FFF2-40B4-BE49-F238E27FC236}">
                    <a16:creationId xmlns:a16="http://schemas.microsoft.com/office/drawing/2014/main" id="{089353C6-9BD4-8346-BA0D-9470FDCB8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2844" y="3520939"/>
                <a:ext cx="3304760" cy="8102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1547BCC0-A08D-F917-3105-1502E0CA8A98}"/>
                  </a:ext>
                </a:extLst>
              </p:cNvPr>
              <p:cNvSpPr txBox="1"/>
              <p:nvPr/>
            </p:nvSpPr>
            <p:spPr>
              <a:xfrm>
                <a:off x="3319878" y="5270686"/>
                <a:ext cx="3304760" cy="11699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CH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de-CH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CH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de-CH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CH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CH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de-CH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de-CH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b>
                                          <m:r>
                                            <a:rPr lang="de-CH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de-CH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>
                <a:extLst>
                  <a:ext uri="{FF2B5EF4-FFF2-40B4-BE49-F238E27FC236}">
                    <a16:creationId xmlns:a16="http://schemas.microsoft.com/office/drawing/2014/main" id="{1547BCC0-A08D-F917-3105-1502E0CA8A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9878" y="5270686"/>
                <a:ext cx="3304760" cy="1169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hteck 10">
            <a:extLst>
              <a:ext uri="{FF2B5EF4-FFF2-40B4-BE49-F238E27FC236}">
                <a16:creationId xmlns:a16="http://schemas.microsoft.com/office/drawing/2014/main" id="{782DD3CE-8BF8-E116-9914-14B201CB8F8A}"/>
              </a:ext>
            </a:extLst>
          </p:cNvPr>
          <p:cNvSpPr/>
          <p:nvPr/>
        </p:nvSpPr>
        <p:spPr>
          <a:xfrm>
            <a:off x="571706" y="2776296"/>
            <a:ext cx="3811450" cy="165655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5D9F32E-1ED7-C9F7-4942-13BB438578BA}"/>
              </a:ext>
            </a:extLst>
          </p:cNvPr>
          <p:cNvSpPr/>
          <p:nvPr/>
        </p:nvSpPr>
        <p:spPr>
          <a:xfrm>
            <a:off x="5269499" y="2776296"/>
            <a:ext cx="3811450" cy="165655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2E5F395-FE6C-330A-000D-EDDD922BFEF7}"/>
              </a:ext>
            </a:extLst>
          </p:cNvPr>
          <p:cNvSpPr/>
          <p:nvPr/>
        </p:nvSpPr>
        <p:spPr>
          <a:xfrm>
            <a:off x="3047275" y="4784066"/>
            <a:ext cx="3811450" cy="165655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8927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706</Words>
  <Application>Microsoft Office PowerPoint</Application>
  <PresentationFormat>A4-Papier (210 x 297 mm)</PresentationFormat>
  <Paragraphs>141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Google Sans</vt:lpstr>
      <vt:lpstr>Roboto Medium</vt:lpstr>
      <vt:lpstr>Wingdings</vt:lpstr>
      <vt:lpstr>1_Office</vt:lpstr>
      <vt:lpstr>Battery Course</vt:lpstr>
      <vt:lpstr>Model Validation</vt:lpstr>
      <vt:lpstr>Table of Content</vt:lpstr>
      <vt:lpstr>1. Validation vs. verification</vt:lpstr>
      <vt:lpstr>1. Verification</vt:lpstr>
      <vt:lpstr>1. Validation</vt:lpstr>
      <vt:lpstr>2. Empirical validity</vt:lpstr>
      <vt:lpstr>2. Dos and Don’ts</vt:lpstr>
      <vt:lpstr>2. Measure of model quality</vt:lpstr>
      <vt:lpstr>3. Experimental data of Li-Ion cells</vt:lpstr>
      <vt:lpstr>3. Example: Plausibility of results </vt:lpstr>
      <vt:lpstr>3. Example: Quantitative quality</vt:lpstr>
      <vt:lpstr>Literature</vt:lpstr>
    </vt:vector>
  </TitlesOfParts>
  <Company>NTB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Mechatronik 1 &amp; 2</dc:title>
  <dc:creator>Pfister Cornel</dc:creator>
  <cp:lastModifiedBy>Rouven Christen</cp:lastModifiedBy>
  <cp:revision>467</cp:revision>
  <cp:lastPrinted>2020-09-22T10:50:51Z</cp:lastPrinted>
  <dcterms:created xsi:type="dcterms:W3CDTF">2018-08-31T13:55:43Z</dcterms:created>
  <dcterms:modified xsi:type="dcterms:W3CDTF">2025-03-04T12:06:32Z</dcterms:modified>
</cp:coreProperties>
</file>