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sldIdLst>
    <p:sldId id="637" r:id="rId2"/>
    <p:sldId id="439" r:id="rId3"/>
    <p:sldId id="492" r:id="rId4"/>
    <p:sldId id="621" r:id="rId5"/>
    <p:sldId id="599" r:id="rId6"/>
    <p:sldId id="600" r:id="rId7"/>
    <p:sldId id="623" r:id="rId8"/>
    <p:sldId id="629" r:id="rId9"/>
    <p:sldId id="601" r:id="rId10"/>
    <p:sldId id="604" r:id="rId11"/>
    <p:sldId id="605" r:id="rId12"/>
    <p:sldId id="606" r:id="rId13"/>
    <p:sldId id="634" r:id="rId14"/>
    <p:sldId id="612" r:id="rId15"/>
    <p:sldId id="631" r:id="rId16"/>
    <p:sldId id="635" r:id="rId17"/>
    <p:sldId id="628" r:id="rId18"/>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B2323"/>
    <a:srgbClr val="EC8444"/>
    <a:srgbClr val="0062A0"/>
    <a:srgbClr val="0161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62FBB-3BFA-4310-BC17-0F4011452162}" v="2" dt="2024-12-09T17:16:04.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9" autoAdjust="0"/>
    <p:restoredTop sz="86435" autoAdjust="0"/>
  </p:normalViewPr>
  <p:slideViewPr>
    <p:cSldViewPr snapToGrid="0">
      <p:cViewPr varScale="1">
        <p:scale>
          <a:sx n="95" d="100"/>
          <a:sy n="95" d="100"/>
        </p:scale>
        <p:origin x="96" y="1146"/>
      </p:cViewPr>
      <p:guideLst/>
    </p:cSldViewPr>
  </p:slideViewPr>
  <p:outlineViewPr>
    <p:cViewPr>
      <p:scale>
        <a:sx n="33" d="100"/>
        <a:sy n="33" d="100"/>
      </p:scale>
      <p:origin x="0" y="-5371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hard Rizzo" userId="0bf2ef20-34d9-40ec-b75d-55dcf400d1bb" providerId="ADAL" clId="{39D62FBB-3BFA-4310-BC17-0F4011452162}"/>
    <pc:docChg chg="undo redo custSel addSld delSld modSld delSection modSection">
      <pc:chgData name="Gerhard Rizzo" userId="0bf2ef20-34d9-40ec-b75d-55dcf400d1bb" providerId="ADAL" clId="{39D62FBB-3BFA-4310-BC17-0F4011452162}" dt="2024-12-11T08:54:30.168" v="496" actId="6549"/>
      <pc:docMkLst>
        <pc:docMk/>
      </pc:docMkLst>
      <pc:sldChg chg="modSp mod">
        <pc:chgData name="Gerhard Rizzo" userId="0bf2ef20-34d9-40ec-b75d-55dcf400d1bb" providerId="ADAL" clId="{39D62FBB-3BFA-4310-BC17-0F4011452162}" dt="2024-12-11T08:52:34.401" v="450" actId="20577"/>
        <pc:sldMkLst>
          <pc:docMk/>
          <pc:sldMk cId="435349683" sldId="425"/>
        </pc:sldMkLst>
        <pc:spChg chg="mod">
          <ac:chgData name="Gerhard Rizzo" userId="0bf2ef20-34d9-40ec-b75d-55dcf400d1bb" providerId="ADAL" clId="{39D62FBB-3BFA-4310-BC17-0F4011452162}" dt="2024-12-11T08:52:34.401" v="450" actId="20577"/>
          <ac:spMkLst>
            <pc:docMk/>
            <pc:sldMk cId="435349683" sldId="425"/>
            <ac:spMk id="2" creationId="{818327C9-2600-205E-3708-3C91D7200571}"/>
          </ac:spMkLst>
        </pc:spChg>
      </pc:sldChg>
      <pc:sldChg chg="modSp mod">
        <pc:chgData name="Gerhard Rizzo" userId="0bf2ef20-34d9-40ec-b75d-55dcf400d1bb" providerId="ADAL" clId="{39D62FBB-3BFA-4310-BC17-0F4011452162}" dt="2024-12-11T08:54:30.168" v="496" actId="6549"/>
        <pc:sldMkLst>
          <pc:docMk/>
          <pc:sldMk cId="4256872271" sldId="439"/>
        </pc:sldMkLst>
        <pc:spChg chg="mod">
          <ac:chgData name="Gerhard Rizzo" userId="0bf2ef20-34d9-40ec-b75d-55dcf400d1bb" providerId="ADAL" clId="{39D62FBB-3BFA-4310-BC17-0F4011452162}" dt="2024-12-11T08:54:30.168" v="496" actId="6549"/>
          <ac:spMkLst>
            <pc:docMk/>
            <pc:sldMk cId="4256872271" sldId="439"/>
            <ac:spMk id="2" creationId="{818327C9-2600-205E-3708-3C91D7200571}"/>
          </ac:spMkLst>
        </pc:spChg>
      </pc:sldChg>
      <pc:sldChg chg="modSp del mod">
        <pc:chgData name="Gerhard Rizzo" userId="0bf2ef20-34d9-40ec-b75d-55dcf400d1bb" providerId="ADAL" clId="{39D62FBB-3BFA-4310-BC17-0F4011452162}" dt="2024-12-10T10:20:52.085" v="281" actId="47"/>
        <pc:sldMkLst>
          <pc:docMk/>
          <pc:sldMk cId="3121250905" sldId="440"/>
        </pc:sldMkLst>
        <pc:spChg chg="mod">
          <ac:chgData name="Gerhard Rizzo" userId="0bf2ef20-34d9-40ec-b75d-55dcf400d1bb" providerId="ADAL" clId="{39D62FBB-3BFA-4310-BC17-0F4011452162}" dt="2024-12-10T10:20:44.181" v="280"/>
          <ac:spMkLst>
            <pc:docMk/>
            <pc:sldMk cId="3121250905" sldId="440"/>
            <ac:spMk id="2" creationId="{818327C9-2600-205E-3708-3C91D7200571}"/>
          </ac:spMkLst>
        </pc:spChg>
      </pc:sldChg>
      <pc:sldChg chg="del">
        <pc:chgData name="Gerhard Rizzo" userId="0bf2ef20-34d9-40ec-b75d-55dcf400d1bb" providerId="ADAL" clId="{39D62FBB-3BFA-4310-BC17-0F4011452162}" dt="2024-12-11T08:47:34.012" v="327" actId="47"/>
        <pc:sldMkLst>
          <pc:docMk/>
          <pc:sldMk cId="1868429771" sldId="441"/>
        </pc:sldMkLst>
      </pc:sldChg>
      <pc:sldChg chg="modSp add mod">
        <pc:chgData name="Gerhard Rizzo" userId="0bf2ef20-34d9-40ec-b75d-55dcf400d1bb" providerId="ADAL" clId="{39D62FBB-3BFA-4310-BC17-0F4011452162}" dt="2024-12-10T10:21:25.897" v="303" actId="20577"/>
        <pc:sldMkLst>
          <pc:docMk/>
          <pc:sldMk cId="4159873382" sldId="492"/>
        </pc:sldMkLst>
        <pc:spChg chg="mod">
          <ac:chgData name="Gerhard Rizzo" userId="0bf2ef20-34d9-40ec-b75d-55dcf400d1bb" providerId="ADAL" clId="{39D62FBB-3BFA-4310-BC17-0F4011452162}" dt="2024-12-10T10:21:25.897" v="303" actId="20577"/>
          <ac:spMkLst>
            <pc:docMk/>
            <pc:sldMk cId="4159873382" sldId="492"/>
            <ac:spMk id="3" creationId="{861F5B58-7D13-4C97-9ADF-56DC0118AC16}"/>
          </ac:spMkLst>
        </pc:spChg>
        <pc:picChg chg="mod">
          <ac:chgData name="Gerhard Rizzo" userId="0bf2ef20-34d9-40ec-b75d-55dcf400d1bb" providerId="ADAL" clId="{39D62FBB-3BFA-4310-BC17-0F4011452162}" dt="2024-12-09T17:08:56.243" v="80" actId="1036"/>
          <ac:picMkLst>
            <pc:docMk/>
            <pc:sldMk cId="4159873382" sldId="492"/>
            <ac:picMk id="9" creationId="{658A4C97-5B78-4636-A013-7987704EE725}"/>
          </ac:picMkLst>
        </pc:picChg>
        <pc:picChg chg="mod">
          <ac:chgData name="Gerhard Rizzo" userId="0bf2ef20-34d9-40ec-b75d-55dcf400d1bb" providerId="ADAL" clId="{39D62FBB-3BFA-4310-BC17-0F4011452162}" dt="2024-12-09T17:08:56.243" v="80" actId="1036"/>
          <ac:picMkLst>
            <pc:docMk/>
            <pc:sldMk cId="4159873382" sldId="492"/>
            <ac:picMk id="10" creationId="{2438688D-F9FA-4A2F-98E3-6BD4279159C2}"/>
          </ac:picMkLst>
        </pc:picChg>
      </pc:sldChg>
      <pc:sldChg chg="add del">
        <pc:chgData name="Gerhard Rizzo" userId="0bf2ef20-34d9-40ec-b75d-55dcf400d1bb" providerId="ADAL" clId="{39D62FBB-3BFA-4310-BC17-0F4011452162}" dt="2024-12-09T17:10:38.476" v="87" actId="47"/>
        <pc:sldMkLst>
          <pc:docMk/>
          <pc:sldMk cId="484612115" sldId="589"/>
        </pc:sldMkLst>
      </pc:sldChg>
      <pc:sldChg chg="add">
        <pc:chgData name="Gerhard Rizzo" userId="0bf2ef20-34d9-40ec-b75d-55dcf400d1bb" providerId="ADAL" clId="{39D62FBB-3BFA-4310-BC17-0F4011452162}" dt="2024-12-09T11:58:48.850" v="0"/>
        <pc:sldMkLst>
          <pc:docMk/>
          <pc:sldMk cId="3129726025" sldId="599"/>
        </pc:sldMkLst>
      </pc:sldChg>
      <pc:sldChg chg="add">
        <pc:chgData name="Gerhard Rizzo" userId="0bf2ef20-34d9-40ec-b75d-55dcf400d1bb" providerId="ADAL" clId="{39D62FBB-3BFA-4310-BC17-0F4011452162}" dt="2024-12-09T11:58:48.850" v="0"/>
        <pc:sldMkLst>
          <pc:docMk/>
          <pc:sldMk cId="2177632591" sldId="600"/>
        </pc:sldMkLst>
      </pc:sldChg>
      <pc:sldChg chg="modSp add mod">
        <pc:chgData name="Gerhard Rizzo" userId="0bf2ef20-34d9-40ec-b75d-55dcf400d1bb" providerId="ADAL" clId="{39D62FBB-3BFA-4310-BC17-0F4011452162}" dt="2024-12-09T17:15:26.312" v="241" actId="6549"/>
        <pc:sldMkLst>
          <pc:docMk/>
          <pc:sldMk cId="3202481645" sldId="601"/>
        </pc:sldMkLst>
        <pc:spChg chg="mod">
          <ac:chgData name="Gerhard Rizzo" userId="0bf2ef20-34d9-40ec-b75d-55dcf400d1bb" providerId="ADAL" clId="{39D62FBB-3BFA-4310-BC17-0F4011452162}" dt="2024-12-09T17:15:26.312" v="241" actId="6549"/>
          <ac:spMkLst>
            <pc:docMk/>
            <pc:sldMk cId="3202481645" sldId="601"/>
            <ac:spMk id="3" creationId="{861F5B58-7D13-4C97-9ADF-56DC0118AC16}"/>
          </ac:spMkLst>
        </pc:spChg>
      </pc:sldChg>
      <pc:sldChg chg="add">
        <pc:chgData name="Gerhard Rizzo" userId="0bf2ef20-34d9-40ec-b75d-55dcf400d1bb" providerId="ADAL" clId="{39D62FBB-3BFA-4310-BC17-0F4011452162}" dt="2024-12-09T11:58:48.850" v="0"/>
        <pc:sldMkLst>
          <pc:docMk/>
          <pc:sldMk cId="1862744339" sldId="604"/>
        </pc:sldMkLst>
      </pc:sldChg>
      <pc:sldChg chg="add">
        <pc:chgData name="Gerhard Rizzo" userId="0bf2ef20-34d9-40ec-b75d-55dcf400d1bb" providerId="ADAL" clId="{39D62FBB-3BFA-4310-BC17-0F4011452162}" dt="2024-12-09T11:58:48.850" v="0"/>
        <pc:sldMkLst>
          <pc:docMk/>
          <pc:sldMk cId="2622046744" sldId="605"/>
        </pc:sldMkLst>
      </pc:sldChg>
      <pc:sldChg chg="add">
        <pc:chgData name="Gerhard Rizzo" userId="0bf2ef20-34d9-40ec-b75d-55dcf400d1bb" providerId="ADAL" clId="{39D62FBB-3BFA-4310-BC17-0F4011452162}" dt="2024-12-09T11:58:48.850" v="0"/>
        <pc:sldMkLst>
          <pc:docMk/>
          <pc:sldMk cId="4213850897" sldId="606"/>
        </pc:sldMkLst>
      </pc:sldChg>
      <pc:sldChg chg="add del">
        <pc:chgData name="Gerhard Rizzo" userId="0bf2ef20-34d9-40ec-b75d-55dcf400d1bb" providerId="ADAL" clId="{39D62FBB-3BFA-4310-BC17-0F4011452162}" dt="2024-12-09T17:10:38.476" v="87" actId="47"/>
        <pc:sldMkLst>
          <pc:docMk/>
          <pc:sldMk cId="1971786306" sldId="610"/>
        </pc:sldMkLst>
      </pc:sldChg>
      <pc:sldChg chg="add del">
        <pc:chgData name="Gerhard Rizzo" userId="0bf2ef20-34d9-40ec-b75d-55dcf400d1bb" providerId="ADAL" clId="{39D62FBB-3BFA-4310-BC17-0F4011452162}" dt="2024-12-09T17:10:38.476" v="87" actId="47"/>
        <pc:sldMkLst>
          <pc:docMk/>
          <pc:sldMk cId="3049219188" sldId="611"/>
        </pc:sldMkLst>
      </pc:sldChg>
      <pc:sldChg chg="add">
        <pc:chgData name="Gerhard Rizzo" userId="0bf2ef20-34d9-40ec-b75d-55dcf400d1bb" providerId="ADAL" clId="{39D62FBB-3BFA-4310-BC17-0F4011452162}" dt="2024-12-09T11:58:48.850" v="0"/>
        <pc:sldMkLst>
          <pc:docMk/>
          <pc:sldMk cId="2914489095" sldId="612"/>
        </pc:sldMkLst>
      </pc:sldChg>
      <pc:sldChg chg="add del">
        <pc:chgData name="Gerhard Rizzo" userId="0bf2ef20-34d9-40ec-b75d-55dcf400d1bb" providerId="ADAL" clId="{39D62FBB-3BFA-4310-BC17-0F4011452162}" dt="2024-12-09T17:10:38.476" v="87" actId="47"/>
        <pc:sldMkLst>
          <pc:docMk/>
          <pc:sldMk cId="455925783" sldId="613"/>
        </pc:sldMkLst>
      </pc:sldChg>
      <pc:sldChg chg="add del">
        <pc:chgData name="Gerhard Rizzo" userId="0bf2ef20-34d9-40ec-b75d-55dcf400d1bb" providerId="ADAL" clId="{39D62FBB-3BFA-4310-BC17-0F4011452162}" dt="2024-12-09T17:10:38.476" v="87" actId="47"/>
        <pc:sldMkLst>
          <pc:docMk/>
          <pc:sldMk cId="2911466155" sldId="616"/>
        </pc:sldMkLst>
      </pc:sldChg>
      <pc:sldChg chg="add del">
        <pc:chgData name="Gerhard Rizzo" userId="0bf2ef20-34d9-40ec-b75d-55dcf400d1bb" providerId="ADAL" clId="{39D62FBB-3BFA-4310-BC17-0F4011452162}" dt="2024-12-09T17:10:38.476" v="87" actId="47"/>
        <pc:sldMkLst>
          <pc:docMk/>
          <pc:sldMk cId="803170990" sldId="617"/>
        </pc:sldMkLst>
      </pc:sldChg>
      <pc:sldChg chg="add del">
        <pc:chgData name="Gerhard Rizzo" userId="0bf2ef20-34d9-40ec-b75d-55dcf400d1bb" providerId="ADAL" clId="{39D62FBB-3BFA-4310-BC17-0F4011452162}" dt="2024-12-09T17:10:38.476" v="87" actId="47"/>
        <pc:sldMkLst>
          <pc:docMk/>
          <pc:sldMk cId="3860178749" sldId="618"/>
        </pc:sldMkLst>
      </pc:sldChg>
      <pc:sldChg chg="add del">
        <pc:chgData name="Gerhard Rizzo" userId="0bf2ef20-34d9-40ec-b75d-55dcf400d1bb" providerId="ADAL" clId="{39D62FBB-3BFA-4310-BC17-0F4011452162}" dt="2024-12-09T17:10:38.476" v="87" actId="47"/>
        <pc:sldMkLst>
          <pc:docMk/>
          <pc:sldMk cId="1091122130" sldId="619"/>
        </pc:sldMkLst>
      </pc:sldChg>
      <pc:sldChg chg="add del">
        <pc:chgData name="Gerhard Rizzo" userId="0bf2ef20-34d9-40ec-b75d-55dcf400d1bb" providerId="ADAL" clId="{39D62FBB-3BFA-4310-BC17-0F4011452162}" dt="2024-12-09T17:10:38.476" v="87" actId="47"/>
        <pc:sldMkLst>
          <pc:docMk/>
          <pc:sldMk cId="3020594323" sldId="620"/>
        </pc:sldMkLst>
      </pc:sldChg>
      <pc:sldChg chg="modSp add mod">
        <pc:chgData name="Gerhard Rizzo" userId="0bf2ef20-34d9-40ec-b75d-55dcf400d1bb" providerId="ADAL" clId="{39D62FBB-3BFA-4310-BC17-0F4011452162}" dt="2024-12-10T10:21:54.901" v="326" actId="6549"/>
        <pc:sldMkLst>
          <pc:docMk/>
          <pc:sldMk cId="1797857659" sldId="621"/>
        </pc:sldMkLst>
        <pc:spChg chg="mod">
          <ac:chgData name="Gerhard Rizzo" userId="0bf2ef20-34d9-40ec-b75d-55dcf400d1bb" providerId="ADAL" clId="{39D62FBB-3BFA-4310-BC17-0F4011452162}" dt="2024-12-10T10:21:54.901" v="326" actId="6549"/>
          <ac:spMkLst>
            <pc:docMk/>
            <pc:sldMk cId="1797857659" sldId="621"/>
            <ac:spMk id="3" creationId="{861F5B58-7D13-4C97-9ADF-56DC0118AC16}"/>
          </ac:spMkLst>
        </pc:spChg>
        <pc:spChg chg="mod">
          <ac:chgData name="Gerhard Rizzo" userId="0bf2ef20-34d9-40ec-b75d-55dcf400d1bb" providerId="ADAL" clId="{39D62FBB-3BFA-4310-BC17-0F4011452162}" dt="2024-12-09T17:12:24.372" v="118" actId="1035"/>
          <ac:spMkLst>
            <pc:docMk/>
            <pc:sldMk cId="1797857659" sldId="621"/>
            <ac:spMk id="5" creationId="{C471FD9F-FC5D-4B70-8594-4038C0CE7F29}"/>
          </ac:spMkLst>
        </pc:spChg>
        <pc:graphicFrameChg chg="mod modGraphic">
          <ac:chgData name="Gerhard Rizzo" userId="0bf2ef20-34d9-40ec-b75d-55dcf400d1bb" providerId="ADAL" clId="{39D62FBB-3BFA-4310-BC17-0F4011452162}" dt="2024-12-09T17:12:24.372" v="118" actId="1035"/>
          <ac:graphicFrameMkLst>
            <pc:docMk/>
            <pc:sldMk cId="1797857659" sldId="621"/>
            <ac:graphicFrameMk id="7" creationId="{800EF30B-7303-4C7A-B2B6-E08393710943}"/>
          </ac:graphicFrameMkLst>
        </pc:graphicFrameChg>
      </pc:sldChg>
      <pc:sldChg chg="add del">
        <pc:chgData name="Gerhard Rizzo" userId="0bf2ef20-34d9-40ec-b75d-55dcf400d1bb" providerId="ADAL" clId="{39D62FBB-3BFA-4310-BC17-0F4011452162}" dt="2024-12-09T17:10:38.476" v="87" actId="47"/>
        <pc:sldMkLst>
          <pc:docMk/>
          <pc:sldMk cId="1442456909" sldId="622"/>
        </pc:sldMkLst>
      </pc:sldChg>
      <pc:sldChg chg="add">
        <pc:chgData name="Gerhard Rizzo" userId="0bf2ef20-34d9-40ec-b75d-55dcf400d1bb" providerId="ADAL" clId="{39D62FBB-3BFA-4310-BC17-0F4011452162}" dt="2024-12-09T11:58:48.850" v="0"/>
        <pc:sldMkLst>
          <pc:docMk/>
          <pc:sldMk cId="1406201339" sldId="623"/>
        </pc:sldMkLst>
      </pc:sldChg>
      <pc:sldChg chg="add del">
        <pc:chgData name="Gerhard Rizzo" userId="0bf2ef20-34d9-40ec-b75d-55dcf400d1bb" providerId="ADAL" clId="{39D62FBB-3BFA-4310-BC17-0F4011452162}" dt="2024-12-09T17:10:38.476" v="87" actId="47"/>
        <pc:sldMkLst>
          <pc:docMk/>
          <pc:sldMk cId="2918332957" sldId="626"/>
        </pc:sldMkLst>
      </pc:sldChg>
      <pc:sldChg chg="add del">
        <pc:chgData name="Gerhard Rizzo" userId="0bf2ef20-34d9-40ec-b75d-55dcf400d1bb" providerId="ADAL" clId="{39D62FBB-3BFA-4310-BC17-0F4011452162}" dt="2024-12-09T17:10:38.476" v="87" actId="47"/>
        <pc:sldMkLst>
          <pc:docMk/>
          <pc:sldMk cId="2755962017" sldId="627"/>
        </pc:sldMkLst>
      </pc:sldChg>
      <pc:sldChg chg="add">
        <pc:chgData name="Gerhard Rizzo" userId="0bf2ef20-34d9-40ec-b75d-55dcf400d1bb" providerId="ADAL" clId="{39D62FBB-3BFA-4310-BC17-0F4011452162}" dt="2024-12-09T11:58:48.850" v="0"/>
        <pc:sldMkLst>
          <pc:docMk/>
          <pc:sldMk cId="3398489087" sldId="628"/>
        </pc:sldMkLst>
      </pc:sldChg>
      <pc:sldChg chg="add">
        <pc:chgData name="Gerhard Rizzo" userId="0bf2ef20-34d9-40ec-b75d-55dcf400d1bb" providerId="ADAL" clId="{39D62FBB-3BFA-4310-BC17-0F4011452162}" dt="2024-12-09T11:58:48.850" v="0"/>
        <pc:sldMkLst>
          <pc:docMk/>
          <pc:sldMk cId="1985188945" sldId="629"/>
        </pc:sldMkLst>
      </pc:sldChg>
      <pc:sldChg chg="add del">
        <pc:chgData name="Gerhard Rizzo" userId="0bf2ef20-34d9-40ec-b75d-55dcf400d1bb" providerId="ADAL" clId="{39D62FBB-3BFA-4310-BC17-0F4011452162}" dt="2024-12-09T17:16:06.541" v="243" actId="47"/>
        <pc:sldMkLst>
          <pc:docMk/>
          <pc:sldMk cId="1135819656" sldId="630"/>
        </pc:sldMkLst>
      </pc:sldChg>
      <pc:sldChg chg="modSp add mod">
        <pc:chgData name="Gerhard Rizzo" userId="0bf2ef20-34d9-40ec-b75d-55dcf400d1bb" providerId="ADAL" clId="{39D62FBB-3BFA-4310-BC17-0F4011452162}" dt="2024-12-09T17:16:41.279" v="261" actId="20577"/>
        <pc:sldMkLst>
          <pc:docMk/>
          <pc:sldMk cId="318981966" sldId="631"/>
        </pc:sldMkLst>
        <pc:spChg chg="mod">
          <ac:chgData name="Gerhard Rizzo" userId="0bf2ef20-34d9-40ec-b75d-55dcf400d1bb" providerId="ADAL" clId="{39D62FBB-3BFA-4310-BC17-0F4011452162}" dt="2024-12-09T17:16:41.279" v="261" actId="20577"/>
          <ac:spMkLst>
            <pc:docMk/>
            <pc:sldMk cId="318981966" sldId="631"/>
            <ac:spMk id="3" creationId="{861F5B58-7D13-4C97-9ADF-56DC0118AC16}"/>
          </ac:spMkLst>
        </pc:spChg>
      </pc:sldChg>
      <pc:sldChg chg="add">
        <pc:chgData name="Gerhard Rizzo" userId="0bf2ef20-34d9-40ec-b75d-55dcf400d1bb" providerId="ADAL" clId="{39D62FBB-3BFA-4310-BC17-0F4011452162}" dt="2024-12-09T11:58:48.850" v="0"/>
        <pc:sldMkLst>
          <pc:docMk/>
          <pc:sldMk cId="1950183398" sldId="633"/>
        </pc:sldMkLst>
      </pc:sldChg>
      <pc:sldChg chg="add">
        <pc:chgData name="Gerhard Rizzo" userId="0bf2ef20-34d9-40ec-b75d-55dcf400d1bb" providerId="ADAL" clId="{39D62FBB-3BFA-4310-BC17-0F4011452162}" dt="2024-12-09T11:58:48.850" v="0"/>
        <pc:sldMkLst>
          <pc:docMk/>
          <pc:sldMk cId="1596965198" sldId="634"/>
        </pc:sldMkLst>
      </pc:sldChg>
      <pc:sldChg chg="add">
        <pc:chgData name="Gerhard Rizzo" userId="0bf2ef20-34d9-40ec-b75d-55dcf400d1bb" providerId="ADAL" clId="{39D62FBB-3BFA-4310-BC17-0F4011452162}" dt="2024-12-09T11:58:48.850" v="0"/>
        <pc:sldMkLst>
          <pc:docMk/>
          <pc:sldMk cId="2458962179" sldId="635"/>
        </pc:sldMkLst>
      </pc:sldChg>
      <pc:sldChg chg="add">
        <pc:chgData name="Gerhard Rizzo" userId="0bf2ef20-34d9-40ec-b75d-55dcf400d1bb" providerId="ADAL" clId="{39D62FBB-3BFA-4310-BC17-0F4011452162}" dt="2024-12-09T17:16:04.341" v="242"/>
        <pc:sldMkLst>
          <pc:docMk/>
          <pc:sldMk cId="969342300" sldId="636"/>
        </pc:sldMkLst>
      </pc:sldChg>
    </pc:docChg>
  </pc:docChgLst>
  <pc:docChgLst>
    <pc:chgData name="Gerhard Rizzo" userId="0bf2ef20-34d9-40ec-b75d-55dcf400d1bb" providerId="ADAL" clId="{0E1C7259-152F-4CD3-AF52-9AD4B10105CF}"/>
    <pc:docChg chg="modSld">
      <pc:chgData name="Gerhard Rizzo" userId="0bf2ef20-34d9-40ec-b75d-55dcf400d1bb" providerId="ADAL" clId="{0E1C7259-152F-4CD3-AF52-9AD4B10105CF}" dt="2024-09-10T11:19:03.982" v="0"/>
      <pc:docMkLst>
        <pc:docMk/>
      </pc:docMkLst>
      <pc:sldChg chg="modSp mod">
        <pc:chgData name="Gerhard Rizzo" userId="0bf2ef20-34d9-40ec-b75d-55dcf400d1bb" providerId="ADAL" clId="{0E1C7259-152F-4CD3-AF52-9AD4B10105CF}" dt="2024-09-10T11:19:03.982" v="0"/>
        <pc:sldMkLst>
          <pc:docMk/>
          <pc:sldMk cId="2850424729" sldId="290"/>
        </pc:sldMkLst>
        <pc:spChg chg="mod">
          <ac:chgData name="Gerhard Rizzo" userId="0bf2ef20-34d9-40ec-b75d-55dcf400d1bb" providerId="ADAL" clId="{0E1C7259-152F-4CD3-AF52-9AD4B10105CF}" dt="2024-09-10T11:19:03.982" v="0"/>
          <ac:spMkLst>
            <pc:docMk/>
            <pc:sldMk cId="2850424729" sldId="290"/>
            <ac:spMk id="7" creationId="{213BBFA7-4CD5-4928-6E6F-9748529EF489}"/>
          </ac:spMkLst>
        </pc:spChg>
      </pc:sldChg>
    </pc:docChg>
  </pc:docChgLst>
  <pc:docChgLst>
    <pc:chgData name="Gerhard Rizzo" userId="0bf2ef20-34d9-40ec-b75d-55dcf400d1bb" providerId="ADAL" clId="{B0322A48-F314-4003-A53D-70939260D029}"/>
    <pc:docChg chg="addSld delSld modSld modSection">
      <pc:chgData name="Gerhard Rizzo" userId="0bf2ef20-34d9-40ec-b75d-55dcf400d1bb" providerId="ADAL" clId="{B0322A48-F314-4003-A53D-70939260D029}" dt="2024-09-09T15:01:08.244" v="4" actId="47"/>
      <pc:docMkLst>
        <pc:docMk/>
      </pc:docMkLst>
      <pc:sldChg chg="del">
        <pc:chgData name="Gerhard Rizzo" userId="0bf2ef20-34d9-40ec-b75d-55dcf400d1bb" providerId="ADAL" clId="{B0322A48-F314-4003-A53D-70939260D029}" dt="2024-09-09T15:01:08.244" v="4" actId="47"/>
        <pc:sldMkLst>
          <pc:docMk/>
          <pc:sldMk cId="1385470775" sldId="291"/>
        </pc:sldMkLst>
      </pc:sldChg>
      <pc:sldChg chg="del">
        <pc:chgData name="Gerhard Rizzo" userId="0bf2ef20-34d9-40ec-b75d-55dcf400d1bb" providerId="ADAL" clId="{B0322A48-F314-4003-A53D-70939260D029}" dt="2024-09-09T15:01:08.244" v="4" actId="47"/>
        <pc:sldMkLst>
          <pc:docMk/>
          <pc:sldMk cId="1699669062" sldId="295"/>
        </pc:sldMkLst>
      </pc:sldChg>
      <pc:sldChg chg="del">
        <pc:chgData name="Gerhard Rizzo" userId="0bf2ef20-34d9-40ec-b75d-55dcf400d1bb" providerId="ADAL" clId="{B0322A48-F314-4003-A53D-70939260D029}" dt="2024-09-09T15:01:08.244" v="4" actId="47"/>
        <pc:sldMkLst>
          <pc:docMk/>
          <pc:sldMk cId="3802482497" sldId="298"/>
        </pc:sldMkLst>
      </pc:sldChg>
      <pc:sldChg chg="del">
        <pc:chgData name="Gerhard Rizzo" userId="0bf2ef20-34d9-40ec-b75d-55dcf400d1bb" providerId="ADAL" clId="{B0322A48-F314-4003-A53D-70939260D029}" dt="2024-09-09T15:01:08.244" v="4" actId="47"/>
        <pc:sldMkLst>
          <pc:docMk/>
          <pc:sldMk cId="3498549659" sldId="299"/>
        </pc:sldMkLst>
      </pc:sldChg>
      <pc:sldChg chg="del">
        <pc:chgData name="Gerhard Rizzo" userId="0bf2ef20-34d9-40ec-b75d-55dcf400d1bb" providerId="ADAL" clId="{B0322A48-F314-4003-A53D-70939260D029}" dt="2024-09-09T15:01:08.244" v="4" actId="47"/>
        <pc:sldMkLst>
          <pc:docMk/>
          <pc:sldMk cId="2521308218" sldId="300"/>
        </pc:sldMkLst>
      </pc:sldChg>
      <pc:sldChg chg="del">
        <pc:chgData name="Gerhard Rizzo" userId="0bf2ef20-34d9-40ec-b75d-55dcf400d1bb" providerId="ADAL" clId="{B0322A48-F314-4003-A53D-70939260D029}" dt="2024-09-09T15:01:08.244" v="4" actId="47"/>
        <pc:sldMkLst>
          <pc:docMk/>
          <pc:sldMk cId="1527014456" sldId="301"/>
        </pc:sldMkLst>
      </pc:sldChg>
      <pc:sldChg chg="del">
        <pc:chgData name="Gerhard Rizzo" userId="0bf2ef20-34d9-40ec-b75d-55dcf400d1bb" providerId="ADAL" clId="{B0322A48-F314-4003-A53D-70939260D029}" dt="2024-09-09T15:01:08.244" v="4" actId="47"/>
        <pc:sldMkLst>
          <pc:docMk/>
          <pc:sldMk cId="3214692772" sldId="302"/>
        </pc:sldMkLst>
      </pc:sldChg>
      <pc:sldChg chg="del">
        <pc:chgData name="Gerhard Rizzo" userId="0bf2ef20-34d9-40ec-b75d-55dcf400d1bb" providerId="ADAL" clId="{B0322A48-F314-4003-A53D-70939260D029}" dt="2024-09-09T15:01:08.244" v="4" actId="47"/>
        <pc:sldMkLst>
          <pc:docMk/>
          <pc:sldMk cId="497548184" sldId="303"/>
        </pc:sldMkLst>
      </pc:sldChg>
      <pc:sldChg chg="del">
        <pc:chgData name="Gerhard Rizzo" userId="0bf2ef20-34d9-40ec-b75d-55dcf400d1bb" providerId="ADAL" clId="{B0322A48-F314-4003-A53D-70939260D029}" dt="2024-09-09T15:01:08.244" v="4" actId="47"/>
        <pc:sldMkLst>
          <pc:docMk/>
          <pc:sldMk cId="2529565186" sldId="304"/>
        </pc:sldMkLst>
      </pc:sldChg>
      <pc:sldChg chg="del">
        <pc:chgData name="Gerhard Rizzo" userId="0bf2ef20-34d9-40ec-b75d-55dcf400d1bb" providerId="ADAL" clId="{B0322A48-F314-4003-A53D-70939260D029}" dt="2024-09-09T15:01:08.244" v="4" actId="47"/>
        <pc:sldMkLst>
          <pc:docMk/>
          <pc:sldMk cId="162895272" sldId="306"/>
        </pc:sldMkLst>
      </pc:sldChg>
      <pc:sldChg chg="del">
        <pc:chgData name="Gerhard Rizzo" userId="0bf2ef20-34d9-40ec-b75d-55dcf400d1bb" providerId="ADAL" clId="{B0322A48-F314-4003-A53D-70939260D029}" dt="2024-09-09T15:01:08.244" v="4" actId="47"/>
        <pc:sldMkLst>
          <pc:docMk/>
          <pc:sldMk cId="2582154513" sldId="308"/>
        </pc:sldMkLst>
      </pc:sldChg>
      <pc:sldChg chg="del">
        <pc:chgData name="Gerhard Rizzo" userId="0bf2ef20-34d9-40ec-b75d-55dcf400d1bb" providerId="ADAL" clId="{B0322A48-F314-4003-A53D-70939260D029}" dt="2024-09-09T15:01:08.244" v="4" actId="47"/>
        <pc:sldMkLst>
          <pc:docMk/>
          <pc:sldMk cId="66635930" sldId="309"/>
        </pc:sldMkLst>
      </pc:sldChg>
      <pc:sldChg chg="del">
        <pc:chgData name="Gerhard Rizzo" userId="0bf2ef20-34d9-40ec-b75d-55dcf400d1bb" providerId="ADAL" clId="{B0322A48-F314-4003-A53D-70939260D029}" dt="2024-09-09T15:01:08.244" v="4" actId="47"/>
        <pc:sldMkLst>
          <pc:docMk/>
          <pc:sldMk cId="2579419018" sldId="310"/>
        </pc:sldMkLst>
      </pc:sldChg>
      <pc:sldChg chg="del">
        <pc:chgData name="Gerhard Rizzo" userId="0bf2ef20-34d9-40ec-b75d-55dcf400d1bb" providerId="ADAL" clId="{B0322A48-F314-4003-A53D-70939260D029}" dt="2024-09-09T15:01:08.244" v="4" actId="47"/>
        <pc:sldMkLst>
          <pc:docMk/>
          <pc:sldMk cId="4019580000" sldId="315"/>
        </pc:sldMkLst>
      </pc:sldChg>
      <pc:sldChg chg="del">
        <pc:chgData name="Gerhard Rizzo" userId="0bf2ef20-34d9-40ec-b75d-55dcf400d1bb" providerId="ADAL" clId="{B0322A48-F314-4003-A53D-70939260D029}" dt="2024-09-09T15:01:08.244" v="4" actId="47"/>
        <pc:sldMkLst>
          <pc:docMk/>
          <pc:sldMk cId="3601741992" sldId="316"/>
        </pc:sldMkLst>
      </pc:sldChg>
      <pc:sldChg chg="del">
        <pc:chgData name="Gerhard Rizzo" userId="0bf2ef20-34d9-40ec-b75d-55dcf400d1bb" providerId="ADAL" clId="{B0322A48-F314-4003-A53D-70939260D029}" dt="2024-09-09T15:01:08.244" v="4" actId="47"/>
        <pc:sldMkLst>
          <pc:docMk/>
          <pc:sldMk cId="4067325914" sldId="319"/>
        </pc:sldMkLst>
      </pc:sldChg>
      <pc:sldChg chg="del">
        <pc:chgData name="Gerhard Rizzo" userId="0bf2ef20-34d9-40ec-b75d-55dcf400d1bb" providerId="ADAL" clId="{B0322A48-F314-4003-A53D-70939260D029}" dt="2024-09-09T15:01:08.244" v="4" actId="47"/>
        <pc:sldMkLst>
          <pc:docMk/>
          <pc:sldMk cId="2403717161" sldId="323"/>
        </pc:sldMkLst>
      </pc:sldChg>
      <pc:sldChg chg="del">
        <pc:chgData name="Gerhard Rizzo" userId="0bf2ef20-34d9-40ec-b75d-55dcf400d1bb" providerId="ADAL" clId="{B0322A48-F314-4003-A53D-70939260D029}" dt="2024-09-09T15:01:08.244" v="4" actId="47"/>
        <pc:sldMkLst>
          <pc:docMk/>
          <pc:sldMk cId="632410885" sldId="325"/>
        </pc:sldMkLst>
      </pc:sldChg>
      <pc:sldChg chg="del">
        <pc:chgData name="Gerhard Rizzo" userId="0bf2ef20-34d9-40ec-b75d-55dcf400d1bb" providerId="ADAL" clId="{B0322A48-F314-4003-A53D-70939260D029}" dt="2024-09-09T15:01:08.244" v="4" actId="47"/>
        <pc:sldMkLst>
          <pc:docMk/>
          <pc:sldMk cId="571631335" sldId="326"/>
        </pc:sldMkLst>
      </pc:sldChg>
      <pc:sldChg chg="del">
        <pc:chgData name="Gerhard Rizzo" userId="0bf2ef20-34d9-40ec-b75d-55dcf400d1bb" providerId="ADAL" clId="{B0322A48-F314-4003-A53D-70939260D029}" dt="2024-09-09T15:01:08.244" v="4" actId="47"/>
        <pc:sldMkLst>
          <pc:docMk/>
          <pc:sldMk cId="1559011132" sldId="334"/>
        </pc:sldMkLst>
      </pc:sldChg>
      <pc:sldChg chg="del">
        <pc:chgData name="Gerhard Rizzo" userId="0bf2ef20-34d9-40ec-b75d-55dcf400d1bb" providerId="ADAL" clId="{B0322A48-F314-4003-A53D-70939260D029}" dt="2024-09-09T15:01:08.244" v="4" actId="47"/>
        <pc:sldMkLst>
          <pc:docMk/>
          <pc:sldMk cId="4266824475" sldId="336"/>
        </pc:sldMkLst>
      </pc:sldChg>
      <pc:sldChg chg="del">
        <pc:chgData name="Gerhard Rizzo" userId="0bf2ef20-34d9-40ec-b75d-55dcf400d1bb" providerId="ADAL" clId="{B0322A48-F314-4003-A53D-70939260D029}" dt="2024-09-09T15:01:08.244" v="4" actId="47"/>
        <pc:sldMkLst>
          <pc:docMk/>
          <pc:sldMk cId="682732827" sldId="340"/>
        </pc:sldMkLst>
      </pc:sldChg>
      <pc:sldChg chg="del">
        <pc:chgData name="Gerhard Rizzo" userId="0bf2ef20-34d9-40ec-b75d-55dcf400d1bb" providerId="ADAL" clId="{B0322A48-F314-4003-A53D-70939260D029}" dt="2024-09-09T15:01:08.244" v="4" actId="47"/>
        <pc:sldMkLst>
          <pc:docMk/>
          <pc:sldMk cId="3163957664" sldId="344"/>
        </pc:sldMkLst>
      </pc:sldChg>
      <pc:sldChg chg="del">
        <pc:chgData name="Gerhard Rizzo" userId="0bf2ef20-34d9-40ec-b75d-55dcf400d1bb" providerId="ADAL" clId="{B0322A48-F314-4003-A53D-70939260D029}" dt="2024-09-09T15:01:08.244" v="4" actId="47"/>
        <pc:sldMkLst>
          <pc:docMk/>
          <pc:sldMk cId="4114785194" sldId="347"/>
        </pc:sldMkLst>
      </pc:sldChg>
      <pc:sldChg chg="del">
        <pc:chgData name="Gerhard Rizzo" userId="0bf2ef20-34d9-40ec-b75d-55dcf400d1bb" providerId="ADAL" clId="{B0322A48-F314-4003-A53D-70939260D029}" dt="2024-09-09T15:01:08.244" v="4" actId="47"/>
        <pc:sldMkLst>
          <pc:docMk/>
          <pc:sldMk cId="782192673" sldId="349"/>
        </pc:sldMkLst>
      </pc:sldChg>
      <pc:sldChg chg="del">
        <pc:chgData name="Gerhard Rizzo" userId="0bf2ef20-34d9-40ec-b75d-55dcf400d1bb" providerId="ADAL" clId="{B0322A48-F314-4003-A53D-70939260D029}" dt="2024-09-09T15:01:08.244" v="4" actId="47"/>
        <pc:sldMkLst>
          <pc:docMk/>
          <pc:sldMk cId="52318135" sldId="350"/>
        </pc:sldMkLst>
      </pc:sldChg>
      <pc:sldChg chg="del">
        <pc:chgData name="Gerhard Rizzo" userId="0bf2ef20-34d9-40ec-b75d-55dcf400d1bb" providerId="ADAL" clId="{B0322A48-F314-4003-A53D-70939260D029}" dt="2024-09-09T15:01:08.244" v="4" actId="47"/>
        <pc:sldMkLst>
          <pc:docMk/>
          <pc:sldMk cId="364896997" sldId="352"/>
        </pc:sldMkLst>
      </pc:sldChg>
      <pc:sldChg chg="del">
        <pc:chgData name="Gerhard Rizzo" userId="0bf2ef20-34d9-40ec-b75d-55dcf400d1bb" providerId="ADAL" clId="{B0322A48-F314-4003-A53D-70939260D029}" dt="2024-09-09T15:01:08.244" v="4" actId="47"/>
        <pc:sldMkLst>
          <pc:docMk/>
          <pc:sldMk cId="4162076170" sldId="354"/>
        </pc:sldMkLst>
      </pc:sldChg>
      <pc:sldChg chg="del">
        <pc:chgData name="Gerhard Rizzo" userId="0bf2ef20-34d9-40ec-b75d-55dcf400d1bb" providerId="ADAL" clId="{B0322A48-F314-4003-A53D-70939260D029}" dt="2024-09-09T15:01:08.244" v="4" actId="47"/>
        <pc:sldMkLst>
          <pc:docMk/>
          <pc:sldMk cId="3274168972" sldId="355"/>
        </pc:sldMkLst>
      </pc:sldChg>
      <pc:sldChg chg="del">
        <pc:chgData name="Gerhard Rizzo" userId="0bf2ef20-34d9-40ec-b75d-55dcf400d1bb" providerId="ADAL" clId="{B0322A48-F314-4003-A53D-70939260D029}" dt="2024-09-09T15:01:08.244" v="4" actId="47"/>
        <pc:sldMkLst>
          <pc:docMk/>
          <pc:sldMk cId="3307857826" sldId="356"/>
        </pc:sldMkLst>
      </pc:sldChg>
      <pc:sldChg chg="del">
        <pc:chgData name="Gerhard Rizzo" userId="0bf2ef20-34d9-40ec-b75d-55dcf400d1bb" providerId="ADAL" clId="{B0322A48-F314-4003-A53D-70939260D029}" dt="2024-09-09T15:01:08.244" v="4" actId="47"/>
        <pc:sldMkLst>
          <pc:docMk/>
          <pc:sldMk cId="2471803646" sldId="357"/>
        </pc:sldMkLst>
      </pc:sldChg>
      <pc:sldChg chg="del">
        <pc:chgData name="Gerhard Rizzo" userId="0bf2ef20-34d9-40ec-b75d-55dcf400d1bb" providerId="ADAL" clId="{B0322A48-F314-4003-A53D-70939260D029}" dt="2024-09-09T15:01:08.244" v="4" actId="47"/>
        <pc:sldMkLst>
          <pc:docMk/>
          <pc:sldMk cId="4141252456" sldId="360"/>
        </pc:sldMkLst>
      </pc:sldChg>
      <pc:sldChg chg="del">
        <pc:chgData name="Gerhard Rizzo" userId="0bf2ef20-34d9-40ec-b75d-55dcf400d1bb" providerId="ADAL" clId="{B0322A48-F314-4003-A53D-70939260D029}" dt="2024-09-09T15:01:08.244" v="4" actId="47"/>
        <pc:sldMkLst>
          <pc:docMk/>
          <pc:sldMk cId="2249638586" sldId="361"/>
        </pc:sldMkLst>
      </pc:sldChg>
      <pc:sldChg chg="del">
        <pc:chgData name="Gerhard Rizzo" userId="0bf2ef20-34d9-40ec-b75d-55dcf400d1bb" providerId="ADAL" clId="{B0322A48-F314-4003-A53D-70939260D029}" dt="2024-09-09T15:01:08.244" v="4" actId="47"/>
        <pc:sldMkLst>
          <pc:docMk/>
          <pc:sldMk cId="238140520" sldId="362"/>
        </pc:sldMkLst>
      </pc:sldChg>
      <pc:sldChg chg="del">
        <pc:chgData name="Gerhard Rizzo" userId="0bf2ef20-34d9-40ec-b75d-55dcf400d1bb" providerId="ADAL" clId="{B0322A48-F314-4003-A53D-70939260D029}" dt="2024-09-09T15:01:08.244" v="4" actId="47"/>
        <pc:sldMkLst>
          <pc:docMk/>
          <pc:sldMk cId="711641791" sldId="364"/>
        </pc:sldMkLst>
      </pc:sldChg>
      <pc:sldChg chg="del">
        <pc:chgData name="Gerhard Rizzo" userId="0bf2ef20-34d9-40ec-b75d-55dcf400d1bb" providerId="ADAL" clId="{B0322A48-F314-4003-A53D-70939260D029}" dt="2024-09-09T15:01:08.244" v="4" actId="47"/>
        <pc:sldMkLst>
          <pc:docMk/>
          <pc:sldMk cId="379969719" sldId="365"/>
        </pc:sldMkLst>
      </pc:sldChg>
      <pc:sldChg chg="del">
        <pc:chgData name="Gerhard Rizzo" userId="0bf2ef20-34d9-40ec-b75d-55dcf400d1bb" providerId="ADAL" clId="{B0322A48-F314-4003-A53D-70939260D029}" dt="2024-09-09T15:01:08.244" v="4" actId="47"/>
        <pc:sldMkLst>
          <pc:docMk/>
          <pc:sldMk cId="1439268867" sldId="372"/>
        </pc:sldMkLst>
      </pc:sldChg>
      <pc:sldChg chg="del">
        <pc:chgData name="Gerhard Rizzo" userId="0bf2ef20-34d9-40ec-b75d-55dcf400d1bb" providerId="ADAL" clId="{B0322A48-F314-4003-A53D-70939260D029}" dt="2024-09-09T15:01:08.244" v="4" actId="47"/>
        <pc:sldMkLst>
          <pc:docMk/>
          <pc:sldMk cId="4248201831" sldId="374"/>
        </pc:sldMkLst>
      </pc:sldChg>
      <pc:sldChg chg="del">
        <pc:chgData name="Gerhard Rizzo" userId="0bf2ef20-34d9-40ec-b75d-55dcf400d1bb" providerId="ADAL" clId="{B0322A48-F314-4003-A53D-70939260D029}" dt="2024-09-09T15:01:08.244" v="4" actId="47"/>
        <pc:sldMkLst>
          <pc:docMk/>
          <pc:sldMk cId="3838730793" sldId="375"/>
        </pc:sldMkLst>
      </pc:sldChg>
      <pc:sldChg chg="del">
        <pc:chgData name="Gerhard Rizzo" userId="0bf2ef20-34d9-40ec-b75d-55dcf400d1bb" providerId="ADAL" clId="{B0322A48-F314-4003-A53D-70939260D029}" dt="2024-09-09T15:01:08.244" v="4" actId="47"/>
        <pc:sldMkLst>
          <pc:docMk/>
          <pc:sldMk cId="630760289" sldId="380"/>
        </pc:sldMkLst>
      </pc:sldChg>
      <pc:sldChg chg="del">
        <pc:chgData name="Gerhard Rizzo" userId="0bf2ef20-34d9-40ec-b75d-55dcf400d1bb" providerId="ADAL" clId="{B0322A48-F314-4003-A53D-70939260D029}" dt="2024-09-09T15:01:08.244" v="4" actId="47"/>
        <pc:sldMkLst>
          <pc:docMk/>
          <pc:sldMk cId="3008357306" sldId="381"/>
        </pc:sldMkLst>
      </pc:sldChg>
      <pc:sldChg chg="del">
        <pc:chgData name="Gerhard Rizzo" userId="0bf2ef20-34d9-40ec-b75d-55dcf400d1bb" providerId="ADAL" clId="{B0322A48-F314-4003-A53D-70939260D029}" dt="2024-09-09T15:01:08.244" v="4" actId="47"/>
        <pc:sldMkLst>
          <pc:docMk/>
          <pc:sldMk cId="2865809792" sldId="382"/>
        </pc:sldMkLst>
      </pc:sldChg>
      <pc:sldChg chg="del">
        <pc:chgData name="Gerhard Rizzo" userId="0bf2ef20-34d9-40ec-b75d-55dcf400d1bb" providerId="ADAL" clId="{B0322A48-F314-4003-A53D-70939260D029}" dt="2024-09-09T15:01:08.244" v="4" actId="47"/>
        <pc:sldMkLst>
          <pc:docMk/>
          <pc:sldMk cId="1591988535" sldId="383"/>
        </pc:sldMkLst>
      </pc:sldChg>
      <pc:sldChg chg="del">
        <pc:chgData name="Gerhard Rizzo" userId="0bf2ef20-34d9-40ec-b75d-55dcf400d1bb" providerId="ADAL" clId="{B0322A48-F314-4003-A53D-70939260D029}" dt="2024-09-09T15:01:08.244" v="4" actId="47"/>
        <pc:sldMkLst>
          <pc:docMk/>
          <pc:sldMk cId="477168111" sldId="384"/>
        </pc:sldMkLst>
      </pc:sldChg>
      <pc:sldChg chg="del">
        <pc:chgData name="Gerhard Rizzo" userId="0bf2ef20-34d9-40ec-b75d-55dcf400d1bb" providerId="ADAL" clId="{B0322A48-F314-4003-A53D-70939260D029}" dt="2024-09-09T15:01:08.244" v="4" actId="47"/>
        <pc:sldMkLst>
          <pc:docMk/>
          <pc:sldMk cId="1544643832" sldId="385"/>
        </pc:sldMkLst>
      </pc:sldChg>
      <pc:sldChg chg="del">
        <pc:chgData name="Gerhard Rizzo" userId="0bf2ef20-34d9-40ec-b75d-55dcf400d1bb" providerId="ADAL" clId="{B0322A48-F314-4003-A53D-70939260D029}" dt="2024-09-09T15:01:08.244" v="4" actId="47"/>
        <pc:sldMkLst>
          <pc:docMk/>
          <pc:sldMk cId="1707543755" sldId="386"/>
        </pc:sldMkLst>
      </pc:sldChg>
      <pc:sldChg chg="del">
        <pc:chgData name="Gerhard Rizzo" userId="0bf2ef20-34d9-40ec-b75d-55dcf400d1bb" providerId="ADAL" clId="{B0322A48-F314-4003-A53D-70939260D029}" dt="2024-09-09T15:01:08.244" v="4" actId="47"/>
        <pc:sldMkLst>
          <pc:docMk/>
          <pc:sldMk cId="1675952818" sldId="388"/>
        </pc:sldMkLst>
      </pc:sldChg>
      <pc:sldChg chg="del">
        <pc:chgData name="Gerhard Rizzo" userId="0bf2ef20-34d9-40ec-b75d-55dcf400d1bb" providerId="ADAL" clId="{B0322A48-F314-4003-A53D-70939260D029}" dt="2024-09-09T15:01:08.244" v="4" actId="47"/>
        <pc:sldMkLst>
          <pc:docMk/>
          <pc:sldMk cId="1051473176" sldId="389"/>
        </pc:sldMkLst>
      </pc:sldChg>
      <pc:sldChg chg="del">
        <pc:chgData name="Gerhard Rizzo" userId="0bf2ef20-34d9-40ec-b75d-55dcf400d1bb" providerId="ADAL" clId="{B0322A48-F314-4003-A53D-70939260D029}" dt="2024-09-09T15:01:08.244" v="4" actId="47"/>
        <pc:sldMkLst>
          <pc:docMk/>
          <pc:sldMk cId="2125255826" sldId="400"/>
        </pc:sldMkLst>
      </pc:sldChg>
      <pc:sldChg chg="del">
        <pc:chgData name="Gerhard Rizzo" userId="0bf2ef20-34d9-40ec-b75d-55dcf400d1bb" providerId="ADAL" clId="{B0322A48-F314-4003-A53D-70939260D029}" dt="2024-09-09T15:01:08.244" v="4" actId="47"/>
        <pc:sldMkLst>
          <pc:docMk/>
          <pc:sldMk cId="2154375476" sldId="402"/>
        </pc:sldMkLst>
      </pc:sldChg>
      <pc:sldChg chg="del">
        <pc:chgData name="Gerhard Rizzo" userId="0bf2ef20-34d9-40ec-b75d-55dcf400d1bb" providerId="ADAL" clId="{B0322A48-F314-4003-A53D-70939260D029}" dt="2024-09-09T15:01:08.244" v="4" actId="47"/>
        <pc:sldMkLst>
          <pc:docMk/>
          <pc:sldMk cId="1931065514" sldId="405"/>
        </pc:sldMkLst>
      </pc:sldChg>
      <pc:sldChg chg="del">
        <pc:chgData name="Gerhard Rizzo" userId="0bf2ef20-34d9-40ec-b75d-55dcf400d1bb" providerId="ADAL" clId="{B0322A48-F314-4003-A53D-70939260D029}" dt="2024-09-09T15:01:08.244" v="4" actId="47"/>
        <pc:sldMkLst>
          <pc:docMk/>
          <pc:sldMk cId="4197517839" sldId="409"/>
        </pc:sldMkLst>
      </pc:sldChg>
      <pc:sldChg chg="del">
        <pc:chgData name="Gerhard Rizzo" userId="0bf2ef20-34d9-40ec-b75d-55dcf400d1bb" providerId="ADAL" clId="{B0322A48-F314-4003-A53D-70939260D029}" dt="2024-09-09T15:01:08.244" v="4" actId="47"/>
        <pc:sldMkLst>
          <pc:docMk/>
          <pc:sldMk cId="3726270887" sldId="410"/>
        </pc:sldMkLst>
      </pc:sldChg>
      <pc:sldChg chg="del">
        <pc:chgData name="Gerhard Rizzo" userId="0bf2ef20-34d9-40ec-b75d-55dcf400d1bb" providerId="ADAL" clId="{B0322A48-F314-4003-A53D-70939260D029}" dt="2024-09-09T15:01:08.244" v="4" actId="47"/>
        <pc:sldMkLst>
          <pc:docMk/>
          <pc:sldMk cId="1224702266" sldId="411"/>
        </pc:sldMkLst>
      </pc:sldChg>
      <pc:sldChg chg="del">
        <pc:chgData name="Gerhard Rizzo" userId="0bf2ef20-34d9-40ec-b75d-55dcf400d1bb" providerId="ADAL" clId="{B0322A48-F314-4003-A53D-70939260D029}" dt="2024-09-09T15:01:08.244" v="4" actId="47"/>
        <pc:sldMkLst>
          <pc:docMk/>
          <pc:sldMk cId="1171748090" sldId="416"/>
        </pc:sldMkLst>
      </pc:sldChg>
      <pc:sldChg chg="del">
        <pc:chgData name="Gerhard Rizzo" userId="0bf2ef20-34d9-40ec-b75d-55dcf400d1bb" providerId="ADAL" clId="{B0322A48-F314-4003-A53D-70939260D029}" dt="2024-09-09T15:01:08.244" v="4" actId="47"/>
        <pc:sldMkLst>
          <pc:docMk/>
          <pc:sldMk cId="593222031" sldId="417"/>
        </pc:sldMkLst>
      </pc:sldChg>
      <pc:sldChg chg="del">
        <pc:chgData name="Gerhard Rizzo" userId="0bf2ef20-34d9-40ec-b75d-55dcf400d1bb" providerId="ADAL" clId="{B0322A48-F314-4003-A53D-70939260D029}" dt="2024-09-09T15:01:08.244" v="4" actId="47"/>
        <pc:sldMkLst>
          <pc:docMk/>
          <pc:sldMk cId="426117121" sldId="418"/>
        </pc:sldMkLst>
      </pc:sldChg>
      <pc:sldChg chg="del">
        <pc:chgData name="Gerhard Rizzo" userId="0bf2ef20-34d9-40ec-b75d-55dcf400d1bb" providerId="ADAL" clId="{B0322A48-F314-4003-A53D-70939260D029}" dt="2024-09-09T15:01:08.244" v="4" actId="47"/>
        <pc:sldMkLst>
          <pc:docMk/>
          <pc:sldMk cId="2170701256" sldId="419"/>
        </pc:sldMkLst>
      </pc:sldChg>
      <pc:sldChg chg="del">
        <pc:chgData name="Gerhard Rizzo" userId="0bf2ef20-34d9-40ec-b75d-55dcf400d1bb" providerId="ADAL" clId="{B0322A48-F314-4003-A53D-70939260D029}" dt="2024-09-09T15:01:08.244" v="4" actId="47"/>
        <pc:sldMkLst>
          <pc:docMk/>
          <pc:sldMk cId="709518992" sldId="420"/>
        </pc:sldMkLst>
      </pc:sldChg>
      <pc:sldChg chg="del">
        <pc:chgData name="Gerhard Rizzo" userId="0bf2ef20-34d9-40ec-b75d-55dcf400d1bb" providerId="ADAL" clId="{B0322A48-F314-4003-A53D-70939260D029}" dt="2024-09-09T15:01:08.244" v="4" actId="47"/>
        <pc:sldMkLst>
          <pc:docMk/>
          <pc:sldMk cId="3311597568" sldId="421"/>
        </pc:sldMkLst>
      </pc:sldChg>
      <pc:sldChg chg="del">
        <pc:chgData name="Gerhard Rizzo" userId="0bf2ef20-34d9-40ec-b75d-55dcf400d1bb" providerId="ADAL" clId="{B0322A48-F314-4003-A53D-70939260D029}" dt="2024-09-09T15:01:08.244" v="4" actId="47"/>
        <pc:sldMkLst>
          <pc:docMk/>
          <pc:sldMk cId="3026844690" sldId="423"/>
        </pc:sldMkLst>
      </pc:sldChg>
      <pc:sldChg chg="del">
        <pc:chgData name="Gerhard Rizzo" userId="0bf2ef20-34d9-40ec-b75d-55dcf400d1bb" providerId="ADAL" clId="{B0322A48-F314-4003-A53D-70939260D029}" dt="2024-09-09T15:01:08.244" v="4" actId="47"/>
        <pc:sldMkLst>
          <pc:docMk/>
          <pc:sldMk cId="3735461893" sldId="424"/>
        </pc:sldMkLst>
      </pc:sldChg>
      <pc:sldChg chg="del">
        <pc:chgData name="Gerhard Rizzo" userId="0bf2ef20-34d9-40ec-b75d-55dcf400d1bb" providerId="ADAL" clId="{B0322A48-F314-4003-A53D-70939260D029}" dt="2024-09-09T15:01:08.244" v="4" actId="47"/>
        <pc:sldMkLst>
          <pc:docMk/>
          <pc:sldMk cId="672125536" sldId="426"/>
        </pc:sldMkLst>
      </pc:sldChg>
      <pc:sldChg chg="del">
        <pc:chgData name="Gerhard Rizzo" userId="0bf2ef20-34d9-40ec-b75d-55dcf400d1bb" providerId="ADAL" clId="{B0322A48-F314-4003-A53D-70939260D029}" dt="2024-09-09T15:01:08.244" v="4" actId="47"/>
        <pc:sldMkLst>
          <pc:docMk/>
          <pc:sldMk cId="4076257784" sldId="427"/>
        </pc:sldMkLst>
      </pc:sldChg>
      <pc:sldChg chg="del">
        <pc:chgData name="Gerhard Rizzo" userId="0bf2ef20-34d9-40ec-b75d-55dcf400d1bb" providerId="ADAL" clId="{B0322A48-F314-4003-A53D-70939260D029}" dt="2024-09-09T15:01:08.244" v="4" actId="47"/>
        <pc:sldMkLst>
          <pc:docMk/>
          <pc:sldMk cId="3594406136" sldId="429"/>
        </pc:sldMkLst>
      </pc:sldChg>
      <pc:sldChg chg="del">
        <pc:chgData name="Gerhard Rizzo" userId="0bf2ef20-34d9-40ec-b75d-55dcf400d1bb" providerId="ADAL" clId="{B0322A48-F314-4003-A53D-70939260D029}" dt="2024-09-09T15:01:08.244" v="4" actId="47"/>
        <pc:sldMkLst>
          <pc:docMk/>
          <pc:sldMk cId="1677818100" sldId="430"/>
        </pc:sldMkLst>
      </pc:sldChg>
      <pc:sldChg chg="del">
        <pc:chgData name="Gerhard Rizzo" userId="0bf2ef20-34d9-40ec-b75d-55dcf400d1bb" providerId="ADAL" clId="{B0322A48-F314-4003-A53D-70939260D029}" dt="2024-09-09T15:01:08.244" v="4" actId="47"/>
        <pc:sldMkLst>
          <pc:docMk/>
          <pc:sldMk cId="3634691702" sldId="431"/>
        </pc:sldMkLst>
      </pc:sldChg>
      <pc:sldChg chg="del">
        <pc:chgData name="Gerhard Rizzo" userId="0bf2ef20-34d9-40ec-b75d-55dcf400d1bb" providerId="ADAL" clId="{B0322A48-F314-4003-A53D-70939260D029}" dt="2024-09-09T15:01:08.244" v="4" actId="47"/>
        <pc:sldMkLst>
          <pc:docMk/>
          <pc:sldMk cId="2245440423" sldId="432"/>
        </pc:sldMkLst>
      </pc:sldChg>
      <pc:sldChg chg="del">
        <pc:chgData name="Gerhard Rizzo" userId="0bf2ef20-34d9-40ec-b75d-55dcf400d1bb" providerId="ADAL" clId="{B0322A48-F314-4003-A53D-70939260D029}" dt="2024-09-09T15:01:08.244" v="4" actId="47"/>
        <pc:sldMkLst>
          <pc:docMk/>
          <pc:sldMk cId="2936842769" sldId="433"/>
        </pc:sldMkLst>
      </pc:sldChg>
      <pc:sldChg chg="del">
        <pc:chgData name="Gerhard Rizzo" userId="0bf2ef20-34d9-40ec-b75d-55dcf400d1bb" providerId="ADAL" clId="{B0322A48-F314-4003-A53D-70939260D029}" dt="2024-09-09T15:01:08.244" v="4" actId="47"/>
        <pc:sldMkLst>
          <pc:docMk/>
          <pc:sldMk cId="546479750" sldId="434"/>
        </pc:sldMkLst>
      </pc:sldChg>
      <pc:sldChg chg="del">
        <pc:chgData name="Gerhard Rizzo" userId="0bf2ef20-34d9-40ec-b75d-55dcf400d1bb" providerId="ADAL" clId="{B0322A48-F314-4003-A53D-70939260D029}" dt="2024-09-09T15:01:08.244" v="4" actId="47"/>
        <pc:sldMkLst>
          <pc:docMk/>
          <pc:sldMk cId="3477008456" sldId="435"/>
        </pc:sldMkLst>
      </pc:sldChg>
      <pc:sldChg chg="del">
        <pc:chgData name="Gerhard Rizzo" userId="0bf2ef20-34d9-40ec-b75d-55dcf400d1bb" providerId="ADAL" clId="{B0322A48-F314-4003-A53D-70939260D029}" dt="2024-09-09T15:01:08.244" v="4" actId="47"/>
        <pc:sldMkLst>
          <pc:docMk/>
          <pc:sldMk cId="62971385" sldId="436"/>
        </pc:sldMkLst>
      </pc:sldChg>
      <pc:sldChg chg="del">
        <pc:chgData name="Gerhard Rizzo" userId="0bf2ef20-34d9-40ec-b75d-55dcf400d1bb" providerId="ADAL" clId="{B0322A48-F314-4003-A53D-70939260D029}" dt="2024-09-09T15:00:11.022" v="0" actId="47"/>
        <pc:sldMkLst>
          <pc:docMk/>
          <pc:sldMk cId="3862991298" sldId="438"/>
        </pc:sldMkLst>
      </pc:sldChg>
      <pc:sldChg chg="modSp add mod">
        <pc:chgData name="Gerhard Rizzo" userId="0bf2ef20-34d9-40ec-b75d-55dcf400d1bb" providerId="ADAL" clId="{B0322A48-F314-4003-A53D-70939260D029}" dt="2024-09-09T15:00:41.971" v="3" actId="5793"/>
        <pc:sldMkLst>
          <pc:docMk/>
          <pc:sldMk cId="1868429771" sldId="441"/>
        </pc:sldMkLst>
        <pc:spChg chg="mod">
          <ac:chgData name="Gerhard Rizzo" userId="0bf2ef20-34d9-40ec-b75d-55dcf400d1bb" providerId="ADAL" clId="{B0322A48-F314-4003-A53D-70939260D029}" dt="2024-09-09T15:00:41.971" v="3" actId="5793"/>
          <ac:spMkLst>
            <pc:docMk/>
            <pc:sldMk cId="1868429771" sldId="441"/>
            <ac:spMk id="2" creationId="{818327C9-2600-205E-3708-3C91D7200571}"/>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file:///F:\FVA%20Pr&#228;sentation\FVA%20-%20Elektrische%20Energiespeichertechnik\08_09-12-2015%20-%20Braunschweig\Pr&#228;sentation\Waldmann%20-%20Fig_3.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36970320393153"/>
          <c:y val="9.7994450653379792E-2"/>
          <c:w val="0.64907726567138713"/>
          <c:h val="0.66736621514681782"/>
        </c:manualLayout>
      </c:layout>
      <c:scatterChart>
        <c:scatterStyle val="smoothMarker"/>
        <c:varyColors val="0"/>
        <c:ser>
          <c:idx val="1"/>
          <c:order val="0"/>
          <c:spPr>
            <a:ln w="15875">
              <a:solidFill>
                <a:srgbClr val="1C1C1C"/>
              </a:solidFill>
            </a:ln>
          </c:spPr>
          <c:marker>
            <c:symbol val="square"/>
            <c:size val="4"/>
            <c:spPr>
              <a:solidFill>
                <a:srgbClr val="FF0000"/>
              </a:solidFill>
              <a:ln w="12700">
                <a:solidFill>
                  <a:srgbClr val="FF0000"/>
                </a:solidFill>
              </a:ln>
            </c:spPr>
          </c:marker>
          <c:dPt>
            <c:idx val="0"/>
            <c:marker>
              <c:symbol val="square"/>
              <c:size val="3"/>
              <c:spPr>
                <a:solidFill>
                  <a:srgbClr val="FF0000"/>
                </a:solidFill>
                <a:ln w="22225" cmpd="sng">
                  <a:solidFill>
                    <a:srgbClr val="FF0000"/>
                  </a:solidFill>
                </a:ln>
              </c:spPr>
            </c:marker>
            <c:bubble3D val="0"/>
            <c:spPr>
              <a:ln w="15875">
                <a:solidFill>
                  <a:srgbClr val="005D9E"/>
                </a:solidFill>
              </a:ln>
            </c:spPr>
            <c:extLst>
              <c:ext xmlns:c16="http://schemas.microsoft.com/office/drawing/2014/chart" uri="{C3380CC4-5D6E-409C-BE32-E72D297353CC}">
                <c16:uniqueId val="{00000001-EA6A-44A4-B12B-C34B0F30FAB4}"/>
              </c:ext>
            </c:extLst>
          </c:dPt>
          <c:dPt>
            <c:idx val="1"/>
            <c:marker>
              <c:symbol val="square"/>
              <c:size val="3"/>
              <c:spPr>
                <a:solidFill>
                  <a:srgbClr val="FF0000"/>
                </a:solidFill>
                <a:ln w="22225">
                  <a:solidFill>
                    <a:srgbClr val="FF0000"/>
                  </a:solidFill>
                </a:ln>
              </c:spPr>
            </c:marker>
            <c:bubble3D val="0"/>
            <c:extLst>
              <c:ext xmlns:c16="http://schemas.microsoft.com/office/drawing/2014/chart" uri="{C3380CC4-5D6E-409C-BE32-E72D297353CC}">
                <c16:uniqueId val="{00000002-EA6A-44A4-B12B-C34B0F30FAB4}"/>
              </c:ext>
            </c:extLst>
          </c:dPt>
          <c:dPt>
            <c:idx val="2"/>
            <c:marker>
              <c:symbol val="square"/>
              <c:size val="3"/>
              <c:spPr>
                <a:solidFill>
                  <a:srgbClr val="FF0000"/>
                </a:solidFill>
                <a:ln w="22225">
                  <a:solidFill>
                    <a:srgbClr val="FF0000"/>
                  </a:solidFill>
                </a:ln>
              </c:spPr>
            </c:marker>
            <c:bubble3D val="0"/>
            <c:extLst>
              <c:ext xmlns:c16="http://schemas.microsoft.com/office/drawing/2014/chart" uri="{C3380CC4-5D6E-409C-BE32-E72D297353CC}">
                <c16:uniqueId val="{00000003-EA6A-44A4-B12B-C34B0F30FAB4}"/>
              </c:ext>
            </c:extLst>
          </c:dPt>
          <c:dPt>
            <c:idx val="3"/>
            <c:marker>
              <c:spPr>
                <a:solidFill>
                  <a:srgbClr val="1C1C1C"/>
                </a:solidFill>
                <a:ln w="22225">
                  <a:solidFill>
                    <a:srgbClr val="1C1C1C"/>
                  </a:solidFill>
                </a:ln>
              </c:spPr>
            </c:marker>
            <c:bubble3D val="0"/>
            <c:extLst>
              <c:ext xmlns:c16="http://schemas.microsoft.com/office/drawing/2014/chart" uri="{C3380CC4-5D6E-409C-BE32-E72D297353CC}">
                <c16:uniqueId val="{00000004-EA6A-44A4-B12B-C34B0F30FAB4}"/>
              </c:ext>
            </c:extLst>
          </c:dPt>
          <c:dPt>
            <c:idx val="4"/>
            <c:marker>
              <c:spPr>
                <a:noFill/>
                <a:ln w="22225">
                  <a:solidFill>
                    <a:srgbClr val="1D1DE6">
                      <a:alpha val="90000"/>
                    </a:srgbClr>
                  </a:solidFill>
                </a:ln>
              </c:spPr>
            </c:marker>
            <c:bubble3D val="0"/>
            <c:extLst>
              <c:ext xmlns:c16="http://schemas.microsoft.com/office/drawing/2014/chart" uri="{C3380CC4-5D6E-409C-BE32-E72D297353CC}">
                <c16:uniqueId val="{00000005-EA6A-44A4-B12B-C34B0F30FAB4}"/>
              </c:ext>
            </c:extLst>
          </c:dPt>
          <c:dPt>
            <c:idx val="5"/>
            <c:marker>
              <c:spPr>
                <a:noFill/>
                <a:ln w="22225">
                  <a:solidFill>
                    <a:srgbClr val="1D1DE6">
                      <a:alpha val="90000"/>
                    </a:srgbClr>
                  </a:solidFill>
                </a:ln>
              </c:spPr>
            </c:marker>
            <c:bubble3D val="0"/>
            <c:extLst>
              <c:ext xmlns:c16="http://schemas.microsoft.com/office/drawing/2014/chart" uri="{C3380CC4-5D6E-409C-BE32-E72D297353CC}">
                <c16:uniqueId val="{00000006-EA6A-44A4-B12B-C34B0F30FAB4}"/>
              </c:ext>
            </c:extLst>
          </c:dPt>
          <c:dPt>
            <c:idx val="6"/>
            <c:marker>
              <c:spPr>
                <a:noFill/>
                <a:ln w="22225">
                  <a:solidFill>
                    <a:srgbClr val="1D1DE6">
                      <a:alpha val="90000"/>
                    </a:srgbClr>
                  </a:solidFill>
                </a:ln>
              </c:spPr>
            </c:marker>
            <c:bubble3D val="0"/>
            <c:extLst>
              <c:ext xmlns:c16="http://schemas.microsoft.com/office/drawing/2014/chart" uri="{C3380CC4-5D6E-409C-BE32-E72D297353CC}">
                <c16:uniqueId val="{00000007-EA6A-44A4-B12B-C34B0F30FAB4}"/>
              </c:ext>
            </c:extLst>
          </c:dPt>
          <c:xVal>
            <c:numRef>
              <c:f>Tabelle1!$E$8:$E$14</c:f>
              <c:numCache>
                <c:formatCode>0.0</c:formatCode>
                <c:ptCount val="7"/>
                <c:pt idx="0">
                  <c:v>70.32897285670505</c:v>
                </c:pt>
                <c:pt idx="1">
                  <c:v>60.463197774615821</c:v>
                </c:pt>
                <c:pt idx="2">
                  <c:v>49.347757848795304</c:v>
                </c:pt>
                <c:pt idx="3">
                  <c:v>24.551776475811039</c:v>
                </c:pt>
                <c:pt idx="4">
                  <c:v>0.69149251312808269</c:v>
                </c:pt>
                <c:pt idx="5">
                  <c:v>-9.2609253964402569</c:v>
                </c:pt>
                <c:pt idx="6">
                  <c:v>-19.626216538064792</c:v>
                </c:pt>
              </c:numCache>
            </c:numRef>
          </c:xVal>
          <c:yVal>
            <c:numRef>
              <c:f>Tabelle1!$G$8:$G$14</c:f>
              <c:numCache>
                <c:formatCode>0.00</c:formatCode>
                <c:ptCount val="7"/>
                <c:pt idx="0">
                  <c:v>0.79453360250333405</c:v>
                </c:pt>
                <c:pt idx="1">
                  <c:v>0.52204577676101604</c:v>
                </c:pt>
                <c:pt idx="2">
                  <c:v>0.30727873860113125</c:v>
                </c:pt>
                <c:pt idx="3">
                  <c:v>0.12003162851145674</c:v>
                </c:pt>
                <c:pt idx="4">
                  <c:v>0.88692043671715759</c:v>
                </c:pt>
                <c:pt idx="5">
                  <c:v>2.4108997064172097</c:v>
                </c:pt>
                <c:pt idx="6">
                  <c:v>5.2069798271798486</c:v>
                </c:pt>
              </c:numCache>
            </c:numRef>
          </c:yVal>
          <c:smooth val="1"/>
          <c:extLst>
            <c:ext xmlns:c16="http://schemas.microsoft.com/office/drawing/2014/chart" uri="{C3380CC4-5D6E-409C-BE32-E72D297353CC}">
              <c16:uniqueId val="{00000008-EA6A-44A4-B12B-C34B0F30FAB4}"/>
            </c:ext>
          </c:extLst>
        </c:ser>
        <c:dLbls>
          <c:showLegendKey val="0"/>
          <c:showVal val="0"/>
          <c:showCatName val="0"/>
          <c:showSerName val="0"/>
          <c:showPercent val="0"/>
          <c:showBubbleSize val="0"/>
        </c:dLbls>
        <c:axId val="573832944"/>
        <c:axId val="573831264"/>
      </c:scatterChart>
      <c:valAx>
        <c:axId val="573832944"/>
        <c:scaling>
          <c:orientation val="minMax"/>
          <c:max val="75"/>
          <c:min val="-25"/>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l-GR" sz="1100" b="1" dirty="0"/>
                  <a:t>ϑ</a:t>
                </a:r>
                <a:r>
                  <a:rPr lang="de-CH" sz="1100" b="1" dirty="0"/>
                  <a:t>  </a:t>
                </a:r>
                <a:r>
                  <a:rPr lang="de-CH" sz="1100" b="1" dirty="0">
                    <a:latin typeface="Calibri" panose="020F0502020204030204" pitchFamily="34" charset="0"/>
                  </a:rPr>
                  <a:t>[</a:t>
                </a:r>
                <a:r>
                  <a:rPr lang="de-CH" sz="950" b="1" i="0" u="none" strike="noStrike" baseline="0" dirty="0">
                    <a:effectLst/>
                  </a:rPr>
                  <a:t>°C</a:t>
                </a:r>
                <a:r>
                  <a:rPr lang="de-CH" sz="1100" b="1" dirty="0">
                    <a:latin typeface="Calibri" panose="020F0502020204030204" pitchFamily="34" charset="0"/>
                  </a:rPr>
                  <a:t>]</a:t>
                </a:r>
                <a:endParaRPr lang="de-CH" sz="1100" b="1" dirty="0"/>
              </a:p>
            </c:rich>
          </c:tx>
          <c:layout>
            <c:manualLayout>
              <c:xMode val="edge"/>
              <c:yMode val="edge"/>
              <c:x val="0.3905893108282385"/>
              <c:y val="0.82940545609671068"/>
            </c:manualLayout>
          </c:layout>
          <c:overlay val="0"/>
          <c:spPr>
            <a:noFill/>
            <a:ln>
              <a:noFill/>
            </a:ln>
            <a:effectLst/>
          </c:spPr>
        </c:title>
        <c:numFmt formatCode="0" sourceLinked="0"/>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831264"/>
        <c:crosses val="autoZero"/>
        <c:crossBetween val="midCat"/>
        <c:majorUnit val="25"/>
        <c:minorUnit val="5"/>
      </c:valAx>
      <c:valAx>
        <c:axId val="573831264"/>
        <c:scaling>
          <c:orientation val="minMax"/>
          <c:max val="6"/>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sz="1200" b="1" dirty="0" err="1"/>
                  <a:t>Aging</a:t>
                </a:r>
                <a:r>
                  <a:rPr lang="de-CH" sz="1200" b="1" dirty="0"/>
                  <a:t> Rate</a:t>
                </a:r>
              </a:p>
              <a:p>
                <a:pPr>
                  <a:defRPr sz="1000" b="0" i="0" u="none" strike="noStrike" kern="1200" baseline="0">
                    <a:solidFill>
                      <a:schemeClr val="tx1">
                        <a:lumMod val="65000"/>
                        <a:lumOff val="35000"/>
                      </a:schemeClr>
                    </a:solidFill>
                    <a:latin typeface="+mn-lt"/>
                    <a:ea typeface="+mn-ea"/>
                    <a:cs typeface="+mn-cs"/>
                  </a:defRPr>
                </a:pPr>
                <a:endParaRPr lang="de-CH" dirty="0"/>
              </a:p>
            </c:rich>
          </c:tx>
          <c:overlay val="0"/>
          <c:spPr>
            <a:noFill/>
            <a:ln>
              <a:noFill/>
            </a:ln>
            <a:effectLst/>
          </c:spPr>
        </c:title>
        <c:numFmt formatCode="0" sourceLinked="0"/>
        <c:majorTickMark val="none"/>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3832944"/>
        <c:crossesAt val="-25"/>
        <c:crossBetween val="midCat"/>
        <c:minorUnit val="0.5"/>
      </c:valAx>
      <c:spPr>
        <a:noFill/>
        <a:ln w="19050">
          <a:solidFill>
            <a:srgbClr val="1C1C1C"/>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5506" tIns="47754" rIns="95506" bIns="47754" rtlCol="0"/>
          <a:lstStyle>
            <a:lvl1pPr algn="l">
              <a:defRPr sz="1300"/>
            </a:lvl1pPr>
          </a:lstStyle>
          <a:p>
            <a:endParaRPr lang="de-CH"/>
          </a:p>
        </p:txBody>
      </p:sp>
      <p:sp>
        <p:nvSpPr>
          <p:cNvPr id="3" name="Datumsplatzhalter 2"/>
          <p:cNvSpPr>
            <a:spLocks noGrp="1"/>
          </p:cNvSpPr>
          <p:nvPr>
            <p:ph type="dt" idx="1"/>
          </p:nvPr>
        </p:nvSpPr>
        <p:spPr>
          <a:xfrm>
            <a:off x="4023992" y="0"/>
            <a:ext cx="3078427" cy="513508"/>
          </a:xfrm>
          <a:prstGeom prst="rect">
            <a:avLst/>
          </a:prstGeom>
        </p:spPr>
        <p:txBody>
          <a:bodyPr vert="horz" lIns="95506" tIns="47754" rIns="95506" bIns="47754" rtlCol="0"/>
          <a:lstStyle>
            <a:lvl1pPr algn="r">
              <a:defRPr sz="1300"/>
            </a:lvl1pPr>
          </a:lstStyle>
          <a:p>
            <a:fld id="{CD103423-AA92-4463-B546-25051055BE5B}" type="datetimeFigureOut">
              <a:rPr lang="de-CH" smtClean="0"/>
              <a:t>04.02.2025</a:t>
            </a:fld>
            <a:endParaRPr lang="de-CH"/>
          </a:p>
        </p:txBody>
      </p:sp>
      <p:sp>
        <p:nvSpPr>
          <p:cNvPr id="4" name="Folienbildplatzhalt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5506" tIns="47754" rIns="95506" bIns="47754" rtlCol="0" anchor="ctr"/>
          <a:lstStyle/>
          <a:p>
            <a:endParaRPr lang="de-CH"/>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5506" tIns="47754" rIns="95506" bIns="4775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721110"/>
            <a:ext cx="3078427" cy="513507"/>
          </a:xfrm>
          <a:prstGeom prst="rect">
            <a:avLst/>
          </a:prstGeom>
        </p:spPr>
        <p:txBody>
          <a:bodyPr vert="horz" lIns="95506" tIns="47754" rIns="95506" bIns="47754" rtlCol="0" anchor="b"/>
          <a:lstStyle>
            <a:lvl1pPr algn="l">
              <a:defRPr sz="1300"/>
            </a:lvl1pPr>
          </a:lstStyle>
          <a:p>
            <a:endParaRPr lang="de-CH"/>
          </a:p>
        </p:txBody>
      </p:sp>
      <p:sp>
        <p:nvSpPr>
          <p:cNvPr id="7" name="Foliennummernplatzhalter 6"/>
          <p:cNvSpPr>
            <a:spLocks noGrp="1"/>
          </p:cNvSpPr>
          <p:nvPr>
            <p:ph type="sldNum" sz="quarter" idx="5"/>
          </p:nvPr>
        </p:nvSpPr>
        <p:spPr>
          <a:xfrm>
            <a:off x="4023992" y="9721110"/>
            <a:ext cx="3078427" cy="513507"/>
          </a:xfrm>
          <a:prstGeom prst="rect">
            <a:avLst/>
          </a:prstGeom>
        </p:spPr>
        <p:txBody>
          <a:bodyPr vert="horz" lIns="95506" tIns="47754" rIns="95506" bIns="47754" rtlCol="0" anchor="b"/>
          <a:lstStyle>
            <a:lvl1pPr algn="r">
              <a:defRPr sz="1300"/>
            </a:lvl1pPr>
          </a:lstStyle>
          <a:p>
            <a:fld id="{0AC0FE12-1407-4B9A-BADD-FA5707FF6D22}" type="slidenum">
              <a:rPr lang="de-CH" smtClean="0"/>
              <a:t>‹Nr.›</a:t>
            </a:fld>
            <a:endParaRPr lang="de-CH"/>
          </a:p>
        </p:txBody>
      </p:sp>
    </p:spTree>
    <p:extLst>
      <p:ext uri="{BB962C8B-B14F-4D97-AF65-F5344CB8AC3E}">
        <p14:creationId xmlns:p14="http://schemas.microsoft.com/office/powerpoint/2010/main" val="287330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a:prstGeom prst="rect">
            <a:avLst/>
          </a:prstGeom>
        </p:spPr>
        <p:txBody>
          <a:bodyPr anchor="t">
            <a:normAutofit/>
          </a:bodyPr>
          <a:lstStyle>
            <a:lvl1pPr algn="l">
              <a:defRPr sz="4899"/>
            </a:lvl1pPr>
          </a:lstStyle>
          <a:p>
            <a:r>
              <a:rPr lang="en-US" dirty="0"/>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Tree>
    <p:extLst>
      <p:ext uri="{BB962C8B-B14F-4D97-AF65-F5344CB8AC3E}">
        <p14:creationId xmlns:p14="http://schemas.microsoft.com/office/powerpoint/2010/main" val="258943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7" name="Title Placeholder 1">
            <a:extLst>
              <a:ext uri="{FF2B5EF4-FFF2-40B4-BE49-F238E27FC236}">
                <a16:creationId xmlns:a16="http://schemas.microsoft.com/office/drawing/2014/main" id="{5EDB58EA-FEBF-1702-47DD-220B63A6FB0F}"/>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7868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194" y="1175163"/>
            <a:ext cx="4502806" cy="5001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93865" y="1175163"/>
            <a:ext cx="4502806" cy="5001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6" name="Footer Placeholder 5"/>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7" name="Slide Number Placeholder 6"/>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8" name="Title Placeholder 1">
            <a:extLst>
              <a:ext uri="{FF2B5EF4-FFF2-40B4-BE49-F238E27FC236}">
                <a16:creationId xmlns:a16="http://schemas.microsoft.com/office/drawing/2014/main" id="{A9479808-0A93-7E4D-0ED4-B2D05A1935E7}"/>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299849208"/>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0194" y="855813"/>
            <a:ext cx="4502806" cy="639064"/>
          </a:xfrm>
        </p:spPr>
        <p:txBody>
          <a:bodyPr anchor="ctr"/>
          <a:lstStyle>
            <a:lvl1pPr marL="0" indent="0">
              <a:buNone/>
              <a:defRPr sz="2359"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5093865" y="842995"/>
            <a:ext cx="4502806" cy="651882"/>
          </a:xfrm>
        </p:spPr>
        <p:txBody>
          <a:bodyPr anchor="ctr">
            <a:normAutofit/>
          </a:bodyPr>
          <a:lstStyle>
            <a:lvl1pPr marL="0" indent="0">
              <a:buNone/>
              <a:defRPr sz="2359"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8" name="Footer Placeholder 7"/>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9" name="Slide Number Placeholder 8"/>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11" name="Content Placeholder 2"/>
          <p:cNvSpPr>
            <a:spLocks noGrp="1"/>
          </p:cNvSpPr>
          <p:nvPr>
            <p:ph sz="half" idx="13"/>
          </p:nvPr>
        </p:nvSpPr>
        <p:spPr>
          <a:xfrm>
            <a:off x="450194" y="1494878"/>
            <a:ext cx="4502806" cy="468208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5093865" y="1494877"/>
            <a:ext cx="4502806" cy="46820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28A41F6A-C6A5-C0B6-6945-1D442C7176DC}"/>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5869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4" name="Footer Placeholder 3"/>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5" name="Slide Number Placeholder 4"/>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6" name="Title Placeholder 1">
            <a:extLst>
              <a:ext uri="{FF2B5EF4-FFF2-40B4-BE49-F238E27FC236}">
                <a16:creationId xmlns:a16="http://schemas.microsoft.com/office/drawing/2014/main" id="{820957FE-70AE-628B-6749-5305DBB6B227}"/>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7335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987426"/>
            <a:ext cx="3194943" cy="1069973"/>
          </a:xfrm>
          <a:prstGeom prst="rect">
            <a:avLst/>
          </a:prstGeom>
        </p:spPr>
        <p:txBody>
          <a:bodyPr anchor="b">
            <a:normAutofit/>
          </a:bodyPr>
          <a:lstStyle>
            <a:lvl1pPr>
              <a:defRPr sz="2903"/>
            </a:lvl1pPr>
          </a:lstStyle>
          <a:p>
            <a:r>
              <a:rPr lang="en-US" dirty="0"/>
              <a:t>Click to edit Master title style</a:t>
            </a:r>
          </a:p>
        </p:txBody>
      </p:sp>
      <p:sp>
        <p:nvSpPr>
          <p:cNvPr id="3" name="Picture Placeholder 2"/>
          <p:cNvSpPr>
            <a:spLocks noGrp="1" noChangeAspect="1"/>
          </p:cNvSpPr>
          <p:nvPr>
            <p:ph type="pic" idx="1"/>
          </p:nvPr>
        </p:nvSpPr>
        <p:spPr>
          <a:xfrm>
            <a:off x="4211340" y="987427"/>
            <a:ext cx="5014912" cy="4873625"/>
          </a:xfrm>
        </p:spPr>
        <p:txBody>
          <a:bodyPr anchor="t"/>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6" name="Footer Placeholder 5"/>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7" name="Slide Number Placeholder 6"/>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8" name="Title Placeholder 1">
            <a:extLst>
              <a:ext uri="{FF2B5EF4-FFF2-40B4-BE49-F238E27FC236}">
                <a16:creationId xmlns:a16="http://schemas.microsoft.com/office/drawing/2014/main" id="{14B52A96-39FB-C409-6C55-1B572236048C}"/>
              </a:ext>
            </a:extLst>
          </p:cNvPr>
          <p:cNvSpPr txBox="1">
            <a:spLocks/>
          </p:cNvSpPr>
          <p:nvPr userDrawn="1"/>
        </p:nvSpPr>
        <p:spPr>
          <a:xfrm>
            <a:off x="1521501" y="0"/>
            <a:ext cx="7703461" cy="648000"/>
          </a:xfrm>
          <a:prstGeom prst="rect">
            <a:avLst/>
          </a:prstGeom>
        </p:spPr>
        <p:txBody>
          <a:bodyPr vert="horz" lIns="91440" tIns="45720" rIns="91440" bIns="45720" rtlCol="0" anchor="ctr">
            <a:normAutofit/>
          </a:bodyPr>
          <a:lstStyle>
            <a:lvl1pPr algn="ctr" defTabSz="914406" rtl="0" eaLnBrk="1" latinLnBrk="0" hangingPunct="1">
              <a:lnSpc>
                <a:spcPct val="90000"/>
              </a:lnSpc>
              <a:spcBef>
                <a:spcPct val="0"/>
              </a:spcBef>
              <a:buNone/>
              <a:defRPr sz="3266" kern="1200">
                <a:solidFill>
                  <a:schemeClr val="tx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71465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7" name="Title Placeholder 1">
            <a:extLst>
              <a:ext uri="{FF2B5EF4-FFF2-40B4-BE49-F238E27FC236}">
                <a16:creationId xmlns:a16="http://schemas.microsoft.com/office/drawing/2014/main" id="{AB284757-D67E-2270-BD42-203737D0C892}"/>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8180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82328" y="906248"/>
            <a:ext cx="4190702"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682328" y="1730159"/>
            <a:ext cx="4190702" cy="453115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5014913" y="906248"/>
            <a:ext cx="4211340"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5014913" y="1730160"/>
            <a:ext cx="4211340" cy="453115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pPr defTabSz="414772"/>
            <a:r>
              <a:rPr lang="en-US">
                <a:solidFill>
                  <a:prstClr val="white"/>
                </a:solidFill>
              </a:rPr>
              <a:t>Battery Course</a:t>
            </a:r>
            <a:endParaRPr lang="de-CH">
              <a:solidFill>
                <a:prstClr val="white"/>
              </a:solidFill>
            </a:endParaRPr>
          </a:p>
        </p:txBody>
      </p:sp>
      <p:sp>
        <p:nvSpPr>
          <p:cNvPr id="8" name="Fußzeilenplatzhalter 7"/>
          <p:cNvSpPr>
            <a:spLocks noGrp="1"/>
          </p:cNvSpPr>
          <p:nvPr>
            <p:ph type="ftr" sz="quarter" idx="11"/>
          </p:nvPr>
        </p:nvSpPr>
        <p:spPr/>
        <p:txBody>
          <a:bodyPr/>
          <a:lstStyle/>
          <a:p>
            <a:pPr defTabSz="414772"/>
            <a:r>
              <a:rPr lang="de-CH">
                <a:solidFill>
                  <a:prstClr val="white"/>
                </a:solidFill>
              </a:rPr>
              <a:t>04 - Thermal Design</a:t>
            </a:r>
          </a:p>
        </p:txBody>
      </p:sp>
      <p:sp>
        <p:nvSpPr>
          <p:cNvPr id="9" name="Foliennummernplatzhalter 8"/>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a:solidFill>
                <a:prstClr val="white"/>
              </a:solidFill>
            </a:endParaRPr>
          </a:p>
        </p:txBody>
      </p:sp>
      <p:sp>
        <p:nvSpPr>
          <p:cNvPr id="2" name="Title Placeholder 1">
            <a:extLst>
              <a:ext uri="{FF2B5EF4-FFF2-40B4-BE49-F238E27FC236}">
                <a16:creationId xmlns:a16="http://schemas.microsoft.com/office/drawing/2014/main" id="{5A6602EE-57D6-25C7-F266-5007962FA7D5}"/>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8208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t">
            <a:normAutofit/>
          </a:bodyPr>
          <a:lstStyle>
            <a:lvl1pPr algn="l">
              <a:defRPr sz="4899"/>
            </a:lvl1pPr>
          </a:lstStyle>
          <a:p>
            <a:r>
              <a:rPr lang="en-US" dirty="0"/>
              <a:t>Click to edit Master title style</a:t>
            </a:r>
          </a:p>
        </p:txBody>
      </p:sp>
      <p:sp>
        <p:nvSpPr>
          <p:cNvPr id="3" name="Subtitle 2"/>
          <p:cNvSpPr>
            <a:spLocks noGrp="1"/>
          </p:cNvSpPr>
          <p:nvPr>
            <p:ph type="subTitle" idx="1"/>
          </p:nvPr>
        </p:nvSpPr>
        <p:spPr>
          <a:xfrm>
            <a:off x="1238250" y="3602039"/>
            <a:ext cx="7429500" cy="1655762"/>
          </a:xfrm>
        </p:spPr>
        <p:txBody>
          <a:bodyPr/>
          <a:lstStyle>
            <a:lvl1pPr marL="0" indent="0" algn="ctr">
              <a:buNone/>
              <a:defRPr sz="254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6" name="Slide Number Placeholder 5"/>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Tree>
    <p:extLst>
      <p:ext uri="{BB962C8B-B14F-4D97-AF65-F5344CB8AC3E}">
        <p14:creationId xmlns:p14="http://schemas.microsoft.com/office/powerpoint/2010/main" val="187350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002346"/>
            <a:ext cx="8543925" cy="51746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hteck 6"/>
          <p:cNvSpPr/>
          <p:nvPr userDrawn="1"/>
        </p:nvSpPr>
        <p:spPr>
          <a:xfrm>
            <a:off x="0" y="6496314"/>
            <a:ext cx="9906000" cy="3616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2"/>
          </p:nvPr>
        </p:nvSpPr>
        <p:spPr>
          <a:xfrm>
            <a:off x="681037" y="6496314"/>
            <a:ext cx="2228850" cy="365125"/>
          </a:xfrm>
          <a:prstGeom prst="rect">
            <a:avLst/>
          </a:prstGeom>
        </p:spPr>
        <p:txBody>
          <a:bodyPr vert="horz" lIns="91440" tIns="45720" rIns="91440" bIns="45720" rtlCol="0" anchor="ctr"/>
          <a:lstStyle>
            <a:lvl1pPr algn="l">
              <a:defRPr sz="1200">
                <a:solidFill>
                  <a:schemeClr val="bg1"/>
                </a:solidFill>
              </a:defRPr>
            </a:lvl1pPr>
          </a:lstStyle>
          <a:p>
            <a:pPr defTabSz="414772"/>
            <a:r>
              <a:rPr lang="en-US">
                <a:solidFill>
                  <a:prstClr val="white"/>
                </a:solidFill>
              </a:rPr>
              <a:t>Battery Course</a:t>
            </a:r>
            <a:endParaRPr lang="de-CH" dirty="0">
              <a:solidFill>
                <a:prstClr val="white"/>
              </a:solidFill>
            </a:endParaRPr>
          </a:p>
        </p:txBody>
      </p:sp>
      <p:sp>
        <p:nvSpPr>
          <p:cNvPr id="5" name="Footer Placeholder 4"/>
          <p:cNvSpPr>
            <a:spLocks noGrp="1"/>
          </p:cNvSpPr>
          <p:nvPr>
            <p:ph type="ftr" sz="quarter" idx="3"/>
          </p:nvPr>
        </p:nvSpPr>
        <p:spPr>
          <a:xfrm>
            <a:off x="3281363" y="6496314"/>
            <a:ext cx="3343275" cy="365125"/>
          </a:xfrm>
          <a:prstGeom prst="rect">
            <a:avLst/>
          </a:prstGeom>
        </p:spPr>
        <p:txBody>
          <a:bodyPr vert="horz" lIns="91440" tIns="45720" rIns="91440" bIns="45720" rtlCol="0" anchor="ctr"/>
          <a:lstStyle>
            <a:lvl1pPr algn="ctr">
              <a:defRPr sz="1200">
                <a:solidFill>
                  <a:schemeClr val="bg1"/>
                </a:solidFill>
              </a:defRPr>
            </a:lvl1pPr>
          </a:lstStyle>
          <a:p>
            <a:pPr defTabSz="414772"/>
            <a:r>
              <a:rPr lang="de-CH">
                <a:solidFill>
                  <a:prstClr val="white"/>
                </a:solidFill>
              </a:rPr>
              <a:t>04 - Thermal Design</a:t>
            </a:r>
            <a:endParaRPr lang="de-CH" dirty="0">
              <a:solidFill>
                <a:prstClr val="white"/>
              </a:solidFill>
            </a:endParaRPr>
          </a:p>
        </p:txBody>
      </p:sp>
      <p:sp>
        <p:nvSpPr>
          <p:cNvPr id="6" name="Slide Number Placeholder 5"/>
          <p:cNvSpPr>
            <a:spLocks noGrp="1"/>
          </p:cNvSpPr>
          <p:nvPr>
            <p:ph type="sldNum" sz="quarter" idx="4"/>
          </p:nvPr>
        </p:nvSpPr>
        <p:spPr>
          <a:xfrm>
            <a:off x="6996113" y="6496314"/>
            <a:ext cx="2228850" cy="365125"/>
          </a:xfrm>
          <a:prstGeom prst="rect">
            <a:avLst/>
          </a:prstGeom>
        </p:spPr>
        <p:txBody>
          <a:bodyPr vert="horz" lIns="91440" tIns="45720" rIns="91440" bIns="45720" rtlCol="0" anchor="ctr"/>
          <a:lstStyle>
            <a:lvl1pPr algn="r">
              <a:defRPr sz="1200">
                <a:solidFill>
                  <a:schemeClr val="bg1"/>
                </a:solidFill>
              </a:defRPr>
            </a:lvl1pPr>
          </a:lstStyle>
          <a:p>
            <a:pPr defTabSz="414772"/>
            <a:fld id="{4E3A50CD-A9EF-43DC-AE9C-C4361F522DED}" type="slidenum">
              <a:rPr lang="de-CH" smtClean="0">
                <a:solidFill>
                  <a:prstClr val="white"/>
                </a:solidFill>
              </a:rPr>
              <a:pPr defTabSz="414772"/>
              <a:t>‹Nr.›</a:t>
            </a:fld>
            <a:endParaRPr lang="de-CH" dirty="0">
              <a:solidFill>
                <a:prstClr val="white"/>
              </a:solidFill>
            </a:endParaRPr>
          </a:p>
        </p:txBody>
      </p:sp>
      <p:sp>
        <p:nvSpPr>
          <p:cNvPr id="15" name="Title Placeholder 1">
            <a:extLst>
              <a:ext uri="{FF2B5EF4-FFF2-40B4-BE49-F238E27FC236}">
                <a16:creationId xmlns:a16="http://schemas.microsoft.com/office/drawing/2014/main" id="{8BFBA9F7-AE48-4274-A397-EE9B3E0AF3B5}"/>
              </a:ext>
            </a:extLst>
          </p:cNvPr>
          <p:cNvSpPr>
            <a:spLocks noGrp="1"/>
          </p:cNvSpPr>
          <p:nvPr>
            <p:ph type="title"/>
          </p:nvPr>
        </p:nvSpPr>
        <p:spPr>
          <a:xfrm>
            <a:off x="1521501" y="0"/>
            <a:ext cx="7703461" cy="648000"/>
          </a:xfrm>
          <a:prstGeom prst="rect">
            <a:avLst/>
          </a:prstGeom>
        </p:spPr>
        <p:txBody>
          <a:bodyPr vert="horz" lIns="91440" tIns="45720" rIns="91440" bIns="45720" rtlCol="0" anchor="ctr">
            <a:normAutofit/>
          </a:bodyPr>
          <a:lstStyle/>
          <a:p>
            <a:r>
              <a:rPr lang="en-US" dirty="0"/>
              <a:t>Click to edit Master title style</a:t>
            </a:r>
          </a:p>
        </p:txBody>
      </p:sp>
      <p:cxnSp>
        <p:nvCxnSpPr>
          <p:cNvPr id="17" name="Straight Connector 9">
            <a:extLst>
              <a:ext uri="{FF2B5EF4-FFF2-40B4-BE49-F238E27FC236}">
                <a16:creationId xmlns:a16="http://schemas.microsoft.com/office/drawing/2014/main" id="{228178E0-DD63-4421-92C0-D1CDD9739566}"/>
              </a:ext>
            </a:extLst>
          </p:cNvPr>
          <p:cNvCxnSpPr/>
          <p:nvPr userDrawn="1"/>
        </p:nvCxnSpPr>
        <p:spPr>
          <a:xfrm>
            <a:off x="0" y="646331"/>
            <a:ext cx="990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0">
            <a:extLst>
              <a:ext uri="{FF2B5EF4-FFF2-40B4-BE49-F238E27FC236}">
                <a16:creationId xmlns:a16="http://schemas.microsoft.com/office/drawing/2014/main" id="{3F2D6CD5-EBD8-4E95-8859-83C8D04BFA58}"/>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22576" y="23405"/>
            <a:ext cx="1276349" cy="599520"/>
          </a:xfrm>
          <a:prstGeom prst="rect">
            <a:avLst/>
          </a:prstGeom>
        </p:spPr>
      </p:pic>
    </p:spTree>
    <p:extLst>
      <p:ext uri="{BB962C8B-B14F-4D97-AF65-F5344CB8AC3E}">
        <p14:creationId xmlns:p14="http://schemas.microsoft.com/office/powerpoint/2010/main" val="685342631"/>
      </p:ext>
    </p:extLst>
  </p:cSld>
  <p:clrMap bg1="lt1" tx1="dk1" bg2="lt2" tx2="dk2" accent1="accent1" accent2="accent2" accent3="accent3" accent4="accent4" accent5="accent5" accent6="accent6" hlink="hlink" folHlink="folHlink"/>
  <p:sldLayoutIdLst>
    <p:sldLayoutId id="2147483702" r:id="rId1"/>
    <p:sldLayoutId id="2147483701" r:id="rId2"/>
    <p:sldLayoutId id="2147483703" r:id="rId3"/>
    <p:sldLayoutId id="2147483704" r:id="rId4"/>
    <p:sldLayoutId id="2147483705" r:id="rId5"/>
    <p:sldLayoutId id="2147483708" r:id="rId6"/>
    <p:sldLayoutId id="2147483709" r:id="rId7"/>
    <p:sldLayoutId id="2147483711" r:id="rId8"/>
    <p:sldLayoutId id="2147483712" r:id="rId9"/>
  </p:sldLayoutIdLst>
  <p:hf hdr="0"/>
  <p:txStyles>
    <p:titleStyle>
      <a:lvl1pPr algn="ctr" defTabSz="914406" rtl="0" eaLnBrk="1" latinLnBrk="0" hangingPunct="1">
        <a:lnSpc>
          <a:spcPct val="90000"/>
        </a:lnSpc>
        <a:spcBef>
          <a:spcPct val="0"/>
        </a:spcBef>
        <a:buNone/>
        <a:defRPr sz="3266" kern="1200">
          <a:solidFill>
            <a:schemeClr val="tx1"/>
          </a:solidFill>
          <a:latin typeface="+mj-lt"/>
          <a:ea typeface="+mj-ea"/>
          <a:cs typeface="+mj-cs"/>
        </a:defRPr>
      </a:lvl1pPr>
    </p:titleStyle>
    <p:bodyStyle>
      <a:lvl1pPr marL="228602" indent="-228602" algn="l" defTabSz="914406" rtl="0" eaLnBrk="1" latinLnBrk="0" hangingPunct="1">
        <a:lnSpc>
          <a:spcPct val="90000"/>
        </a:lnSpc>
        <a:spcBef>
          <a:spcPts val="1000"/>
        </a:spcBef>
        <a:buFont typeface="Arial" panose="020B0604020202020204" pitchFamily="34" charset="0"/>
        <a:buChar char="•"/>
        <a:defRPr sz="2359"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177"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814"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633"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45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hyperlink" Target="https://he.wikipedia.org/wiki/%D7%9E%D7%99%D7%97%D7%96%D7%95%D7%A8" TargetMode="External"/><Relationship Id="rId21" Type="http://schemas.openxmlformats.org/officeDocument/2006/relationships/hyperlink" Target="https://freepngimg.com/png/9794-battery-charging-picture" TargetMode="External"/><Relationship Id="rId7" Type="http://schemas.openxmlformats.org/officeDocument/2006/relationships/hyperlink" Target="https://journals.sagepub.com/doi/abs/10.1177/01445987231176308" TargetMode="External"/><Relationship Id="rId12" Type="http://schemas.openxmlformats.org/officeDocument/2006/relationships/hyperlink" Target="https://fabacademy.org/archives/2015/as/students/shoval.or/week17.html" TargetMode="External"/><Relationship Id="rId17" Type="http://schemas.openxmlformats.org/officeDocument/2006/relationships/hyperlink" Target="https://freepngimg.com/png/90037-battery-charger-black-iphone-text-white" TargetMode="External"/><Relationship Id="rId2" Type="http://schemas.openxmlformats.org/officeDocument/2006/relationships/image" Target="../media/image2.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7.png"/><Relationship Id="rId5" Type="http://schemas.openxmlformats.org/officeDocument/2006/relationships/hyperlink" Target="https://www.pngall.com/rule-png/" TargetMode="External"/><Relationship Id="rId15" Type="http://schemas.openxmlformats.org/officeDocument/2006/relationships/image" Target="../media/image9.png"/><Relationship Id="rId10" Type="http://schemas.openxmlformats.org/officeDocument/2006/relationships/hyperlink" Target="https://openclipart.org/detail/189594/battery-levels.-niveles-de-carga-de-bater%C3%ADa-by-ehecatl1138-189594" TargetMode="External"/><Relationship Id="rId19" Type="http://schemas.openxmlformats.org/officeDocument/2006/relationships/hyperlink" Target="https://pixabay.com/de/starke-hitze-hei%C3%9F-gefahr-warnung-98817/" TargetMode="External"/><Relationship Id="rId4" Type="http://schemas.openxmlformats.org/officeDocument/2006/relationships/image" Target="../media/image3.gif"/><Relationship Id="rId9" Type="http://schemas.openxmlformats.org/officeDocument/2006/relationships/image" Target="../media/image6.png"/><Relationship Id="rId14" Type="http://schemas.openxmlformats.org/officeDocument/2006/relationships/hyperlink" Target="https://pixabay.com/en/battery-cell-electricity-energy-159196/" TargetMode="External"/><Relationship Id="rId22"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8760692F-58F9-2805-0F59-C8F189EBB6ED}"/>
              </a:ext>
            </a:extLst>
          </p:cNvPr>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5" name="Fußzeilenplatzhalter 4">
            <a:extLst>
              <a:ext uri="{FF2B5EF4-FFF2-40B4-BE49-F238E27FC236}">
                <a16:creationId xmlns:a16="http://schemas.microsoft.com/office/drawing/2014/main" id="{27B49697-D5BB-0A4C-EE6C-342572647634}"/>
              </a:ext>
            </a:extLst>
          </p:cNvPr>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6" name="Foliennummernplatzhalter 5">
            <a:extLst>
              <a:ext uri="{FF2B5EF4-FFF2-40B4-BE49-F238E27FC236}">
                <a16:creationId xmlns:a16="http://schemas.microsoft.com/office/drawing/2014/main" id="{5F86F891-73BA-0A0F-B1F2-80036CCB11D4}"/>
              </a:ext>
            </a:extLst>
          </p:cNvPr>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1</a:t>
            </a:fld>
            <a:endParaRPr lang="de-CH" dirty="0">
              <a:solidFill>
                <a:prstClr val="white"/>
              </a:solidFill>
            </a:endParaRPr>
          </a:p>
        </p:txBody>
      </p:sp>
      <p:sp>
        <p:nvSpPr>
          <p:cNvPr id="2" name="Titel 1">
            <a:extLst>
              <a:ext uri="{FF2B5EF4-FFF2-40B4-BE49-F238E27FC236}">
                <a16:creationId xmlns:a16="http://schemas.microsoft.com/office/drawing/2014/main" id="{0A409A6B-04C6-D60D-6C75-8C129D9D041B}"/>
              </a:ext>
            </a:extLst>
          </p:cNvPr>
          <p:cNvSpPr>
            <a:spLocks noGrp="1"/>
          </p:cNvSpPr>
          <p:nvPr>
            <p:ph type="title"/>
          </p:nvPr>
        </p:nvSpPr>
        <p:spPr/>
        <p:txBody>
          <a:bodyPr/>
          <a:lstStyle/>
          <a:p>
            <a:r>
              <a:rPr lang="en-US" dirty="0"/>
              <a:t>Li-Ion Battery Course</a:t>
            </a:r>
          </a:p>
        </p:txBody>
      </p:sp>
      <p:grpSp>
        <p:nvGrpSpPr>
          <p:cNvPr id="21" name="Gruppieren 20">
            <a:extLst>
              <a:ext uri="{FF2B5EF4-FFF2-40B4-BE49-F238E27FC236}">
                <a16:creationId xmlns:a16="http://schemas.microsoft.com/office/drawing/2014/main" id="{DE5DD83D-0221-7FF1-78AC-035322BE9868}"/>
              </a:ext>
            </a:extLst>
          </p:cNvPr>
          <p:cNvGrpSpPr/>
          <p:nvPr/>
        </p:nvGrpSpPr>
        <p:grpSpPr>
          <a:xfrm>
            <a:off x="222389" y="849121"/>
            <a:ext cx="9461223" cy="5691158"/>
            <a:chOff x="322526" y="849121"/>
            <a:chExt cx="9461223" cy="5691158"/>
          </a:xfrm>
        </p:grpSpPr>
        <p:grpSp>
          <p:nvGrpSpPr>
            <p:cNvPr id="25" name="Gruppieren 24">
              <a:extLst>
                <a:ext uri="{FF2B5EF4-FFF2-40B4-BE49-F238E27FC236}">
                  <a16:creationId xmlns:a16="http://schemas.microsoft.com/office/drawing/2014/main" id="{3F2DD8D5-51D3-6B8F-3786-A7B13F8ABE68}"/>
                </a:ext>
              </a:extLst>
            </p:cNvPr>
            <p:cNvGrpSpPr/>
            <p:nvPr/>
          </p:nvGrpSpPr>
          <p:grpSpPr>
            <a:xfrm>
              <a:off x="7163682" y="2062698"/>
              <a:ext cx="2504020" cy="806334"/>
              <a:chOff x="6995990" y="1953573"/>
              <a:chExt cx="2397950" cy="806334"/>
            </a:xfrm>
            <a:solidFill>
              <a:schemeClr val="bg2"/>
            </a:solidFill>
          </p:grpSpPr>
          <p:sp>
            <p:nvSpPr>
              <p:cNvPr id="10" name="Rechteck: abgerundete Ecken 9">
                <a:extLst>
                  <a:ext uri="{FF2B5EF4-FFF2-40B4-BE49-F238E27FC236}">
                    <a16:creationId xmlns:a16="http://schemas.microsoft.com/office/drawing/2014/main" id="{A3FBB422-14E7-D96C-8110-E0F6F1142855}"/>
                  </a:ext>
                </a:extLst>
              </p:cNvPr>
              <p:cNvSpPr/>
              <p:nvPr/>
            </p:nvSpPr>
            <p:spPr>
              <a:xfrm>
                <a:off x="6995990" y="1953573"/>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Circular Economy</a:t>
                </a:r>
              </a:p>
            </p:txBody>
          </p:sp>
          <p:pic>
            <p:nvPicPr>
              <p:cNvPr id="23" name="Grafik 22">
                <a:extLst>
                  <a:ext uri="{FF2B5EF4-FFF2-40B4-BE49-F238E27FC236}">
                    <a16:creationId xmlns:a16="http://schemas.microsoft.com/office/drawing/2014/main" id="{82AE3F99-8BC0-8632-54EB-7945F47CB347}"/>
                  </a:ext>
                  <a:ext uri="{C183D7F6-B498-43B3-948B-1728B52AA6E4}">
                    <adec:decorative xmlns:adec="http://schemas.microsoft.com/office/drawing/2017/decorative" val="1"/>
                  </a:ext>
                </a:extLst>
              </p:cNvPr>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51716" y="2078735"/>
                <a:ext cx="598854" cy="565417"/>
              </a:xfrm>
              <a:prstGeom prst="rect">
                <a:avLst/>
              </a:prstGeom>
              <a:grpFill/>
              <a:ln>
                <a:noFill/>
              </a:ln>
            </p:spPr>
          </p:pic>
        </p:grpSp>
        <p:grpSp>
          <p:nvGrpSpPr>
            <p:cNvPr id="29" name="Gruppieren 28">
              <a:extLst>
                <a:ext uri="{FF2B5EF4-FFF2-40B4-BE49-F238E27FC236}">
                  <a16:creationId xmlns:a16="http://schemas.microsoft.com/office/drawing/2014/main" id="{AA7EB16A-A9E5-E298-07D3-6A13E58DD49A}"/>
                </a:ext>
              </a:extLst>
            </p:cNvPr>
            <p:cNvGrpSpPr/>
            <p:nvPr/>
          </p:nvGrpSpPr>
          <p:grpSpPr>
            <a:xfrm>
              <a:off x="7385799" y="3550725"/>
              <a:ext cx="2397950" cy="806334"/>
              <a:chOff x="7293305" y="2873652"/>
              <a:chExt cx="2397950" cy="806334"/>
            </a:xfrm>
            <a:solidFill>
              <a:schemeClr val="bg2"/>
            </a:solidFill>
          </p:grpSpPr>
          <p:sp>
            <p:nvSpPr>
              <p:cNvPr id="12" name="Rechteck: abgerundete Ecken 11">
                <a:extLst>
                  <a:ext uri="{FF2B5EF4-FFF2-40B4-BE49-F238E27FC236}">
                    <a16:creationId xmlns:a16="http://schemas.microsoft.com/office/drawing/2014/main" id="{C79B045D-A41C-DEDB-4B6D-C31E303682BD}"/>
                  </a:ext>
                </a:extLst>
              </p:cNvPr>
              <p:cNvSpPr/>
              <p:nvPr/>
            </p:nvSpPr>
            <p:spPr>
              <a:xfrm>
                <a:off x="7293305" y="2873652"/>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Standard and Regulations</a:t>
                </a:r>
              </a:p>
            </p:txBody>
          </p:sp>
          <p:pic>
            <p:nvPicPr>
              <p:cNvPr id="27" name="Grafik 26">
                <a:extLst>
                  <a:ext uri="{FF2B5EF4-FFF2-40B4-BE49-F238E27FC236}">
                    <a16:creationId xmlns:a16="http://schemas.microsoft.com/office/drawing/2014/main" id="{6EDCFF4E-03C7-766A-372E-AA40F28CBC0A}"/>
                  </a:ext>
                  <a:ext uri="{C183D7F6-B498-43B3-948B-1728B52AA6E4}">
                    <adec:decorative xmlns:adec="http://schemas.microsoft.com/office/drawing/2017/decorative" val="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31521" y="2967597"/>
                <a:ext cx="919140" cy="618445"/>
              </a:xfrm>
              <a:prstGeom prst="rect">
                <a:avLst/>
              </a:prstGeom>
              <a:grpFill/>
              <a:ln>
                <a:noFill/>
              </a:ln>
            </p:spPr>
          </p:pic>
        </p:grpSp>
        <p:grpSp>
          <p:nvGrpSpPr>
            <p:cNvPr id="33" name="Gruppieren 32">
              <a:extLst>
                <a:ext uri="{FF2B5EF4-FFF2-40B4-BE49-F238E27FC236}">
                  <a16:creationId xmlns:a16="http://schemas.microsoft.com/office/drawing/2014/main" id="{3D1D3B65-64C9-E808-F9BA-9E7A57AD793B}"/>
                </a:ext>
              </a:extLst>
            </p:cNvPr>
            <p:cNvGrpSpPr/>
            <p:nvPr/>
          </p:nvGrpSpPr>
          <p:grpSpPr>
            <a:xfrm>
              <a:off x="2230025" y="849121"/>
              <a:ext cx="2397950" cy="806334"/>
              <a:chOff x="641389" y="977745"/>
              <a:chExt cx="2397950" cy="806334"/>
            </a:xfrm>
            <a:solidFill>
              <a:schemeClr val="bg2"/>
            </a:solidFill>
          </p:grpSpPr>
          <p:sp>
            <p:nvSpPr>
              <p:cNvPr id="7" name="Rechteck: abgerundete Ecken 6">
                <a:extLst>
                  <a:ext uri="{FF2B5EF4-FFF2-40B4-BE49-F238E27FC236}">
                    <a16:creationId xmlns:a16="http://schemas.microsoft.com/office/drawing/2014/main" id="{EB9926AE-F13A-4DC4-5694-1252B3320B9B}"/>
                  </a:ext>
                </a:extLst>
              </p:cNvPr>
              <p:cNvSpPr/>
              <p:nvPr/>
            </p:nvSpPr>
            <p:spPr>
              <a:xfrm>
                <a:off x="641389" y="977745"/>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Modelling and Validation</a:t>
                </a:r>
              </a:p>
            </p:txBody>
          </p:sp>
          <p:pic>
            <p:nvPicPr>
              <p:cNvPr id="31" name="Grafik 30">
                <a:extLst>
                  <a:ext uri="{FF2B5EF4-FFF2-40B4-BE49-F238E27FC236}">
                    <a16:creationId xmlns:a16="http://schemas.microsoft.com/office/drawing/2014/main" id="{08E9E5B3-543C-2468-348E-A29C470BA0E0}"/>
                  </a:ext>
                  <a:ext uri="{C183D7F6-B498-43B3-948B-1728B52AA6E4}">
                    <adec:decorative xmlns:adec="http://schemas.microsoft.com/office/drawing/2017/decorative" val="1"/>
                  </a:ext>
                </a:extLst>
              </p:cNvPr>
              <p:cNvPicPr>
                <a:picLocks noChangeAspect="1"/>
              </p:cNvPicPr>
              <p:nvPr/>
            </p:nvPicPr>
            <p:blipFill rotWithShape="1">
              <a:blip r:embed="rId6"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9682" r="15309" b="32710"/>
              <a:stretch/>
            </p:blipFill>
            <p:spPr>
              <a:xfrm>
                <a:off x="681037" y="1030684"/>
                <a:ext cx="880111" cy="700457"/>
              </a:xfrm>
              <a:prstGeom prst="rect">
                <a:avLst/>
              </a:prstGeom>
              <a:grpFill/>
              <a:ln>
                <a:noFill/>
              </a:ln>
            </p:spPr>
          </p:pic>
        </p:grpSp>
        <p:cxnSp>
          <p:nvCxnSpPr>
            <p:cNvPr id="35" name="Gerader Verbinder 34">
              <a:extLst>
                <a:ext uri="{FF2B5EF4-FFF2-40B4-BE49-F238E27FC236}">
                  <a16:creationId xmlns:a16="http://schemas.microsoft.com/office/drawing/2014/main" id="{CB605B3D-9E50-BA11-D9E2-FDA9C9544765}"/>
                </a:ext>
              </a:extLst>
            </p:cNvPr>
            <p:cNvCxnSpPr>
              <a:cxnSpLocks/>
            </p:cNvCxnSpPr>
            <p:nvPr/>
          </p:nvCxnSpPr>
          <p:spPr>
            <a:xfrm flipH="1">
              <a:off x="2167544" y="3207729"/>
              <a:ext cx="2984087" cy="16969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0C4704FD-31CC-79E8-C24B-B1E0D6CBB91B}"/>
                </a:ext>
              </a:extLst>
            </p:cNvPr>
            <p:cNvCxnSpPr>
              <a:cxnSpLocks/>
              <a:endCxn id="20" idx="3"/>
            </p:cNvCxnSpPr>
            <p:nvPr/>
          </p:nvCxnSpPr>
          <p:spPr>
            <a:xfrm flipH="1">
              <a:off x="2720476" y="3182577"/>
              <a:ext cx="2415140" cy="72520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BA3DD8C2-E56C-4B82-4CD2-CEC358C8EBEA}"/>
                </a:ext>
              </a:extLst>
            </p:cNvPr>
            <p:cNvCxnSpPr>
              <a:cxnSpLocks/>
              <a:endCxn id="7" idx="2"/>
            </p:cNvCxnSpPr>
            <p:nvPr/>
          </p:nvCxnSpPr>
          <p:spPr>
            <a:xfrm flipH="1" flipV="1">
              <a:off x="3429000" y="1655455"/>
              <a:ext cx="1670597" cy="138000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Gerader Verbinder 43">
              <a:extLst>
                <a:ext uri="{FF2B5EF4-FFF2-40B4-BE49-F238E27FC236}">
                  <a16:creationId xmlns:a16="http://schemas.microsoft.com/office/drawing/2014/main" id="{C8CE8E8E-3CCF-F94F-131F-F2349DE8262F}"/>
                </a:ext>
              </a:extLst>
            </p:cNvPr>
            <p:cNvCxnSpPr>
              <a:cxnSpLocks/>
              <a:endCxn id="8" idx="2"/>
            </p:cNvCxnSpPr>
            <p:nvPr/>
          </p:nvCxnSpPr>
          <p:spPr>
            <a:xfrm flipV="1">
              <a:off x="5209575" y="1655965"/>
              <a:ext cx="1298290" cy="134710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C6E728D9-1FE1-6367-CBD5-6853534259CE}"/>
                </a:ext>
              </a:extLst>
            </p:cNvPr>
            <p:cNvCxnSpPr>
              <a:cxnSpLocks/>
            </p:cNvCxnSpPr>
            <p:nvPr/>
          </p:nvCxnSpPr>
          <p:spPr>
            <a:xfrm flipH="1" flipV="1">
              <a:off x="2968311" y="2465865"/>
              <a:ext cx="2084005" cy="62519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Gerader Verbinder 49">
              <a:extLst>
                <a:ext uri="{FF2B5EF4-FFF2-40B4-BE49-F238E27FC236}">
                  <a16:creationId xmlns:a16="http://schemas.microsoft.com/office/drawing/2014/main" id="{40C7E397-8B00-F468-5D43-2D182C9199F9}"/>
                </a:ext>
              </a:extLst>
            </p:cNvPr>
            <p:cNvCxnSpPr>
              <a:cxnSpLocks/>
              <a:stCxn id="10" idx="1"/>
            </p:cNvCxnSpPr>
            <p:nvPr/>
          </p:nvCxnSpPr>
          <p:spPr>
            <a:xfrm flipH="1">
              <a:off x="5209575" y="2465865"/>
              <a:ext cx="1954107" cy="62519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Gerader Verbinder 52">
              <a:extLst>
                <a:ext uri="{FF2B5EF4-FFF2-40B4-BE49-F238E27FC236}">
                  <a16:creationId xmlns:a16="http://schemas.microsoft.com/office/drawing/2014/main" id="{C8955CB6-0F7B-05DB-4814-80FDA867474A}"/>
                </a:ext>
              </a:extLst>
            </p:cNvPr>
            <p:cNvCxnSpPr>
              <a:cxnSpLocks/>
              <a:endCxn id="12" idx="1"/>
            </p:cNvCxnSpPr>
            <p:nvPr/>
          </p:nvCxnSpPr>
          <p:spPr>
            <a:xfrm>
              <a:off x="5174600" y="3174067"/>
              <a:ext cx="2211199" cy="77982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Gerader Verbinder 56">
              <a:extLst>
                <a:ext uri="{FF2B5EF4-FFF2-40B4-BE49-F238E27FC236}">
                  <a16:creationId xmlns:a16="http://schemas.microsoft.com/office/drawing/2014/main" id="{DE5294DA-901D-5B75-1D69-1D9FD6417B2C}"/>
                </a:ext>
              </a:extLst>
            </p:cNvPr>
            <p:cNvCxnSpPr>
              <a:cxnSpLocks/>
              <a:endCxn id="17" idx="0"/>
            </p:cNvCxnSpPr>
            <p:nvPr/>
          </p:nvCxnSpPr>
          <p:spPr>
            <a:xfrm>
              <a:off x="5153275" y="3174067"/>
              <a:ext cx="3041813" cy="1730651"/>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AAA3D94-4281-DFA5-DC6C-73DC4527FC20}"/>
                </a:ext>
                <a:ext uri="{C183D7F6-B498-43B3-948B-1728B52AA6E4}">
                  <adec:decorative xmlns:adec="http://schemas.microsoft.com/office/drawing/2017/decorative" val="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r="4265"/>
            <a:stretch/>
          </p:blipFill>
          <p:spPr>
            <a:xfrm>
              <a:off x="3078289" y="2014854"/>
              <a:ext cx="3990109" cy="2051401"/>
            </a:xfrm>
            <a:prstGeom prst="rect">
              <a:avLst/>
            </a:prstGeom>
            <a:effectLst>
              <a:outerShdw blurRad="50800" dist="38100" dir="5400000" algn="t" rotWithShape="0">
                <a:prstClr val="black">
                  <a:alpha val="40000"/>
                </a:prstClr>
              </a:outerShdw>
            </a:effectLst>
          </p:spPr>
        </p:pic>
        <p:grpSp>
          <p:nvGrpSpPr>
            <p:cNvPr id="91" name="Gruppieren 90">
              <a:extLst>
                <a:ext uri="{FF2B5EF4-FFF2-40B4-BE49-F238E27FC236}">
                  <a16:creationId xmlns:a16="http://schemas.microsoft.com/office/drawing/2014/main" id="{C0301A40-FC3E-7DCA-BEBA-C6D49A003A69}"/>
                </a:ext>
              </a:extLst>
            </p:cNvPr>
            <p:cNvGrpSpPr/>
            <p:nvPr/>
          </p:nvGrpSpPr>
          <p:grpSpPr>
            <a:xfrm>
              <a:off x="6996113" y="4904718"/>
              <a:ext cx="2397950" cy="806334"/>
              <a:chOff x="6996113" y="5004474"/>
              <a:chExt cx="2397950" cy="806334"/>
            </a:xfrm>
            <a:solidFill>
              <a:schemeClr val="bg2"/>
            </a:solidFill>
          </p:grpSpPr>
          <p:sp>
            <p:nvSpPr>
              <p:cNvPr id="17" name="Rechteck: abgerundete Ecken 16">
                <a:extLst>
                  <a:ext uri="{FF2B5EF4-FFF2-40B4-BE49-F238E27FC236}">
                    <a16:creationId xmlns:a16="http://schemas.microsoft.com/office/drawing/2014/main" id="{45DA8EC9-A9CE-C67A-50D1-404C98F539E8}"/>
                  </a:ext>
                </a:extLst>
              </p:cNvPr>
              <p:cNvSpPr/>
              <p:nvPr/>
            </p:nvSpPr>
            <p:spPr>
              <a:xfrm>
                <a:off x="6996113" y="5004474"/>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Battery Ageing</a:t>
                </a:r>
              </a:p>
            </p:txBody>
          </p:sp>
          <p:pic>
            <p:nvPicPr>
              <p:cNvPr id="90" name="Grafik 89">
                <a:extLst>
                  <a:ext uri="{FF2B5EF4-FFF2-40B4-BE49-F238E27FC236}">
                    <a16:creationId xmlns:a16="http://schemas.microsoft.com/office/drawing/2014/main" id="{759A81B1-4264-6D1A-90BD-52A0AC8193EF}"/>
                  </a:ext>
                  <a:ext uri="{C183D7F6-B498-43B3-948B-1728B52AA6E4}">
                    <adec:decorative xmlns:adec="http://schemas.microsoft.com/office/drawing/2017/decorative" val="1"/>
                  </a:ext>
                </a:extLst>
              </p:cNvPr>
              <p:cNvPicPr>
                <a:picLocks noChangeAspect="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24715"/>
              <a:stretch/>
            </p:blipFill>
            <p:spPr>
              <a:xfrm>
                <a:off x="7066881" y="5136175"/>
                <a:ext cx="754653" cy="557997"/>
              </a:xfrm>
              <a:prstGeom prst="rect">
                <a:avLst/>
              </a:prstGeom>
              <a:grpFill/>
              <a:ln>
                <a:noFill/>
              </a:ln>
            </p:spPr>
          </p:pic>
        </p:grpSp>
        <p:grpSp>
          <p:nvGrpSpPr>
            <p:cNvPr id="22" name="Gruppieren 21">
              <a:extLst>
                <a:ext uri="{FF2B5EF4-FFF2-40B4-BE49-F238E27FC236}">
                  <a16:creationId xmlns:a16="http://schemas.microsoft.com/office/drawing/2014/main" id="{CCFD9B56-1C3B-C1FE-97F2-48E724A92804}"/>
                </a:ext>
              </a:extLst>
            </p:cNvPr>
            <p:cNvGrpSpPr/>
            <p:nvPr/>
          </p:nvGrpSpPr>
          <p:grpSpPr>
            <a:xfrm>
              <a:off x="322526" y="3504614"/>
              <a:ext cx="2397950" cy="806334"/>
              <a:chOff x="322526" y="3604370"/>
              <a:chExt cx="2397950" cy="806334"/>
            </a:xfrm>
            <a:solidFill>
              <a:schemeClr val="bg2"/>
            </a:solidFill>
          </p:grpSpPr>
          <p:sp>
            <p:nvSpPr>
              <p:cNvPr id="20" name="Rechteck: abgerundete Ecken 19">
                <a:extLst>
                  <a:ext uri="{FF2B5EF4-FFF2-40B4-BE49-F238E27FC236}">
                    <a16:creationId xmlns:a16="http://schemas.microsoft.com/office/drawing/2014/main" id="{1F4BDD83-4949-E960-92ED-C5D6C5446CFA}"/>
                  </a:ext>
                </a:extLst>
              </p:cNvPr>
              <p:cNvSpPr/>
              <p:nvPr/>
            </p:nvSpPr>
            <p:spPr>
              <a:xfrm>
                <a:off x="322526" y="3604370"/>
                <a:ext cx="2397950" cy="806334"/>
              </a:xfrm>
              <a:prstGeom prst="roundRect">
                <a:avLst/>
              </a:prstGeom>
              <a:grp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Battery Manage-</a:t>
                </a:r>
                <a:br>
                  <a:rPr lang="en-US" dirty="0">
                    <a:solidFill>
                      <a:schemeClr val="tx1">
                        <a:lumMod val="50000"/>
                        <a:lumOff val="50000"/>
                      </a:schemeClr>
                    </a:solidFill>
                  </a:rPr>
                </a:br>
                <a:r>
                  <a:rPr lang="en-US" dirty="0" err="1">
                    <a:solidFill>
                      <a:schemeClr val="tx1">
                        <a:lumMod val="50000"/>
                        <a:lumOff val="50000"/>
                      </a:schemeClr>
                    </a:solidFill>
                  </a:rPr>
                  <a:t>ment</a:t>
                </a:r>
                <a:r>
                  <a:rPr lang="en-US" dirty="0">
                    <a:solidFill>
                      <a:schemeClr val="tx1">
                        <a:lumMod val="50000"/>
                        <a:lumOff val="50000"/>
                      </a:schemeClr>
                    </a:solidFill>
                  </a:rPr>
                  <a:t> System</a:t>
                </a:r>
              </a:p>
            </p:txBody>
          </p:sp>
          <p:pic>
            <p:nvPicPr>
              <p:cNvPr id="18" name="Grafik 17">
                <a:extLst>
                  <a:ext uri="{FF2B5EF4-FFF2-40B4-BE49-F238E27FC236}">
                    <a16:creationId xmlns:a16="http://schemas.microsoft.com/office/drawing/2014/main" id="{9122E4CA-EED2-308B-8AFD-81F53E5FCCE3}"/>
                  </a:ext>
                  <a:ext uri="{C183D7F6-B498-43B3-948B-1728B52AA6E4}">
                    <adec:decorative xmlns:adec="http://schemas.microsoft.com/office/drawing/2017/decorative" val="1"/>
                  </a:ext>
                </a:extLst>
              </p:cNvPr>
              <p:cNvPicPr>
                <a:picLocks noChangeAspect="1"/>
              </p:cNvPicPr>
              <p:nvPr/>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2"/>
                  </a:ext>
                </a:extLst>
              </a:blip>
              <a:srcRect l="20959" t="17015" r="16884" b="14652"/>
              <a:stretch/>
            </p:blipFill>
            <p:spPr>
              <a:xfrm>
                <a:off x="364829" y="3670348"/>
                <a:ext cx="676025" cy="695253"/>
              </a:xfrm>
              <a:prstGeom prst="rect">
                <a:avLst/>
              </a:prstGeom>
              <a:grpFill/>
              <a:ln>
                <a:noFill/>
              </a:ln>
            </p:spPr>
          </p:pic>
        </p:grpSp>
        <p:grpSp>
          <p:nvGrpSpPr>
            <p:cNvPr id="40" name="Gruppieren 39">
              <a:extLst>
                <a:ext uri="{FF2B5EF4-FFF2-40B4-BE49-F238E27FC236}">
                  <a16:creationId xmlns:a16="http://schemas.microsoft.com/office/drawing/2014/main" id="{AF4249E3-C5D1-CFA8-21F3-71B70E9D5DE3}"/>
                </a:ext>
              </a:extLst>
            </p:cNvPr>
            <p:cNvGrpSpPr/>
            <p:nvPr/>
          </p:nvGrpSpPr>
          <p:grpSpPr>
            <a:xfrm>
              <a:off x="5308890" y="849631"/>
              <a:ext cx="2397950" cy="806334"/>
              <a:chOff x="5308890" y="949387"/>
              <a:chExt cx="2397950" cy="806334"/>
            </a:xfrm>
          </p:grpSpPr>
          <p:sp>
            <p:nvSpPr>
              <p:cNvPr id="8" name="Rechteck: abgerundete Ecken 7">
                <a:extLst>
                  <a:ext uri="{FF2B5EF4-FFF2-40B4-BE49-F238E27FC236}">
                    <a16:creationId xmlns:a16="http://schemas.microsoft.com/office/drawing/2014/main" id="{7EC316AD-DA3C-3938-5919-7C5FBC8E3144}"/>
                  </a:ext>
                </a:extLst>
              </p:cNvPr>
              <p:cNvSpPr/>
              <p:nvPr/>
            </p:nvSpPr>
            <p:spPr>
              <a:xfrm>
                <a:off x="5308890" y="949387"/>
                <a:ext cx="2397950" cy="806334"/>
              </a:xfrm>
              <a:prstGeom prst="roundRect">
                <a:avLst/>
              </a:prstGeom>
              <a:solidFill>
                <a:schemeClr val="bg2">
                  <a:lumMod val="90000"/>
                  <a:alpha val="50196"/>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Li-Ion Battery Cells</a:t>
                </a:r>
              </a:p>
            </p:txBody>
          </p:sp>
          <p:pic>
            <p:nvPicPr>
              <p:cNvPr id="32" name="Grafik 31" descr="Ein Bild, das Kreis, Zylinder, Kunst, Design enthält.&#10;&#10;Automatisch generierte Beschreibung">
                <a:extLst>
                  <a:ext uri="{FF2B5EF4-FFF2-40B4-BE49-F238E27FC236}">
                    <a16:creationId xmlns:a16="http://schemas.microsoft.com/office/drawing/2014/main" id="{6EBC44A5-C30E-C02F-29AC-DB815BB891E4}"/>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5402152" y="980432"/>
                <a:ext cx="378000" cy="756000"/>
              </a:xfrm>
              <a:prstGeom prst="rect">
                <a:avLst/>
              </a:prstGeom>
            </p:spPr>
          </p:pic>
        </p:grpSp>
        <p:pic>
          <p:nvPicPr>
            <p:cNvPr id="42" name="Grafik 41">
              <a:extLst>
                <a:ext uri="{FF2B5EF4-FFF2-40B4-BE49-F238E27FC236}">
                  <a16:creationId xmlns:a16="http://schemas.microsoft.com/office/drawing/2014/main" id="{B3BD0ACC-F3BB-2DDA-AAF4-C943166A6C27}"/>
                </a:ext>
              </a:extLst>
            </p:cNvPr>
            <p:cNvPicPr>
              <a:picLocks noChangeAspect="1"/>
            </p:cNvPicPr>
            <p:nvPr/>
          </p:nvPicPr>
          <p:blipFill rotWithShape="1">
            <a:blip r:embed="rId15">
              <a:clrChange>
                <a:clrFrom>
                  <a:srgbClr val="FFFFFF"/>
                </a:clrFrom>
                <a:clrTo>
                  <a:srgbClr val="FFFFFF">
                    <a:alpha val="0"/>
                  </a:srgbClr>
                </a:clrTo>
              </a:clrChange>
            </a:blip>
            <a:srcRect t="9036" r="2945"/>
            <a:stretch/>
          </p:blipFill>
          <p:spPr>
            <a:xfrm>
              <a:off x="3710211" y="4552552"/>
              <a:ext cx="2693012" cy="1987727"/>
            </a:xfrm>
            <a:prstGeom prst="rect">
              <a:avLst/>
            </a:prstGeom>
          </p:spPr>
        </p:pic>
        <p:pic>
          <p:nvPicPr>
            <p:cNvPr id="45" name="Grafik 44" descr="Ein Bild, das Schwarz, Dunkelheit enthält.&#10;&#10;Automatisch generierte Beschreibung">
              <a:extLst>
                <a:ext uri="{FF2B5EF4-FFF2-40B4-BE49-F238E27FC236}">
                  <a16:creationId xmlns:a16="http://schemas.microsoft.com/office/drawing/2014/main" id="{449EF68A-16AA-76A0-BC4E-01A4BF97C26A}"/>
                </a:ext>
              </a:extLst>
            </p:cNvPr>
            <p:cNvPicPr>
              <a:picLocks noChangeAspect="1"/>
            </p:cNvPicPr>
            <p:nvPr/>
          </p:nvPicPr>
          <p:blipFill rotWithShape="1">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rcRect t="14222" b="18124"/>
            <a:stretch/>
          </p:blipFill>
          <p:spPr>
            <a:xfrm rot="5400000">
              <a:off x="4755542" y="4004492"/>
              <a:ext cx="688109" cy="465527"/>
            </a:xfrm>
            <a:prstGeom prst="rect">
              <a:avLst/>
            </a:prstGeom>
          </p:spPr>
        </p:pic>
        <p:grpSp>
          <p:nvGrpSpPr>
            <p:cNvPr id="3" name="Gruppieren 2">
              <a:extLst>
                <a:ext uri="{FF2B5EF4-FFF2-40B4-BE49-F238E27FC236}">
                  <a16:creationId xmlns:a16="http://schemas.microsoft.com/office/drawing/2014/main" id="{78FB0B1A-A651-E68E-5B72-A7AC43C133F0}"/>
                </a:ext>
              </a:extLst>
            </p:cNvPr>
            <p:cNvGrpSpPr/>
            <p:nvPr/>
          </p:nvGrpSpPr>
          <p:grpSpPr>
            <a:xfrm>
              <a:off x="570361" y="2062698"/>
              <a:ext cx="2397950" cy="806334"/>
              <a:chOff x="570361" y="2162454"/>
              <a:chExt cx="2397950" cy="806334"/>
            </a:xfrm>
          </p:grpSpPr>
          <p:sp>
            <p:nvSpPr>
              <p:cNvPr id="13" name="Rechteck: abgerundete Ecken 12">
                <a:extLst>
                  <a:ext uri="{FF2B5EF4-FFF2-40B4-BE49-F238E27FC236}">
                    <a16:creationId xmlns:a16="http://schemas.microsoft.com/office/drawing/2014/main" id="{1784E9C7-59B6-BEA5-9D3D-FF39AE308217}"/>
                  </a:ext>
                </a:extLst>
              </p:cNvPr>
              <p:cNvSpPr/>
              <p:nvPr/>
            </p:nvSpPr>
            <p:spPr>
              <a:xfrm>
                <a:off x="570361" y="2162454"/>
                <a:ext cx="2397950" cy="806334"/>
              </a:xfrm>
              <a:prstGeom prst="roundRect">
                <a:avLst/>
              </a:prstGeom>
              <a:solidFill>
                <a:srgbClr val="AA6EC2">
                  <a:alpha val="50196"/>
                </a:srgb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Thermal Design</a:t>
                </a:r>
              </a:p>
            </p:txBody>
          </p:sp>
          <p:pic>
            <p:nvPicPr>
              <p:cNvPr id="14" name="Grafik 13">
                <a:extLst>
                  <a:ext uri="{FF2B5EF4-FFF2-40B4-BE49-F238E27FC236}">
                    <a16:creationId xmlns:a16="http://schemas.microsoft.com/office/drawing/2014/main" id="{24248AF0-00B5-B875-DDDD-4145B4142F07}"/>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r:id="rId19"/>
                  </a:ext>
                </a:extLst>
              </a:blip>
              <a:stretch>
                <a:fillRect/>
              </a:stretch>
            </p:blipFill>
            <p:spPr>
              <a:xfrm>
                <a:off x="662266" y="2287616"/>
                <a:ext cx="595537" cy="524831"/>
              </a:xfrm>
              <a:prstGeom prst="rect">
                <a:avLst/>
              </a:prstGeom>
            </p:spPr>
          </p:pic>
        </p:grpSp>
        <p:grpSp>
          <p:nvGrpSpPr>
            <p:cNvPr id="15" name="Gruppieren 14">
              <a:extLst>
                <a:ext uri="{FF2B5EF4-FFF2-40B4-BE49-F238E27FC236}">
                  <a16:creationId xmlns:a16="http://schemas.microsoft.com/office/drawing/2014/main" id="{B17C9F83-0CDE-ABF0-6234-561835CF7C94}"/>
                </a:ext>
              </a:extLst>
            </p:cNvPr>
            <p:cNvGrpSpPr/>
            <p:nvPr/>
          </p:nvGrpSpPr>
          <p:grpSpPr>
            <a:xfrm>
              <a:off x="873103" y="4904718"/>
              <a:ext cx="2555897" cy="806334"/>
              <a:chOff x="873103" y="5004474"/>
              <a:chExt cx="2555897" cy="806334"/>
            </a:xfrm>
          </p:grpSpPr>
          <p:sp>
            <p:nvSpPr>
              <p:cNvPr id="16" name="Rechteck: abgerundete Ecken 15">
                <a:extLst>
                  <a:ext uri="{FF2B5EF4-FFF2-40B4-BE49-F238E27FC236}">
                    <a16:creationId xmlns:a16="http://schemas.microsoft.com/office/drawing/2014/main" id="{67B4C2EC-50F5-EF77-B41B-F9FF3FF23631}"/>
                  </a:ext>
                </a:extLst>
              </p:cNvPr>
              <p:cNvSpPr/>
              <p:nvPr/>
            </p:nvSpPr>
            <p:spPr>
              <a:xfrm>
                <a:off x="906087" y="5004474"/>
                <a:ext cx="2522913" cy="806334"/>
              </a:xfrm>
              <a:prstGeom prst="roundRect">
                <a:avLst/>
              </a:prstGeom>
              <a:solidFill>
                <a:schemeClr val="bg2">
                  <a:lumMod val="90000"/>
                  <a:alpha val="50196"/>
                </a:schemeClr>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lumMod val="50000"/>
                        <a:lumOff val="50000"/>
                      </a:schemeClr>
                    </a:solidFill>
                  </a:rPr>
                  <a:t>Charging Strategies</a:t>
                </a:r>
              </a:p>
            </p:txBody>
          </p:sp>
          <p:pic>
            <p:nvPicPr>
              <p:cNvPr id="19" name="Grafik 18">
                <a:extLst>
                  <a:ext uri="{FF2B5EF4-FFF2-40B4-BE49-F238E27FC236}">
                    <a16:creationId xmlns:a16="http://schemas.microsoft.com/office/drawing/2014/main" id="{2742610B-1CDA-7B72-695D-14E7A8FCBAAD}"/>
                  </a:ext>
                  <a:ext uri="{C183D7F6-B498-43B3-948B-1728B52AA6E4}">
                    <adec:decorative xmlns:adec="http://schemas.microsoft.com/office/drawing/2017/decorative" val="1"/>
                  </a:ext>
                </a:extLst>
              </p:cNvPr>
              <p:cNvPicPr>
                <a:picLocks noChangeAspect="1"/>
              </p:cNvPicPr>
              <p:nvPr/>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21"/>
                  </a:ext>
                </a:extLst>
              </a:blip>
              <a:stretch>
                <a:fillRect/>
              </a:stretch>
            </p:blipFill>
            <p:spPr>
              <a:xfrm>
                <a:off x="873103" y="5045561"/>
                <a:ext cx="717733" cy="717733"/>
              </a:xfrm>
              <a:prstGeom prst="rect">
                <a:avLst/>
              </a:prstGeom>
            </p:spPr>
          </p:pic>
        </p:grpSp>
      </p:grpSp>
      <p:pic>
        <p:nvPicPr>
          <p:cNvPr id="24" name="Grafik 23">
            <a:extLst>
              <a:ext uri="{FF2B5EF4-FFF2-40B4-BE49-F238E27FC236}">
                <a16:creationId xmlns:a16="http://schemas.microsoft.com/office/drawing/2014/main" id="{FA75FFC5-D16C-5427-75F4-336C13CDCAB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913335" y="19374"/>
            <a:ext cx="1961106" cy="612000"/>
          </a:xfrm>
          <a:prstGeom prst="rect">
            <a:avLst/>
          </a:prstGeom>
        </p:spPr>
      </p:pic>
    </p:spTree>
    <p:extLst>
      <p:ext uri="{BB962C8B-B14F-4D97-AF65-F5344CB8AC3E}">
        <p14:creationId xmlns:p14="http://schemas.microsoft.com/office/powerpoint/2010/main" val="1011393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Aging due to temperature</a:t>
            </a:r>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91562" cy="5493968"/>
          </a:xfrm>
        </p:spPr>
        <p:txBody>
          <a:bodyPr>
            <a:normAutofit/>
          </a:bodyPr>
          <a:lstStyle/>
          <a:p>
            <a:pPr marL="0" indent="0">
              <a:spcAft>
                <a:spcPts val="1800"/>
              </a:spcAft>
              <a:buNone/>
            </a:pPr>
            <a:r>
              <a:rPr lang="en-US" sz="2100" dirty="0"/>
              <a:t>At the ZSW in Ulm, commercially available 18650 high-performance cells with an NMC/LMO cathode and a graphite/C anode were cycled at different temperatures. The following was determined:</a:t>
            </a:r>
          </a:p>
          <a:p>
            <a:pPr marL="0" indent="0">
              <a:spcAft>
                <a:spcPts val="1800"/>
              </a:spcAft>
              <a:buNone/>
            </a:pPr>
            <a:r>
              <a:rPr lang="de-DE" sz="2100" b="1" i="1" dirty="0"/>
              <a:t>Arrhenius-Plot</a:t>
            </a:r>
            <a:endParaRPr lang="de-DE"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10</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pic>
        <p:nvPicPr>
          <p:cNvPr id="7" name="Grafik 6">
            <a:extLst>
              <a:ext uri="{FF2B5EF4-FFF2-40B4-BE49-F238E27FC236}">
                <a16:creationId xmlns:a16="http://schemas.microsoft.com/office/drawing/2014/main" id="{6BFF360B-F743-487D-A46F-3DB2BDE1A878}"/>
              </a:ext>
            </a:extLst>
          </p:cNvPr>
          <p:cNvPicPr>
            <a:picLocks noChangeAspect="1"/>
          </p:cNvPicPr>
          <p:nvPr/>
        </p:nvPicPr>
        <p:blipFill>
          <a:blip r:embed="rId2"/>
          <a:stretch>
            <a:fillRect/>
          </a:stretch>
        </p:blipFill>
        <p:spPr>
          <a:xfrm>
            <a:off x="1445716" y="2784466"/>
            <a:ext cx="7014567" cy="2564774"/>
          </a:xfrm>
          <a:prstGeom prst="rect">
            <a:avLst/>
          </a:prstGeom>
        </p:spPr>
      </p:pic>
      <p:sp>
        <p:nvSpPr>
          <p:cNvPr id="8" name="Rechteck 7">
            <a:extLst>
              <a:ext uri="{FF2B5EF4-FFF2-40B4-BE49-F238E27FC236}">
                <a16:creationId xmlns:a16="http://schemas.microsoft.com/office/drawing/2014/main" id="{585622FB-A2EA-47B7-BA69-145FE080D858}"/>
              </a:ext>
            </a:extLst>
          </p:cNvPr>
          <p:cNvSpPr/>
          <p:nvPr/>
        </p:nvSpPr>
        <p:spPr>
          <a:xfrm>
            <a:off x="4101788" y="6002183"/>
            <a:ext cx="5339667" cy="307777"/>
          </a:xfrm>
          <a:prstGeom prst="rect">
            <a:avLst/>
          </a:prstGeom>
        </p:spPr>
        <p:txBody>
          <a:bodyPr wrap="none">
            <a:spAutoFit/>
          </a:bodyPr>
          <a:lstStyle/>
          <a:p>
            <a:pPr algn="r" defTabSz="914400" eaLnBrk="0" fontAlgn="base" hangingPunct="0">
              <a:spcBef>
                <a:spcPct val="0"/>
              </a:spcBef>
              <a:spcAft>
                <a:spcPts val="600"/>
              </a:spcAft>
            </a:pPr>
            <a:r>
              <a:rPr lang="de-DE" altLang="de-DE" sz="1400" dirty="0">
                <a:solidFill>
                  <a:srgbClr val="1C1C1C"/>
                </a:solidFill>
                <a:latin typeface="Arial" panose="020B0604020202020204" pitchFamily="34" charset="0"/>
                <a:ea typeface="MS PGothic" panose="020B0600070205080204" pitchFamily="34" charset="-128"/>
              </a:rPr>
              <a:t>Waldmann et. al.: Journal </a:t>
            </a:r>
            <a:r>
              <a:rPr lang="de-DE" altLang="de-DE" sz="1400" dirty="0" err="1">
                <a:solidFill>
                  <a:srgbClr val="1C1C1C"/>
                </a:solidFill>
                <a:latin typeface="Arial" panose="020B0604020202020204" pitchFamily="34" charset="0"/>
                <a:ea typeface="MS PGothic" panose="020B0600070205080204" pitchFamily="34" charset="-128"/>
              </a:rPr>
              <a:t>of</a:t>
            </a:r>
            <a:r>
              <a:rPr lang="de-DE" altLang="de-DE" sz="1400" dirty="0">
                <a:solidFill>
                  <a:srgbClr val="1C1C1C"/>
                </a:solidFill>
                <a:latin typeface="Arial" panose="020B0604020202020204" pitchFamily="34" charset="0"/>
                <a:ea typeface="MS PGothic" panose="020B0600070205080204" pitchFamily="34" charset="-128"/>
              </a:rPr>
              <a:t> Power </a:t>
            </a:r>
            <a:r>
              <a:rPr lang="de-DE" altLang="de-DE" sz="1400" dirty="0" err="1">
                <a:solidFill>
                  <a:srgbClr val="1C1C1C"/>
                </a:solidFill>
                <a:latin typeface="Arial" panose="020B0604020202020204" pitchFamily="34" charset="0"/>
                <a:ea typeface="MS PGothic" panose="020B0600070205080204" pitchFamily="34" charset="-128"/>
              </a:rPr>
              <a:t>Sources</a:t>
            </a:r>
            <a:r>
              <a:rPr lang="de-DE" altLang="de-DE" sz="1400" dirty="0">
                <a:solidFill>
                  <a:srgbClr val="1C1C1C"/>
                </a:solidFill>
                <a:latin typeface="Arial" panose="020B0604020202020204" pitchFamily="34" charset="0"/>
                <a:ea typeface="MS PGothic" panose="020B0600070205080204" pitchFamily="34" charset="-128"/>
              </a:rPr>
              <a:t> 262 (2014) 129-135.</a:t>
            </a:r>
            <a:endParaRPr lang="en-US" altLang="de-DE" sz="1400" dirty="0">
              <a:solidFill>
                <a:srgbClr val="1C1C1C"/>
              </a:solidFill>
              <a:latin typeface="Arial" panose="020B0604020202020204" pitchFamily="34" charset="0"/>
              <a:ea typeface="MS PGothic" panose="020B0600070205080204" pitchFamily="34" charset="-128"/>
            </a:endParaRPr>
          </a:p>
        </p:txBody>
      </p:sp>
      <p:sp>
        <p:nvSpPr>
          <p:cNvPr id="5" name="Rechteck 4">
            <a:extLst>
              <a:ext uri="{FF2B5EF4-FFF2-40B4-BE49-F238E27FC236}">
                <a16:creationId xmlns:a16="http://schemas.microsoft.com/office/drawing/2014/main" id="{5AB78166-23B8-E5EB-2E21-B790CB587145}"/>
              </a:ext>
            </a:extLst>
          </p:cNvPr>
          <p:cNvSpPr/>
          <p:nvPr/>
        </p:nvSpPr>
        <p:spPr>
          <a:xfrm>
            <a:off x="9441455" y="1342415"/>
            <a:ext cx="1459149" cy="119650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de-CH" dirty="0"/>
              <a:t>ToDo: </a:t>
            </a:r>
            <a:r>
              <a:rPr lang="de-CH" dirty="0" err="1"/>
              <a:t>Aging</a:t>
            </a:r>
            <a:r>
              <a:rPr lang="de-CH" dirty="0"/>
              <a:t> rate definieren</a:t>
            </a:r>
          </a:p>
        </p:txBody>
      </p:sp>
    </p:spTree>
    <p:extLst>
      <p:ext uri="{BB962C8B-B14F-4D97-AF65-F5344CB8AC3E}">
        <p14:creationId xmlns:p14="http://schemas.microsoft.com/office/powerpoint/2010/main" val="186274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Aging due to temperature</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91562" cy="5493968"/>
          </a:xfrm>
        </p:spPr>
        <p:txBody>
          <a:bodyPr>
            <a:normAutofit/>
          </a:bodyPr>
          <a:lstStyle/>
          <a:p>
            <a:pPr marL="0" indent="0">
              <a:spcAft>
                <a:spcPts val="1800"/>
              </a:spcAft>
              <a:buNone/>
            </a:pPr>
            <a:r>
              <a:rPr lang="en-US" sz="2400" dirty="0"/>
              <a:t>At the ZSW in Ulm, commercially available 18650 high-performance cells with an NMC/LMO cathode and a graphite/C anode were cycled at different temperatures. The following was determined:</a:t>
            </a:r>
          </a:p>
          <a:p>
            <a:pPr marL="0" indent="0">
              <a:buNone/>
            </a:pPr>
            <a:r>
              <a:rPr lang="de-DE" sz="2100" b="1" i="1" dirty="0"/>
              <a:t>Techn. Darstellung</a:t>
            </a:r>
            <a:endParaRPr lang="de-DE" sz="2100" dirty="0"/>
          </a:p>
          <a:p>
            <a:pPr marL="0" indent="0">
              <a:buNone/>
            </a:pPr>
            <a:endParaRPr lang="de-DE"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11</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sp>
        <p:nvSpPr>
          <p:cNvPr id="8" name="Rechteck 7">
            <a:extLst>
              <a:ext uri="{FF2B5EF4-FFF2-40B4-BE49-F238E27FC236}">
                <a16:creationId xmlns:a16="http://schemas.microsoft.com/office/drawing/2014/main" id="{585622FB-A2EA-47B7-BA69-145FE080D858}"/>
              </a:ext>
            </a:extLst>
          </p:cNvPr>
          <p:cNvSpPr/>
          <p:nvPr/>
        </p:nvSpPr>
        <p:spPr>
          <a:xfrm>
            <a:off x="4101787" y="6002183"/>
            <a:ext cx="5339668" cy="307777"/>
          </a:xfrm>
          <a:prstGeom prst="rect">
            <a:avLst/>
          </a:prstGeom>
        </p:spPr>
        <p:txBody>
          <a:bodyPr wrap="none">
            <a:spAutoFit/>
          </a:bodyPr>
          <a:lstStyle/>
          <a:p>
            <a:pPr algn="r" defTabSz="914400" eaLnBrk="0" fontAlgn="base" hangingPunct="0">
              <a:spcBef>
                <a:spcPct val="0"/>
              </a:spcBef>
              <a:spcAft>
                <a:spcPts val="600"/>
              </a:spcAft>
            </a:pPr>
            <a:r>
              <a:rPr lang="de-DE" altLang="de-DE" sz="1400" dirty="0">
                <a:solidFill>
                  <a:srgbClr val="1C1C1C"/>
                </a:solidFill>
                <a:latin typeface="Arial" panose="020B0604020202020204" pitchFamily="34" charset="0"/>
                <a:ea typeface="MS PGothic" panose="020B0600070205080204" pitchFamily="34" charset="-128"/>
              </a:rPr>
              <a:t>Waldmann et. al.: Journal </a:t>
            </a:r>
            <a:r>
              <a:rPr lang="de-DE" altLang="de-DE" sz="1400" dirty="0" err="1">
                <a:solidFill>
                  <a:srgbClr val="1C1C1C"/>
                </a:solidFill>
                <a:latin typeface="Arial" panose="020B0604020202020204" pitchFamily="34" charset="0"/>
                <a:ea typeface="MS PGothic" panose="020B0600070205080204" pitchFamily="34" charset="-128"/>
              </a:rPr>
              <a:t>of</a:t>
            </a:r>
            <a:r>
              <a:rPr lang="de-DE" altLang="de-DE" sz="1400" dirty="0">
                <a:solidFill>
                  <a:srgbClr val="1C1C1C"/>
                </a:solidFill>
                <a:latin typeface="Arial" panose="020B0604020202020204" pitchFamily="34" charset="0"/>
                <a:ea typeface="MS PGothic" panose="020B0600070205080204" pitchFamily="34" charset="-128"/>
              </a:rPr>
              <a:t> Power </a:t>
            </a:r>
            <a:r>
              <a:rPr lang="de-DE" altLang="de-DE" sz="1400" dirty="0" err="1">
                <a:solidFill>
                  <a:srgbClr val="1C1C1C"/>
                </a:solidFill>
                <a:latin typeface="Arial" panose="020B0604020202020204" pitchFamily="34" charset="0"/>
                <a:ea typeface="MS PGothic" panose="020B0600070205080204" pitchFamily="34" charset="-128"/>
              </a:rPr>
              <a:t>Sources</a:t>
            </a:r>
            <a:r>
              <a:rPr lang="de-DE" altLang="de-DE" sz="1400" dirty="0">
                <a:solidFill>
                  <a:srgbClr val="1C1C1C"/>
                </a:solidFill>
                <a:latin typeface="Arial" panose="020B0604020202020204" pitchFamily="34" charset="0"/>
                <a:ea typeface="MS PGothic" panose="020B0600070205080204" pitchFamily="34" charset="-128"/>
              </a:rPr>
              <a:t> 262 (2014) 129-135.</a:t>
            </a:r>
            <a:endParaRPr lang="en-US" altLang="de-DE" sz="1400" dirty="0">
              <a:solidFill>
                <a:srgbClr val="1C1C1C"/>
              </a:solidFill>
              <a:latin typeface="Arial" panose="020B0604020202020204" pitchFamily="34" charset="0"/>
              <a:ea typeface="MS PGothic" panose="020B0600070205080204" pitchFamily="34" charset="-128"/>
            </a:endParaRPr>
          </a:p>
        </p:txBody>
      </p:sp>
      <p:graphicFrame>
        <p:nvGraphicFramePr>
          <p:cNvPr id="9" name="Diagramm 8">
            <a:extLst>
              <a:ext uri="{FF2B5EF4-FFF2-40B4-BE49-F238E27FC236}">
                <a16:creationId xmlns:a16="http://schemas.microsoft.com/office/drawing/2014/main" id="{41366233-3071-4D53-9F06-C3FFCE39BAB9}"/>
              </a:ext>
            </a:extLst>
          </p:cNvPr>
          <p:cNvGraphicFramePr>
            <a:graphicFrameLocks noChangeAspect="1"/>
          </p:cNvGraphicFramePr>
          <p:nvPr/>
        </p:nvGraphicFramePr>
        <p:xfrm>
          <a:off x="5461279" y="2623227"/>
          <a:ext cx="4137007" cy="306000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uppieren 9">
            <a:extLst>
              <a:ext uri="{FF2B5EF4-FFF2-40B4-BE49-F238E27FC236}">
                <a16:creationId xmlns:a16="http://schemas.microsoft.com/office/drawing/2014/main" id="{3AD382F8-2469-46B6-A03E-A5E55E0A736E}"/>
              </a:ext>
            </a:extLst>
          </p:cNvPr>
          <p:cNvGrpSpPr>
            <a:grpSpLocks noChangeAspect="1"/>
          </p:cNvGrpSpPr>
          <p:nvPr/>
        </p:nvGrpSpPr>
        <p:grpSpPr>
          <a:xfrm>
            <a:off x="897531" y="2901043"/>
            <a:ext cx="3327973" cy="2537079"/>
            <a:chOff x="699796" y="3732245"/>
            <a:chExt cx="3405673" cy="2502082"/>
          </a:xfrm>
        </p:grpSpPr>
        <p:pic>
          <p:nvPicPr>
            <p:cNvPr id="12" name="Grafik 3">
              <a:extLst>
                <a:ext uri="{FF2B5EF4-FFF2-40B4-BE49-F238E27FC236}">
                  <a16:creationId xmlns:a16="http://schemas.microsoft.com/office/drawing/2014/main" id="{B01B29EE-5810-4DD5-B0E1-6AE9831B1AAE}"/>
                </a:ext>
              </a:extLst>
            </p:cNvPr>
            <p:cNvPicPr>
              <a:picLocks noChangeAspect="1"/>
            </p:cNvPicPr>
            <p:nvPr/>
          </p:nvPicPr>
          <p:blipFill rotWithShape="1">
            <a:blip r:embed="rId3">
              <a:extLst>
                <a:ext uri="{28A0092B-C50C-407E-A947-70E740481C1C}">
                  <a14:useLocalDpi xmlns:a14="http://schemas.microsoft.com/office/drawing/2010/main" val="0"/>
                </a:ext>
              </a:extLst>
            </a:blip>
            <a:srcRect l="26532" t="8631" r="27968"/>
            <a:stretch/>
          </p:blipFill>
          <p:spPr bwMode="auto">
            <a:xfrm>
              <a:off x="699796" y="3732245"/>
              <a:ext cx="3405673" cy="2502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a:extLst>
                <a:ext uri="{FF2B5EF4-FFF2-40B4-BE49-F238E27FC236}">
                  <a16:creationId xmlns:a16="http://schemas.microsoft.com/office/drawing/2014/main" id="{440CEC3F-77A6-4FEA-8413-545552DF580D}"/>
                </a:ext>
              </a:extLst>
            </p:cNvPr>
            <p:cNvSpPr/>
            <p:nvPr/>
          </p:nvSpPr>
          <p:spPr>
            <a:xfrm>
              <a:off x="1247289" y="3739770"/>
              <a:ext cx="2771775" cy="2038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4" name="Textfeld 3">
            <a:extLst>
              <a:ext uri="{FF2B5EF4-FFF2-40B4-BE49-F238E27FC236}">
                <a16:creationId xmlns:a16="http://schemas.microsoft.com/office/drawing/2014/main" id="{27B83587-EECB-4C97-A1E2-58313EB4322E}"/>
              </a:ext>
            </a:extLst>
          </p:cNvPr>
          <p:cNvSpPr txBox="1">
            <a:spLocks noChangeAspect="1" noChangeArrowheads="1"/>
          </p:cNvSpPr>
          <p:nvPr/>
        </p:nvSpPr>
        <p:spPr bwMode="auto">
          <a:xfrm>
            <a:off x="4409136" y="3799284"/>
            <a:ext cx="9387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panose="020B0604020202020204" pitchFamily="34" charset="0"/>
                <a:ea typeface="MS PGothic" panose="020B0600070205080204" pitchFamily="34" charset="-128"/>
              </a:defRPr>
            </a:lvl1pPr>
            <a:lvl2pPr marL="742950" indent="-285750">
              <a:defRPr sz="1000">
                <a:solidFill>
                  <a:schemeClr val="tx1"/>
                </a:solidFill>
                <a:latin typeface="Arial" panose="020B0604020202020204" pitchFamily="34" charset="0"/>
                <a:ea typeface="MS PGothic" panose="020B0600070205080204" pitchFamily="34" charset="-128"/>
              </a:defRPr>
            </a:lvl2pPr>
            <a:lvl3pPr marL="1143000" indent="-228600">
              <a:defRPr sz="1000">
                <a:solidFill>
                  <a:schemeClr val="tx1"/>
                </a:solidFill>
                <a:latin typeface="Arial" panose="020B0604020202020204" pitchFamily="34" charset="0"/>
                <a:ea typeface="MS PGothic" panose="020B0600070205080204" pitchFamily="34" charset="-128"/>
              </a:defRPr>
            </a:lvl3pPr>
            <a:lvl4pPr marL="1600200" indent="-228600">
              <a:defRPr sz="1000">
                <a:solidFill>
                  <a:schemeClr val="tx1"/>
                </a:solidFill>
                <a:latin typeface="Arial" panose="020B0604020202020204" pitchFamily="34" charset="0"/>
                <a:ea typeface="MS PGothic" panose="020B0600070205080204" pitchFamily="34" charset="-128"/>
              </a:defRPr>
            </a:lvl4pPr>
            <a:lvl5pPr marL="2057400" indent="-228600">
              <a:defRPr sz="1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000">
                <a:solidFill>
                  <a:schemeClr val="tx1"/>
                </a:solidFill>
                <a:latin typeface="Arial" panose="020B0604020202020204" pitchFamily="34" charset="0"/>
                <a:ea typeface="MS PGothic" panose="020B0600070205080204" pitchFamily="34" charset="-128"/>
              </a:defRPr>
            </a:lvl9pPr>
          </a:lstStyle>
          <a:p>
            <a:pPr algn="ctr"/>
            <a:r>
              <a:rPr lang="de-CH" altLang="de-DE" sz="4000" b="1" dirty="0">
                <a:solidFill>
                  <a:srgbClr val="8D1962"/>
                </a:solidFill>
                <a:sym typeface="Wingdings" panose="05000000000000000000" pitchFamily="2" charset="2"/>
              </a:rPr>
              <a:t></a:t>
            </a:r>
            <a:endParaRPr lang="de-CH" altLang="de-DE" sz="6000" b="1" dirty="0">
              <a:solidFill>
                <a:srgbClr val="8D1962"/>
              </a:solidFill>
            </a:endParaRPr>
          </a:p>
        </p:txBody>
      </p:sp>
    </p:spTree>
    <p:extLst>
      <p:ext uri="{BB962C8B-B14F-4D97-AF65-F5344CB8AC3E}">
        <p14:creationId xmlns:p14="http://schemas.microsoft.com/office/powerpoint/2010/main" val="2622046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Conclusion Temperature influence on ageing</a:t>
            </a:r>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91562" cy="5493968"/>
          </a:xfrm>
        </p:spPr>
        <p:txBody>
          <a:bodyPr>
            <a:normAutofit/>
          </a:bodyPr>
          <a:lstStyle/>
          <a:p>
            <a:pPr marL="0" indent="0">
              <a:spcAft>
                <a:spcPts val="1800"/>
              </a:spcAft>
              <a:buNone/>
            </a:pPr>
            <a:r>
              <a:rPr lang="en-US" b="1" dirty="0">
                <a:solidFill>
                  <a:srgbClr val="8D1962"/>
                </a:solidFill>
              </a:rPr>
              <a:t>Cyclical ageing of Li-ion cells at different temperatures</a:t>
            </a:r>
          </a:p>
          <a:p>
            <a:pPr>
              <a:tabLst>
                <a:tab pos="2781300" algn="dec"/>
              </a:tabLst>
            </a:pPr>
            <a:r>
              <a:rPr lang="en-US" sz="2100" dirty="0"/>
              <a:t>Temperatures &gt; +25 °C cause faster ageing</a:t>
            </a:r>
          </a:p>
          <a:p>
            <a:pPr>
              <a:tabLst>
                <a:tab pos="2781300" algn="dec"/>
              </a:tabLst>
            </a:pPr>
            <a:r>
              <a:rPr lang="en-US" sz="2100" dirty="0"/>
              <a:t>Temperatures &lt; 0 °C are also significantly more “damaging”</a:t>
            </a:r>
          </a:p>
          <a:p>
            <a:pPr>
              <a:tabLst>
                <a:tab pos="2781300" algn="dec"/>
              </a:tabLst>
            </a:pPr>
            <a:r>
              <a:rPr lang="en-US" sz="2100" dirty="0"/>
              <a:t>Optimum temperature range +20 ... +30 °C</a:t>
            </a:r>
          </a:p>
          <a:p>
            <a:pPr>
              <a:tabLst>
                <a:tab pos="2781300" algn="dec"/>
              </a:tabLst>
            </a:pPr>
            <a:endParaRPr lang="en-US" sz="2100" dirty="0"/>
          </a:p>
          <a:p>
            <a:pPr marL="0" indent="0">
              <a:buNone/>
              <a:tabLst>
                <a:tab pos="2781300" algn="dec"/>
              </a:tabLst>
            </a:pPr>
            <a:r>
              <a:rPr lang="en-US" sz="2100" b="1" i="1" dirty="0"/>
              <a:t>In general, the ageing of battery cells means that</a:t>
            </a:r>
            <a:endParaRPr lang="en-US"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dirty="0"/>
              <a:t>Battery Course</a:t>
            </a:r>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en-US" smtClean="0"/>
              <a:pPr/>
              <a:t>12</a:t>
            </a:fld>
            <a:endParaRPr lang="en-US" dirty="0"/>
          </a:p>
        </p:txBody>
      </p:sp>
      <p:sp>
        <p:nvSpPr>
          <p:cNvPr id="11" name="Fußzeilenplatzhalter 4"/>
          <p:cNvSpPr>
            <a:spLocks noGrp="1"/>
          </p:cNvSpPr>
          <p:nvPr>
            <p:ph type="ftr" sz="quarter" idx="11"/>
          </p:nvPr>
        </p:nvSpPr>
        <p:spPr>
          <a:xfrm>
            <a:off x="3281363" y="6496314"/>
            <a:ext cx="3343275" cy="365125"/>
          </a:xfrm>
        </p:spPr>
        <p:txBody>
          <a:bodyPr/>
          <a:lstStyle/>
          <a:p>
            <a:r>
              <a:rPr lang="en-US" dirty="0"/>
              <a:t>04 - Thermal Design</a:t>
            </a:r>
          </a:p>
        </p:txBody>
      </p:sp>
      <p:sp>
        <p:nvSpPr>
          <p:cNvPr id="5" name="Textfeld 4">
            <a:extLst>
              <a:ext uri="{FF2B5EF4-FFF2-40B4-BE49-F238E27FC236}">
                <a16:creationId xmlns:a16="http://schemas.microsoft.com/office/drawing/2014/main" id="{A358CD6B-0DA9-44C6-9607-F2DA0C1B87D0}"/>
              </a:ext>
            </a:extLst>
          </p:cNvPr>
          <p:cNvSpPr txBox="1"/>
          <p:nvPr/>
        </p:nvSpPr>
        <p:spPr>
          <a:xfrm>
            <a:off x="2857262" y="4411980"/>
            <a:ext cx="4191476" cy="653989"/>
          </a:xfrm>
          <a:prstGeom prst="rect">
            <a:avLst/>
          </a:prstGeom>
          <a:noFill/>
          <a:ln w="38100">
            <a:solidFill>
              <a:srgbClr val="C00000"/>
            </a:solidFill>
          </a:ln>
        </p:spPr>
        <p:txBody>
          <a:bodyPr wrap="square" lIns="180000" tIns="144000" rIns="180000" bIns="144000" rtlCol="0">
            <a:spAutoFit/>
          </a:bodyPr>
          <a:lstStyle/>
          <a:p>
            <a:pPr algn="ctr">
              <a:tabLst>
                <a:tab pos="2781300" algn="dec"/>
              </a:tabLst>
            </a:pPr>
            <a:r>
              <a:rPr lang="en-US" sz="2360" b="1" i="1" dirty="0"/>
              <a:t>R</a:t>
            </a:r>
            <a:r>
              <a:rPr lang="en-US" sz="2360" b="1" i="1" baseline="-25000" dirty="0"/>
              <a:t>i</a:t>
            </a:r>
            <a:r>
              <a:rPr lang="en-US" sz="2360" b="1" i="1" dirty="0"/>
              <a:t> </a:t>
            </a:r>
            <a:r>
              <a:rPr lang="en-US" sz="2360" b="1" dirty="0">
                <a:latin typeface="Segoe UI Symbol" panose="020B0502040204020203" pitchFamily="34" charset="0"/>
                <a:ea typeface="Segoe UI Symbol" panose="020B0502040204020203" pitchFamily="34" charset="0"/>
              </a:rPr>
              <a:t>↑</a:t>
            </a:r>
            <a:r>
              <a:rPr lang="en-US" sz="2360" b="1" dirty="0"/>
              <a:t>    and    cell capacity </a:t>
            </a:r>
            <a:r>
              <a:rPr lang="en-US" sz="2360" b="1" dirty="0">
                <a:latin typeface="Segoe UI Symbol" panose="020B0502040204020203" pitchFamily="34" charset="0"/>
                <a:ea typeface="Segoe UI Symbol" panose="020B0502040204020203" pitchFamily="34" charset="0"/>
              </a:rPr>
              <a:t>↓</a:t>
            </a:r>
            <a:endParaRPr lang="en-US" sz="2360" b="1" dirty="0"/>
          </a:p>
        </p:txBody>
      </p:sp>
    </p:spTree>
    <p:extLst>
      <p:ext uri="{BB962C8B-B14F-4D97-AF65-F5344CB8AC3E}">
        <p14:creationId xmlns:p14="http://schemas.microsoft.com/office/powerpoint/2010/main" val="4213850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Possible </a:t>
            </a:r>
            <a:r>
              <a:rPr lang="de-CH" sz="2800" dirty="0" err="1"/>
              <a:t>counter</a:t>
            </a:r>
            <a:r>
              <a:rPr lang="de-CH" sz="2800" dirty="0"/>
              <a:t> </a:t>
            </a:r>
            <a:r>
              <a:rPr lang="de-CH" sz="2800" dirty="0" err="1"/>
              <a:t>measures</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14800" cy="5493968"/>
          </a:xfrm>
        </p:spPr>
        <p:txBody>
          <a:bodyPr>
            <a:normAutofit/>
          </a:bodyPr>
          <a:lstStyle/>
          <a:p>
            <a:pPr marL="0" indent="0">
              <a:spcAft>
                <a:spcPts val="1800"/>
              </a:spcAft>
              <a:buNone/>
            </a:pPr>
            <a:r>
              <a:rPr lang="de-CH" b="1" dirty="0">
                <a:solidFill>
                  <a:srgbClr val="8D1962"/>
                </a:solidFill>
              </a:rPr>
              <a:t>De-Rating </a:t>
            </a:r>
            <a:r>
              <a:rPr lang="en-US" b="1" dirty="0">
                <a:solidFill>
                  <a:srgbClr val="8D1962"/>
                </a:solidFill>
              </a:rPr>
              <a:t>of the maximum load current for a “cold” battery</a:t>
            </a:r>
            <a:endParaRPr lang="de-CH" b="1" dirty="0">
              <a:solidFill>
                <a:srgbClr val="8D1962"/>
              </a:solidFill>
            </a:endParaRPr>
          </a:p>
          <a:p>
            <a:pPr marL="0" indent="0">
              <a:spcAft>
                <a:spcPts val="1000"/>
              </a:spcAft>
              <a:buNone/>
            </a:pPr>
            <a:r>
              <a:rPr lang="en-US" sz="2100" dirty="0"/>
              <a:t>If a battery is completely cooled down in winter, for example, the peak power is limited so that it can begin to heat up due to internal losses.</a:t>
            </a:r>
            <a:endParaRPr lang="de-DE"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13</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pic>
        <p:nvPicPr>
          <p:cNvPr id="1026" name="Picture 2" descr="Bestimmung der Ladebedingungen für Lithium Plating in Abhängigkeit von Temperatur, Stromdichte und Ladeschlussspannung. Bild: ZSW/ECM">
            <a:extLst>
              <a:ext uri="{FF2B5EF4-FFF2-40B4-BE49-F238E27FC236}">
                <a16:creationId xmlns:a16="http://schemas.microsoft.com/office/drawing/2014/main" id="{BC107FED-CD23-4BEA-B3F7-8CC1CD9E11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7780" y="2954707"/>
            <a:ext cx="3478058" cy="280635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8">
            <a:extLst>
              <a:ext uri="{FF2B5EF4-FFF2-40B4-BE49-F238E27FC236}">
                <a16:creationId xmlns:a16="http://schemas.microsoft.com/office/drawing/2014/main" id="{4E1CF185-418E-4CF4-AFB2-A95FB843AC49}"/>
              </a:ext>
            </a:extLst>
          </p:cNvPr>
          <p:cNvSpPr/>
          <p:nvPr/>
        </p:nvSpPr>
        <p:spPr>
          <a:xfrm>
            <a:off x="5817780" y="5897606"/>
            <a:ext cx="3685374" cy="461665"/>
          </a:xfrm>
          <a:prstGeom prst="rect">
            <a:avLst/>
          </a:prstGeom>
        </p:spPr>
        <p:txBody>
          <a:bodyPr wrap="square">
            <a:spAutoFit/>
          </a:bodyPr>
          <a:lstStyle/>
          <a:p>
            <a:pPr algn="ctr"/>
            <a:r>
              <a:rPr lang="de-CH" sz="1200" u="sng" dirty="0">
                <a:solidFill>
                  <a:srgbClr val="0070C0"/>
                </a:solidFill>
              </a:rPr>
              <a:t>Quelle:   www.zsw-bw.de/projekt/batterien/mat4bat-langlebige-fahrzeugbatterien.html</a:t>
            </a:r>
          </a:p>
        </p:txBody>
      </p:sp>
      <p:sp>
        <p:nvSpPr>
          <p:cNvPr id="5" name="Textfeld 4">
            <a:extLst>
              <a:ext uri="{FF2B5EF4-FFF2-40B4-BE49-F238E27FC236}">
                <a16:creationId xmlns:a16="http://schemas.microsoft.com/office/drawing/2014/main" id="{88C8501A-6C74-4BE7-5C3B-4CFC9D15E925}"/>
              </a:ext>
            </a:extLst>
          </p:cNvPr>
          <p:cNvSpPr txBox="1"/>
          <p:nvPr/>
        </p:nvSpPr>
        <p:spPr>
          <a:xfrm>
            <a:off x="681037" y="2714038"/>
            <a:ext cx="4494401" cy="2677656"/>
          </a:xfrm>
          <a:prstGeom prst="rect">
            <a:avLst/>
          </a:prstGeom>
          <a:noFill/>
        </p:spPr>
        <p:txBody>
          <a:bodyPr wrap="square" rtlCol="0">
            <a:spAutoFit/>
          </a:bodyPr>
          <a:lstStyle/>
          <a:p>
            <a:r>
              <a:rPr lang="en-US" sz="2100" u="sng" dirty="0"/>
              <a:t>CAUTION: </a:t>
            </a:r>
          </a:p>
          <a:p>
            <a:endParaRPr lang="en-US" sz="2100" u="sng" dirty="0"/>
          </a:p>
          <a:p>
            <a:r>
              <a:rPr lang="en-US" sz="2100" dirty="0"/>
              <a:t>Li plating occurs in the cell at low temperatures. This damages the cell, as Li is deposited and is therefore missing for the transport of charge carriers. In addition, the built-up Li layer increases the transport resistance.</a:t>
            </a:r>
          </a:p>
        </p:txBody>
      </p:sp>
    </p:spTree>
    <p:extLst>
      <p:ext uri="{BB962C8B-B14F-4D97-AF65-F5344CB8AC3E}">
        <p14:creationId xmlns:p14="http://schemas.microsoft.com/office/powerpoint/2010/main" val="159696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Design of the thermal management system</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7" y="1001862"/>
            <a:ext cx="8609013" cy="5493968"/>
          </a:xfrm>
        </p:spPr>
        <p:txBody>
          <a:bodyPr>
            <a:normAutofit/>
          </a:bodyPr>
          <a:lstStyle/>
          <a:p>
            <a:pPr marL="0" indent="0">
              <a:spcAft>
                <a:spcPts val="1800"/>
              </a:spcAft>
              <a:buNone/>
            </a:pPr>
            <a:r>
              <a:rPr lang="en-US" b="1" i="1" dirty="0"/>
              <a:t>To dimension the thermal management system, the maximum cooling or heating capacity that will ever be required must be known.</a:t>
            </a:r>
          </a:p>
          <a:p>
            <a:pPr marL="0" indent="0">
              <a:spcAft>
                <a:spcPts val="1800"/>
              </a:spcAft>
              <a:buNone/>
            </a:pPr>
            <a:r>
              <a:rPr lang="en-US" sz="2100" dirty="0"/>
              <a:t>There are situations in which many components radiate heat at the same time. In other scenarios, some components are not in operation while others are working at maximum power.</a:t>
            </a:r>
          </a:p>
          <a:p>
            <a:pPr marL="0" indent="0">
              <a:spcAft>
                <a:spcPts val="1800"/>
              </a:spcAft>
              <a:buNone/>
            </a:pPr>
            <a:r>
              <a:rPr lang="en-US" sz="2100" dirty="0"/>
              <a:t>This </a:t>
            </a:r>
            <a:r>
              <a:rPr lang="en-US" sz="2100" b="1" dirty="0">
                <a:solidFill>
                  <a:srgbClr val="8D1962"/>
                </a:solidFill>
              </a:rPr>
              <a:t>concurrency factor </a:t>
            </a:r>
            <a:r>
              <a:rPr lang="en-US" sz="2100" dirty="0"/>
              <a:t>should always be considered to avoid oversizing the thermal management system.</a:t>
            </a:r>
          </a:p>
          <a:p>
            <a:pPr marL="0" indent="0">
              <a:spcAft>
                <a:spcPts val="1800"/>
              </a:spcAft>
              <a:buNone/>
            </a:pPr>
            <a:r>
              <a:rPr lang="en-US" sz="2100" dirty="0"/>
              <a:t>There are also situations in which individual assemblies need to be cooled while others require heat. The advantages of so-called heat recovery should always be considered when designing heat management systems.</a:t>
            </a:r>
            <a:endParaRPr lang="de-CH"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14</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spTree>
    <p:extLst>
      <p:ext uri="{BB962C8B-B14F-4D97-AF65-F5344CB8AC3E}">
        <p14:creationId xmlns:p14="http://schemas.microsoft.com/office/powerpoint/2010/main" val="291448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Design of the thermal management system</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7" y="1001862"/>
            <a:ext cx="8543925" cy="5493968"/>
          </a:xfrm>
        </p:spPr>
        <p:txBody>
          <a:bodyPr>
            <a:normAutofit/>
          </a:bodyPr>
          <a:lstStyle/>
          <a:p>
            <a:pPr marL="0" indent="0">
              <a:spcBef>
                <a:spcPts val="0"/>
              </a:spcBef>
              <a:buNone/>
            </a:pPr>
            <a:r>
              <a:rPr lang="de-CH" b="1" dirty="0" err="1">
                <a:solidFill>
                  <a:srgbClr val="8D1962"/>
                </a:solidFill>
              </a:rPr>
              <a:t>Concurrency</a:t>
            </a:r>
            <a:r>
              <a:rPr lang="de-CH" b="1" dirty="0">
                <a:solidFill>
                  <a:srgbClr val="8D1962"/>
                </a:solidFill>
              </a:rPr>
              <a:t> </a:t>
            </a:r>
            <a:r>
              <a:rPr lang="de-CH" b="1" dirty="0" err="1">
                <a:solidFill>
                  <a:srgbClr val="8D1962"/>
                </a:solidFill>
              </a:rPr>
              <a:t>factor</a:t>
            </a:r>
            <a:r>
              <a:rPr lang="de-CH" b="1" dirty="0">
                <a:solidFill>
                  <a:srgbClr val="8D1962"/>
                </a:solidFill>
              </a:rPr>
              <a:t> </a:t>
            </a:r>
            <a:r>
              <a:rPr lang="de-CH" b="1" dirty="0" err="1">
                <a:solidFill>
                  <a:srgbClr val="8D1962"/>
                </a:solidFill>
              </a:rPr>
              <a:t>of</a:t>
            </a:r>
            <a:r>
              <a:rPr lang="de-CH" b="1" dirty="0">
                <a:solidFill>
                  <a:srgbClr val="8D1962"/>
                </a:solidFill>
              </a:rPr>
              <a:t> </a:t>
            </a:r>
            <a:r>
              <a:rPr lang="de-CH" b="1" dirty="0" err="1">
                <a:solidFill>
                  <a:srgbClr val="8D1962"/>
                </a:solidFill>
              </a:rPr>
              <a:t>heat</a:t>
            </a:r>
            <a:r>
              <a:rPr lang="de-CH" b="1" dirty="0">
                <a:solidFill>
                  <a:srgbClr val="8D1962"/>
                </a:solidFill>
              </a:rPr>
              <a:t> </a:t>
            </a:r>
            <a:r>
              <a:rPr lang="de-CH" b="1" dirty="0" err="1">
                <a:solidFill>
                  <a:srgbClr val="8D1962"/>
                </a:solidFill>
              </a:rPr>
              <a:t>generation</a:t>
            </a:r>
            <a:endParaRPr lang="de-CH" b="1" dirty="0">
              <a:solidFill>
                <a:srgbClr val="8D1962"/>
              </a:solidFill>
            </a:endParaRPr>
          </a:p>
          <a:p>
            <a:pPr marL="0" indent="0">
              <a:buNone/>
            </a:pPr>
            <a:r>
              <a:rPr lang="de-CH" sz="2100" dirty="0" err="1"/>
              <a:t>For</a:t>
            </a:r>
            <a:r>
              <a:rPr lang="de-CH" sz="2100" dirty="0"/>
              <a:t> </a:t>
            </a:r>
            <a:r>
              <a:rPr lang="de-CH" sz="2100" dirty="0" err="1"/>
              <a:t>instance</a:t>
            </a:r>
            <a:r>
              <a:rPr lang="de-CH" sz="2100" dirty="0"/>
              <a:t> in </a:t>
            </a:r>
            <a:r>
              <a:rPr lang="de-CH" sz="2100" dirty="0" err="1"/>
              <a:t>electric</a:t>
            </a:r>
            <a:r>
              <a:rPr lang="de-CH" sz="2100" dirty="0"/>
              <a:t> </a:t>
            </a:r>
            <a:r>
              <a:rPr lang="de-CH" sz="2100" dirty="0" err="1"/>
              <a:t>vehicles</a:t>
            </a:r>
            <a:r>
              <a:rPr lang="de-CH" sz="2100" dirty="0"/>
              <a:t>:</a:t>
            </a:r>
          </a:p>
          <a:p>
            <a:pPr marL="457200" indent="-457200">
              <a:spcAft>
                <a:spcPts val="1000"/>
              </a:spcAft>
              <a:buAutoNum type="arabicParenR"/>
            </a:pPr>
            <a:r>
              <a:rPr lang="en-US" sz="2100" dirty="0"/>
              <a:t>When the battery is charging, the vehicle will not drive, i.e. the onboard charger will never be in operation at the same time as the inverter and the electric motor.</a:t>
            </a:r>
          </a:p>
          <a:p>
            <a:pPr marL="457200" indent="-457200">
              <a:spcAft>
                <a:spcPts val="1000"/>
              </a:spcAft>
              <a:buAutoNum type="arabicParenR"/>
            </a:pPr>
            <a:r>
              <a:rPr lang="en-US" sz="2100" dirty="0"/>
              <a:t>In winter, the cab must be heated, while the inverter and motor may give off heat.</a:t>
            </a:r>
          </a:p>
          <a:p>
            <a:pPr marL="457200" indent="-457200">
              <a:spcAft>
                <a:spcPts val="1000"/>
              </a:spcAft>
              <a:buAutoNum type="arabicParenR"/>
            </a:pPr>
            <a:r>
              <a:rPr lang="en-US" sz="2100" dirty="0"/>
              <a:t>The use of a heat pump to heat the passenger compartment has proven to be advantageous during the transitional season. The electrical consumption per volume of circulating air is significantly lower than when heating purely electrically.</a:t>
            </a:r>
            <a:br>
              <a:rPr lang="en-US" sz="2100" dirty="0"/>
            </a:br>
            <a:r>
              <a:rPr lang="en-US" sz="2100" dirty="0"/>
              <a:t>If a bi-directional heat pump is used, which can also provide cooling if required, there is no need for an additional module.</a:t>
            </a:r>
            <a:endParaRPr lang="de-CH"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15</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spTree>
    <p:extLst>
      <p:ext uri="{BB962C8B-B14F-4D97-AF65-F5344CB8AC3E}">
        <p14:creationId xmlns:p14="http://schemas.microsoft.com/office/powerpoint/2010/main" val="318981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Design of the thermal management system</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7" y="1001862"/>
            <a:ext cx="8543925" cy="5493968"/>
          </a:xfrm>
        </p:spPr>
        <p:txBody>
          <a:bodyPr>
            <a:normAutofit/>
          </a:bodyPr>
          <a:lstStyle/>
          <a:p>
            <a:pPr marL="0" indent="0">
              <a:buNone/>
            </a:pPr>
            <a:endParaRPr lang="de-CH" b="1" i="1" dirty="0"/>
          </a:p>
          <a:p>
            <a:pPr marL="0" indent="0">
              <a:buNone/>
            </a:pPr>
            <a:r>
              <a:rPr lang="de-CH" b="1" i="1" dirty="0"/>
              <a:t>Always </a:t>
            </a:r>
            <a:r>
              <a:rPr lang="de-CH" b="1" i="1" dirty="0" err="1"/>
              <a:t>keep</a:t>
            </a:r>
            <a:r>
              <a:rPr lang="de-CH" b="1" i="1" dirty="0"/>
              <a:t> in </a:t>
            </a:r>
            <a:r>
              <a:rPr lang="de-CH" b="1" i="1" dirty="0" err="1"/>
              <a:t>mind</a:t>
            </a:r>
            <a:r>
              <a:rPr lang="de-CH" b="1" i="1" dirty="0"/>
              <a:t> :</a:t>
            </a:r>
          </a:p>
          <a:p>
            <a:pPr>
              <a:spcAft>
                <a:spcPts val="1000"/>
              </a:spcAft>
              <a:buClr>
                <a:srgbClr val="8D1962"/>
              </a:buClr>
            </a:pPr>
            <a:r>
              <a:rPr lang="en-US" sz="2100" dirty="0"/>
              <a:t>Each thermal management system draws its energy from the battery.</a:t>
            </a:r>
            <a:endParaRPr lang="de-CH" sz="2100" dirty="0"/>
          </a:p>
          <a:p>
            <a:pPr>
              <a:spcAft>
                <a:spcPts val="1000"/>
              </a:spcAft>
              <a:buClr>
                <a:srgbClr val="8D1962"/>
              </a:buClr>
            </a:pPr>
            <a:r>
              <a:rPr lang="en-US" sz="2100" dirty="0"/>
              <a:t>This means that the electrical consumption of the thermal management system directly reduces the range or operating time of the application (except when charging).</a:t>
            </a:r>
          </a:p>
          <a:p>
            <a:pPr>
              <a:spcAft>
                <a:spcPts val="1000"/>
              </a:spcAft>
              <a:buClr>
                <a:srgbClr val="8D1962"/>
              </a:buClr>
            </a:pPr>
            <a:r>
              <a:rPr lang="en-US" sz="2100" dirty="0"/>
              <a:t>A super-efficient thermal management system that has an integrated bi-directional heat pump and utilizes all the possibilities of heat recovery is expensive and has a correspondingly high weight.</a:t>
            </a:r>
            <a:endParaRPr lang="de-CH"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16</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spTree>
    <p:extLst>
      <p:ext uri="{BB962C8B-B14F-4D97-AF65-F5344CB8AC3E}">
        <p14:creationId xmlns:p14="http://schemas.microsoft.com/office/powerpoint/2010/main" val="2458962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en-US" sz="2800" dirty="0"/>
              <a:t>Design of the thermal management system</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20359" cy="5493968"/>
          </a:xfrm>
        </p:spPr>
        <p:txBody>
          <a:bodyPr>
            <a:normAutofit/>
          </a:bodyPr>
          <a:lstStyle/>
          <a:p>
            <a:pPr marL="0" indent="0">
              <a:spcAft>
                <a:spcPts val="1800"/>
              </a:spcAft>
              <a:buNone/>
            </a:pPr>
            <a:r>
              <a:rPr lang="en-US" b="1" dirty="0">
                <a:solidFill>
                  <a:srgbClr val="8D1962"/>
                </a:solidFill>
              </a:rPr>
              <a:t>Example: Thermal management system of the e-dumper</a:t>
            </a:r>
            <a:endParaRPr lang="de-CH" sz="2100" dirty="0">
              <a:sym typeface="Wingdings" panose="05000000000000000000" pitchFamily="2" charset="2"/>
            </a:endParaRP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17</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pic>
        <p:nvPicPr>
          <p:cNvPr id="8" name="Grafik 94">
            <a:extLst>
              <a:ext uri="{FF2B5EF4-FFF2-40B4-BE49-F238E27FC236}">
                <a16:creationId xmlns:a16="http://schemas.microsoft.com/office/drawing/2014/main" id="{21FCF46B-76DE-4C19-83BC-098FB9A9654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71" t="22229" r="12290" b="35870"/>
          <a:stretch/>
        </p:blipFill>
        <p:spPr bwMode="auto">
          <a:xfrm>
            <a:off x="174999" y="1684873"/>
            <a:ext cx="9371676" cy="40396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848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18327C9-2600-205E-3708-3C91D7200571}"/>
              </a:ext>
            </a:extLst>
          </p:cNvPr>
          <p:cNvSpPr>
            <a:spLocks noGrp="1"/>
          </p:cNvSpPr>
          <p:nvPr>
            <p:ph idx="1"/>
          </p:nvPr>
        </p:nvSpPr>
        <p:spPr/>
        <p:txBody>
          <a:bodyPr/>
          <a:lstStyle/>
          <a:p>
            <a:pPr marL="0" indent="0">
              <a:buNone/>
            </a:pPr>
            <a:r>
              <a:rPr lang="en-US" dirty="0"/>
              <a:t>Learning objectives</a:t>
            </a:r>
          </a:p>
          <a:p>
            <a:pPr lvl="1">
              <a:spcAft>
                <a:spcPts val="600"/>
              </a:spcAft>
            </a:pPr>
            <a:r>
              <a:rPr lang="en-US" dirty="0"/>
              <a:t>Detect and analyze internal and external heat sources</a:t>
            </a:r>
          </a:p>
          <a:p>
            <a:pPr lvl="1">
              <a:spcAft>
                <a:spcPts val="600"/>
              </a:spcAft>
            </a:pPr>
            <a:r>
              <a:rPr lang="en-US" dirty="0"/>
              <a:t>Recognize and analyze heat input from external sources</a:t>
            </a:r>
          </a:p>
          <a:p>
            <a:pPr lvl="1">
              <a:spcAft>
                <a:spcPts val="600"/>
              </a:spcAft>
            </a:pPr>
            <a:r>
              <a:rPr lang="en-US" dirty="0"/>
              <a:t>Knowing the most important mechanisms for releasing heat into the environment </a:t>
            </a:r>
          </a:p>
          <a:p>
            <a:pPr lvl="1">
              <a:spcAft>
                <a:spcPts val="600"/>
              </a:spcAft>
            </a:pPr>
            <a:r>
              <a:rPr lang="en-US" dirty="0"/>
              <a:t>Establish and analyze the overall heat balance</a:t>
            </a:r>
          </a:p>
          <a:p>
            <a:pPr lvl="1">
              <a:spcAft>
                <a:spcPts val="600"/>
              </a:spcAft>
            </a:pPr>
            <a:r>
              <a:rPr lang="en-US" dirty="0"/>
              <a:t>Select simulation tools for determining the spatially resolved temperature distribution and know the basic procedure for their application</a:t>
            </a:r>
          </a:p>
        </p:txBody>
      </p:sp>
      <p:sp>
        <p:nvSpPr>
          <p:cNvPr id="3" name="Datumsplatzhalter 2">
            <a:extLst>
              <a:ext uri="{FF2B5EF4-FFF2-40B4-BE49-F238E27FC236}">
                <a16:creationId xmlns:a16="http://schemas.microsoft.com/office/drawing/2014/main" id="{B84EC4F0-D5B5-2403-FC78-B4B28A098201}"/>
              </a:ext>
            </a:extLst>
          </p:cNvPr>
          <p:cNvSpPr>
            <a:spLocks noGrp="1"/>
          </p:cNvSpPr>
          <p:nvPr>
            <p:ph type="dt" sz="half" idx="10"/>
          </p:nvPr>
        </p:nvSpPr>
        <p:spPr/>
        <p:txBody>
          <a:bodyPr/>
          <a:lstStyle/>
          <a:p>
            <a:pPr defTabSz="414772"/>
            <a:r>
              <a:rPr lang="en-US">
                <a:solidFill>
                  <a:prstClr val="white"/>
                </a:solidFill>
              </a:rPr>
              <a:t>Battery Course</a:t>
            </a:r>
            <a:endParaRPr lang="de-CH" dirty="0">
              <a:solidFill>
                <a:prstClr val="white"/>
              </a:solidFill>
            </a:endParaRPr>
          </a:p>
        </p:txBody>
      </p:sp>
      <p:sp>
        <p:nvSpPr>
          <p:cNvPr id="4" name="Fußzeilenplatzhalter 3">
            <a:extLst>
              <a:ext uri="{FF2B5EF4-FFF2-40B4-BE49-F238E27FC236}">
                <a16:creationId xmlns:a16="http://schemas.microsoft.com/office/drawing/2014/main" id="{790D5589-9523-1ACA-F082-861237378AFC}"/>
              </a:ext>
            </a:extLst>
          </p:cNvPr>
          <p:cNvSpPr>
            <a:spLocks noGrp="1"/>
          </p:cNvSpPr>
          <p:nvPr>
            <p:ph type="ftr" sz="quarter" idx="11"/>
          </p:nvPr>
        </p:nvSpPr>
        <p:spPr/>
        <p:txBody>
          <a:bodyPr/>
          <a:lstStyle/>
          <a:p>
            <a:pPr defTabSz="414772"/>
            <a:r>
              <a:rPr lang="de-CH">
                <a:solidFill>
                  <a:prstClr val="white"/>
                </a:solidFill>
              </a:rPr>
              <a:t>04 - Thermal Design</a:t>
            </a:r>
            <a:endParaRPr lang="de-CH" dirty="0">
              <a:solidFill>
                <a:prstClr val="white"/>
              </a:solidFill>
            </a:endParaRPr>
          </a:p>
        </p:txBody>
      </p:sp>
      <p:sp>
        <p:nvSpPr>
          <p:cNvPr id="5" name="Foliennummernplatzhalter 4">
            <a:extLst>
              <a:ext uri="{FF2B5EF4-FFF2-40B4-BE49-F238E27FC236}">
                <a16:creationId xmlns:a16="http://schemas.microsoft.com/office/drawing/2014/main" id="{5C97CC37-2E08-7227-CC2F-0084B071D6AC}"/>
              </a:ext>
            </a:extLst>
          </p:cNvPr>
          <p:cNvSpPr>
            <a:spLocks noGrp="1"/>
          </p:cNvSpPr>
          <p:nvPr>
            <p:ph type="sldNum" sz="quarter" idx="12"/>
          </p:nvPr>
        </p:nvSpPr>
        <p:spPr/>
        <p:txBody>
          <a:bodyPr/>
          <a:lstStyle/>
          <a:p>
            <a:pPr defTabSz="414772"/>
            <a:fld id="{4E3A50CD-A9EF-43DC-AE9C-C4361F522DED}" type="slidenum">
              <a:rPr lang="de-CH" smtClean="0">
                <a:solidFill>
                  <a:prstClr val="white"/>
                </a:solidFill>
              </a:rPr>
              <a:pPr defTabSz="414772"/>
              <a:t>2</a:t>
            </a:fld>
            <a:endParaRPr lang="de-CH" dirty="0">
              <a:solidFill>
                <a:prstClr val="white"/>
              </a:solidFill>
            </a:endParaRPr>
          </a:p>
        </p:txBody>
      </p:sp>
      <p:sp>
        <p:nvSpPr>
          <p:cNvPr id="6" name="Titel 5">
            <a:extLst>
              <a:ext uri="{FF2B5EF4-FFF2-40B4-BE49-F238E27FC236}">
                <a16:creationId xmlns:a16="http://schemas.microsoft.com/office/drawing/2014/main" id="{28C72BD1-21E4-E632-6793-FFA867B095FA}"/>
              </a:ext>
            </a:extLst>
          </p:cNvPr>
          <p:cNvSpPr>
            <a:spLocks noGrp="1"/>
          </p:cNvSpPr>
          <p:nvPr>
            <p:ph type="title"/>
          </p:nvPr>
        </p:nvSpPr>
        <p:spPr/>
        <p:txBody>
          <a:bodyPr/>
          <a:lstStyle/>
          <a:p>
            <a:r>
              <a:rPr lang="en-US" noProof="0" dirty="0"/>
              <a:t>Thermal Design</a:t>
            </a:r>
          </a:p>
        </p:txBody>
      </p:sp>
    </p:spTree>
    <p:extLst>
      <p:ext uri="{BB962C8B-B14F-4D97-AF65-F5344CB8AC3E}">
        <p14:creationId xmlns:p14="http://schemas.microsoft.com/office/powerpoint/2010/main" val="425687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err="1"/>
              <a:t>Why</a:t>
            </a:r>
            <a:r>
              <a:rPr lang="de-CH" sz="2800" dirty="0"/>
              <a:t> Thermal Design</a:t>
            </a:r>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3925" cy="5493968"/>
          </a:xfrm>
        </p:spPr>
        <p:txBody>
          <a:bodyPr>
            <a:normAutofit/>
          </a:bodyPr>
          <a:lstStyle/>
          <a:p>
            <a:pPr marL="0" indent="0">
              <a:buNone/>
            </a:pPr>
            <a:endParaRPr lang="en-US" b="1" i="1" dirty="0"/>
          </a:p>
          <a:p>
            <a:pPr marL="0" indent="0">
              <a:buNone/>
            </a:pPr>
            <a:r>
              <a:rPr lang="en-US" b="1" i="1" dirty="0"/>
              <a:t>Battery-powered applications such as electric vehicles are used in a wide variety of climate zones </a:t>
            </a:r>
            <a:r>
              <a:rPr lang="de-CH" b="1" i="1" dirty="0"/>
              <a:t>:</a:t>
            </a:r>
          </a:p>
          <a:p>
            <a:pPr marL="0" indent="0">
              <a:spcBef>
                <a:spcPts val="800"/>
              </a:spcBef>
              <a:buNone/>
            </a:pPr>
            <a:endParaRPr lang="de-DE" b="1" i="1" dirty="0"/>
          </a:p>
          <a:p>
            <a:pPr marL="0" indent="0">
              <a:spcBef>
                <a:spcPts val="800"/>
              </a:spcBef>
              <a:buNone/>
            </a:pPr>
            <a:endParaRPr lang="de-DE" b="1" i="1" dirty="0"/>
          </a:p>
          <a:p>
            <a:pPr marL="0" indent="0">
              <a:spcBef>
                <a:spcPts val="800"/>
              </a:spcBef>
              <a:buNone/>
            </a:pPr>
            <a:endParaRPr lang="de-DE" b="1" i="1" dirty="0"/>
          </a:p>
          <a:p>
            <a:pPr marL="0" indent="0">
              <a:spcBef>
                <a:spcPts val="800"/>
              </a:spcBef>
              <a:buNone/>
            </a:pPr>
            <a:endParaRPr lang="de-DE" b="1" i="1" dirty="0"/>
          </a:p>
          <a:p>
            <a:pPr marL="0" indent="0">
              <a:spcBef>
                <a:spcPts val="800"/>
              </a:spcBef>
              <a:buNone/>
            </a:pPr>
            <a:endParaRPr lang="de-DE" b="1" i="1" dirty="0"/>
          </a:p>
          <a:p>
            <a:pPr marL="0" indent="0">
              <a:spcBef>
                <a:spcPts val="800"/>
              </a:spcBef>
              <a:buNone/>
            </a:pPr>
            <a:endParaRPr lang="de-DE" b="1" i="1" dirty="0"/>
          </a:p>
          <a:p>
            <a:pPr marL="808038" indent="-808038">
              <a:spcBef>
                <a:spcPts val="800"/>
              </a:spcBef>
              <a:buNone/>
            </a:pPr>
            <a:endParaRPr lang="de-DE" b="1" i="1" dirty="0"/>
          </a:p>
          <a:p>
            <a:pPr marL="808038" indent="-808038">
              <a:spcBef>
                <a:spcPts val="800"/>
              </a:spcBef>
              <a:buNone/>
            </a:pPr>
            <a:endParaRPr lang="de-DE" b="1" i="1" dirty="0"/>
          </a:p>
          <a:p>
            <a:pPr marL="0" indent="0">
              <a:spcBef>
                <a:spcPts val="800"/>
              </a:spcBef>
              <a:buNone/>
            </a:pPr>
            <a:r>
              <a:rPr lang="en-US" sz="2100" dirty="0"/>
              <a:t>In addition, the temperature conditions vary between day and night</a:t>
            </a:r>
            <a:r>
              <a:rPr lang="de-CH" sz="2100" dirty="0"/>
              <a:t>.</a:t>
            </a:r>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3</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pic>
        <p:nvPicPr>
          <p:cNvPr id="9" name="Grafik 8">
            <a:extLst>
              <a:ext uri="{FF2B5EF4-FFF2-40B4-BE49-F238E27FC236}">
                <a16:creationId xmlns:a16="http://schemas.microsoft.com/office/drawing/2014/main" id="{658A4C97-5B78-4636-A013-7987704EE725}"/>
              </a:ext>
            </a:extLst>
          </p:cNvPr>
          <p:cNvPicPr preferRelativeResize="0">
            <a:picLocks/>
          </p:cNvPicPr>
          <p:nvPr/>
        </p:nvPicPr>
        <p:blipFill rotWithShape="1">
          <a:blip r:embed="rId2">
            <a:extLst>
              <a:ext uri="{28A0092B-C50C-407E-A947-70E740481C1C}">
                <a14:useLocalDpi xmlns:a14="http://schemas.microsoft.com/office/drawing/2010/main" val="0"/>
              </a:ext>
            </a:extLst>
          </a:blip>
          <a:srcRect l="16590" r="27839"/>
          <a:stretch/>
        </p:blipFill>
        <p:spPr>
          <a:xfrm>
            <a:off x="5160091" y="2357694"/>
            <a:ext cx="4053356" cy="3017704"/>
          </a:xfrm>
          <a:prstGeom prst="rect">
            <a:avLst/>
          </a:prstGeom>
        </p:spPr>
      </p:pic>
      <p:pic>
        <p:nvPicPr>
          <p:cNvPr id="10" name="Grafik 9">
            <a:extLst>
              <a:ext uri="{FF2B5EF4-FFF2-40B4-BE49-F238E27FC236}">
                <a16:creationId xmlns:a16="http://schemas.microsoft.com/office/drawing/2014/main" id="{2438688D-F9FA-4A2F-98E3-6BD4279159C2}"/>
              </a:ext>
            </a:extLst>
          </p:cNvPr>
          <p:cNvPicPr>
            <a:picLocks noChangeAspect="1"/>
          </p:cNvPicPr>
          <p:nvPr/>
        </p:nvPicPr>
        <p:blipFill rotWithShape="1">
          <a:blip r:embed="rId3">
            <a:extLst>
              <a:ext uri="{28A0092B-C50C-407E-A947-70E740481C1C}">
                <a14:useLocalDpi xmlns:a14="http://schemas.microsoft.com/office/drawing/2010/main" val="0"/>
              </a:ext>
            </a:extLst>
          </a:blip>
          <a:srcRect l="45593" r="1"/>
          <a:stretch/>
        </p:blipFill>
        <p:spPr>
          <a:xfrm>
            <a:off x="692553" y="2357695"/>
            <a:ext cx="3774985" cy="3030473"/>
          </a:xfrm>
          <a:prstGeom prst="rect">
            <a:avLst/>
          </a:prstGeom>
        </p:spPr>
      </p:pic>
    </p:spTree>
    <p:extLst>
      <p:ext uri="{BB962C8B-B14F-4D97-AF65-F5344CB8AC3E}">
        <p14:creationId xmlns:p14="http://schemas.microsoft.com/office/powerpoint/2010/main" val="415987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Operating </a:t>
            </a:r>
            <a:r>
              <a:rPr lang="de-CH" sz="2800" dirty="0" err="1"/>
              <a:t>temperature</a:t>
            </a:r>
            <a:r>
              <a:rPr lang="de-CH" sz="2800" dirty="0"/>
              <a:t> </a:t>
            </a:r>
            <a:r>
              <a:rPr lang="de-CH" sz="2800" dirty="0" err="1"/>
              <a:t>range</a:t>
            </a:r>
            <a:r>
              <a:rPr lang="de-CH" sz="2800" dirty="0"/>
              <a:t> </a:t>
            </a:r>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20359" cy="5493968"/>
          </a:xfrm>
        </p:spPr>
        <p:txBody>
          <a:bodyPr>
            <a:normAutofit/>
          </a:bodyPr>
          <a:lstStyle/>
          <a:p>
            <a:pPr marL="0" indent="0">
              <a:spcAft>
                <a:spcPts val="1800"/>
              </a:spcAft>
              <a:buNone/>
            </a:pPr>
            <a:r>
              <a:rPr lang="en-US" b="1" dirty="0">
                <a:solidFill>
                  <a:srgbClr val="8D1962"/>
                </a:solidFill>
              </a:rPr>
              <a:t>Operating temperature range of the energy storage system</a:t>
            </a:r>
            <a:endParaRPr lang="de-CH" b="1" dirty="0">
              <a:solidFill>
                <a:srgbClr val="8D1962"/>
              </a:solidFill>
            </a:endParaRPr>
          </a:p>
          <a:p>
            <a:pPr marL="0" indent="0">
              <a:buNone/>
            </a:pPr>
            <a:r>
              <a:rPr lang="en-US" b="1" i="1" dirty="0"/>
              <a:t>The operating temperature must not be exceeded at any time.</a:t>
            </a:r>
            <a:endParaRPr lang="de-CH" b="1" i="1" dirty="0"/>
          </a:p>
          <a:p>
            <a:pPr marL="0" indent="0">
              <a:spcAft>
                <a:spcPts val="1000"/>
              </a:spcAft>
              <a:buNone/>
            </a:pPr>
            <a:r>
              <a:rPr lang="en-US" sz="2100" dirty="0">
                <a:sym typeface="Wingdings" panose="05000000000000000000" pitchFamily="2" charset="2"/>
              </a:rPr>
              <a:t>In most cases, this can only be ensured by actively cooling or heating the battery storage system</a:t>
            </a:r>
            <a:r>
              <a:rPr lang="de-CH" sz="2100" dirty="0">
                <a:sym typeface="Wingdings" panose="05000000000000000000" pitchFamily="2" charset="2"/>
              </a:rPr>
              <a:t>.</a:t>
            </a:r>
          </a:p>
          <a:p>
            <a:pPr marL="0" indent="0">
              <a:spcAft>
                <a:spcPts val="600"/>
              </a:spcAft>
              <a:buNone/>
            </a:pPr>
            <a:endParaRPr lang="de-CH" sz="2100" b="1" i="1" dirty="0">
              <a:sym typeface="Wingdings" panose="05000000000000000000" pitchFamily="2" charset="2"/>
            </a:endParaRPr>
          </a:p>
          <a:p>
            <a:pPr marL="0" indent="0">
              <a:spcAft>
                <a:spcPts val="600"/>
              </a:spcAft>
              <a:buNone/>
            </a:pPr>
            <a:endParaRPr lang="de-DE" sz="2100" b="1" i="1" dirty="0">
              <a:sym typeface="Wingdings" panose="05000000000000000000" pitchFamily="2" charset="2"/>
            </a:endParaRPr>
          </a:p>
          <a:p>
            <a:pPr marL="0" indent="0">
              <a:spcBef>
                <a:spcPts val="1200"/>
              </a:spcBef>
              <a:spcAft>
                <a:spcPts val="600"/>
              </a:spcAft>
              <a:buNone/>
            </a:pPr>
            <a:endParaRPr lang="de-DE" sz="2100" b="1" i="1" dirty="0">
              <a:sym typeface="Wingdings" panose="05000000000000000000" pitchFamily="2" charset="2"/>
            </a:endParaRPr>
          </a:p>
          <a:p>
            <a:pPr marL="0" indent="0">
              <a:spcBef>
                <a:spcPts val="1200"/>
              </a:spcBef>
              <a:spcAft>
                <a:spcPts val="600"/>
              </a:spcAft>
              <a:buNone/>
            </a:pPr>
            <a:endParaRPr lang="de-DE" sz="2100" b="1" i="1" dirty="0">
              <a:sym typeface="Wingdings" panose="05000000000000000000" pitchFamily="2" charset="2"/>
            </a:endParaRPr>
          </a:p>
          <a:p>
            <a:pPr marL="0" indent="0">
              <a:spcBef>
                <a:spcPts val="1200"/>
              </a:spcBef>
              <a:spcAft>
                <a:spcPts val="600"/>
              </a:spcAft>
              <a:buNone/>
            </a:pPr>
            <a:r>
              <a:rPr lang="en-US" sz="2100" dirty="0">
                <a:sym typeface="Wingdings" panose="05000000000000000000" pitchFamily="2" charset="2"/>
              </a:rPr>
              <a:t>If active cooling is not sufficient, derating must be used in some cases to prevent overheating</a:t>
            </a:r>
            <a:r>
              <a:rPr lang="de-DE" sz="2100" dirty="0">
                <a:sym typeface="Wingdings" panose="05000000000000000000" pitchFamily="2" charset="2"/>
              </a:rPr>
              <a:t>.</a:t>
            </a:r>
            <a:endParaRPr lang="de-CH"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4</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graphicFrame>
        <p:nvGraphicFramePr>
          <p:cNvPr id="7" name="Tabelle 6">
            <a:extLst>
              <a:ext uri="{FF2B5EF4-FFF2-40B4-BE49-F238E27FC236}">
                <a16:creationId xmlns:a16="http://schemas.microsoft.com/office/drawing/2014/main" id="{800EF30B-7303-4C7A-B2B6-E08393710943}"/>
              </a:ext>
            </a:extLst>
          </p:cNvPr>
          <p:cNvGraphicFramePr>
            <a:graphicFrameLocks noGrp="1"/>
          </p:cNvGraphicFramePr>
          <p:nvPr>
            <p:extLst>
              <p:ext uri="{D42A27DB-BD31-4B8C-83A1-F6EECF244321}">
                <p14:modId xmlns:p14="http://schemas.microsoft.com/office/powerpoint/2010/main" val="2293264311"/>
              </p:ext>
            </p:extLst>
          </p:nvPr>
        </p:nvGraphicFramePr>
        <p:xfrm>
          <a:off x="3774621" y="3235062"/>
          <a:ext cx="2356758" cy="1462715"/>
        </p:xfrm>
        <a:graphic>
          <a:graphicData uri="http://schemas.openxmlformats.org/drawingml/2006/table">
            <a:tbl>
              <a:tblPr firstRow="1" bandRow="1">
                <a:tableStyleId>{5C22544A-7EE6-4342-B048-85BDC9FD1C3A}</a:tableStyleId>
              </a:tblPr>
              <a:tblGrid>
                <a:gridCol w="2356758">
                  <a:extLst>
                    <a:ext uri="{9D8B030D-6E8A-4147-A177-3AD203B41FA5}">
                      <a16:colId xmlns:a16="http://schemas.microsoft.com/office/drawing/2014/main" val="3491797919"/>
                    </a:ext>
                  </a:extLst>
                </a:gridCol>
              </a:tblGrid>
              <a:tr h="621005">
                <a:tc>
                  <a:txBody>
                    <a:bodyPr/>
                    <a:lstStyle/>
                    <a:p>
                      <a:pPr algn="ctr"/>
                      <a:r>
                        <a:rPr lang="de-CH" dirty="0"/>
                        <a:t>Energy Storage System (</a:t>
                      </a:r>
                      <a:r>
                        <a:rPr lang="de-CH" dirty="0" err="1"/>
                        <a:t>Battery</a:t>
                      </a:r>
                      <a:r>
                        <a:rPr lang="de-CH" dirty="0"/>
                        <a:t>)</a:t>
                      </a:r>
                    </a:p>
                  </a:txBody>
                  <a:tcPr anchor="ctr" anchorCtr="1"/>
                </a:tc>
                <a:extLst>
                  <a:ext uri="{0D108BD9-81ED-4DB2-BD59-A6C34878D82A}">
                    <a16:rowId xmlns:a16="http://schemas.microsoft.com/office/drawing/2014/main" val="3083687969"/>
                  </a:ext>
                </a:extLst>
              </a:tr>
              <a:tr h="822635">
                <a:tc>
                  <a:txBody>
                    <a:bodyPr/>
                    <a:lstStyle/>
                    <a:p>
                      <a:pPr algn="ctr"/>
                      <a:r>
                        <a:rPr lang="de-DE" sz="1900" b="1" i="1" dirty="0"/>
                        <a:t>+20  …  +30</a:t>
                      </a:r>
                      <a:r>
                        <a:rPr lang="de-DE" sz="1900" b="1" dirty="0"/>
                        <a:t> °C</a:t>
                      </a:r>
                      <a:endParaRPr lang="de-CH" sz="1900" b="1" dirty="0"/>
                    </a:p>
                  </a:txBody>
                  <a:tcPr anchor="ctr" anchorCtr="1"/>
                </a:tc>
                <a:extLst>
                  <a:ext uri="{0D108BD9-81ED-4DB2-BD59-A6C34878D82A}">
                    <a16:rowId xmlns:a16="http://schemas.microsoft.com/office/drawing/2014/main" val="681820930"/>
                  </a:ext>
                </a:extLst>
              </a:tr>
            </a:tbl>
          </a:graphicData>
        </a:graphic>
      </p:graphicFrame>
      <p:sp>
        <p:nvSpPr>
          <p:cNvPr id="5" name="Rechteck 4">
            <a:extLst>
              <a:ext uri="{FF2B5EF4-FFF2-40B4-BE49-F238E27FC236}">
                <a16:creationId xmlns:a16="http://schemas.microsoft.com/office/drawing/2014/main" id="{C471FD9F-FC5D-4B70-8594-4038C0CE7F29}"/>
              </a:ext>
            </a:extLst>
          </p:cNvPr>
          <p:cNvSpPr/>
          <p:nvPr/>
        </p:nvSpPr>
        <p:spPr>
          <a:xfrm>
            <a:off x="3738000" y="3196962"/>
            <a:ext cx="2430000" cy="1548000"/>
          </a:xfrm>
          <a:prstGeom prst="rect">
            <a:avLst/>
          </a:prstGeom>
          <a:noFill/>
          <a:ln w="63500">
            <a:solidFill>
              <a:srgbClr val="8D196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79785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Heat </a:t>
            </a:r>
            <a:r>
              <a:rPr lang="de-CH" sz="2800" dirty="0" err="1"/>
              <a:t>generation</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91562" cy="5493968"/>
          </a:xfrm>
        </p:spPr>
        <p:txBody>
          <a:bodyPr>
            <a:normAutofit/>
          </a:bodyPr>
          <a:lstStyle/>
          <a:p>
            <a:pPr marL="0" indent="0">
              <a:buNone/>
            </a:pPr>
            <a:r>
              <a:rPr lang="en-US" sz="2800" dirty="0"/>
              <a:t>Heat is generated inside a battery cell during charging and discharging. However, the exact physical and chemical processes will not be explicitly considered below.</a:t>
            </a:r>
          </a:p>
          <a:p>
            <a:pPr marL="0" indent="0">
              <a:buNone/>
            </a:pPr>
            <a:r>
              <a:rPr lang="en-US" sz="2800" dirty="0"/>
              <a:t>The cell will be considered here as a series connection consisting of an internal resistance and an ideal voltage source.</a:t>
            </a:r>
            <a:endParaRPr lang="de-CH" sz="2800"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lgn="ctr">
              <a:buNone/>
            </a:pPr>
            <a:r>
              <a:rPr lang="de-CH" b="1" i="1" dirty="0" err="1"/>
              <a:t>Equivalent</a:t>
            </a:r>
            <a:r>
              <a:rPr lang="de-CH" b="1" i="1" dirty="0"/>
              <a:t> Circuit Model </a:t>
            </a:r>
            <a:r>
              <a:rPr lang="de-CH" b="1" i="1" dirty="0" err="1"/>
              <a:t>of</a:t>
            </a:r>
            <a:r>
              <a:rPr lang="de-CH" b="1" i="1" dirty="0"/>
              <a:t> a </a:t>
            </a:r>
            <a:r>
              <a:rPr lang="de-CH" b="1" i="1" dirty="0" err="1"/>
              <a:t>Battery</a:t>
            </a:r>
            <a:r>
              <a:rPr lang="de-CH" b="1" i="1" dirty="0"/>
              <a:t> </a:t>
            </a:r>
            <a:r>
              <a:rPr lang="de-CH" b="1" i="1" dirty="0" err="1"/>
              <a:t>Cell</a:t>
            </a:r>
            <a:endParaRPr lang="de-DE" b="1" i="1"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5</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grpSp>
        <p:nvGrpSpPr>
          <p:cNvPr id="23" name="Gruppieren 22">
            <a:extLst>
              <a:ext uri="{FF2B5EF4-FFF2-40B4-BE49-F238E27FC236}">
                <a16:creationId xmlns:a16="http://schemas.microsoft.com/office/drawing/2014/main" id="{D1B18894-308A-4F12-9056-007CB885771A}"/>
              </a:ext>
            </a:extLst>
          </p:cNvPr>
          <p:cNvGrpSpPr/>
          <p:nvPr/>
        </p:nvGrpSpPr>
        <p:grpSpPr>
          <a:xfrm>
            <a:off x="3281363" y="3560173"/>
            <a:ext cx="4471957" cy="2119034"/>
            <a:chOff x="3471873" y="3504525"/>
            <a:chExt cx="4471957" cy="2119034"/>
          </a:xfrm>
        </p:grpSpPr>
        <p:pic>
          <p:nvPicPr>
            <p:cNvPr id="5" name="Grafik 4">
              <a:extLst>
                <a:ext uri="{FF2B5EF4-FFF2-40B4-BE49-F238E27FC236}">
                  <a16:creationId xmlns:a16="http://schemas.microsoft.com/office/drawing/2014/main" id="{E8D12EB9-4FE3-47E0-8E9F-F476EC02566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471873" y="3849140"/>
              <a:ext cx="2962253" cy="1774419"/>
            </a:xfrm>
            <a:prstGeom prst="rect">
              <a:avLst/>
            </a:prstGeom>
          </p:spPr>
        </p:pic>
        <p:cxnSp>
          <p:nvCxnSpPr>
            <p:cNvPr id="8" name="Gerade Verbindung mit Pfeil 7">
              <a:extLst>
                <a:ext uri="{FF2B5EF4-FFF2-40B4-BE49-F238E27FC236}">
                  <a16:creationId xmlns:a16="http://schemas.microsoft.com/office/drawing/2014/main" id="{03509F30-0DA5-44E8-A470-AC80553662F1}"/>
                </a:ext>
              </a:extLst>
            </p:cNvPr>
            <p:cNvCxnSpPr/>
            <p:nvPr/>
          </p:nvCxnSpPr>
          <p:spPr>
            <a:xfrm flipH="1">
              <a:off x="5524500" y="4344440"/>
              <a:ext cx="762000" cy="0"/>
            </a:xfrm>
            <a:prstGeom prst="straightConnector1">
              <a:avLst/>
            </a:prstGeom>
            <a:ln w="38100">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D5DD9B01-BCBC-4142-9FF1-211EDCCCF595}"/>
                </a:ext>
              </a:extLst>
            </p:cNvPr>
            <p:cNvCxnSpPr/>
            <p:nvPr/>
          </p:nvCxnSpPr>
          <p:spPr>
            <a:xfrm flipH="1">
              <a:off x="5524500" y="3917720"/>
              <a:ext cx="762000" cy="0"/>
            </a:xfrm>
            <a:prstGeom prst="straightConnector1">
              <a:avLst/>
            </a:prstGeom>
            <a:ln w="38100">
              <a:solidFill>
                <a:srgbClr val="FF0000"/>
              </a:solidFill>
              <a:headEnd type="triangle" w="med" len="lg"/>
              <a:tailEnd type="none" w="med" len="lg"/>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130497F1-E22D-4F91-9A42-1D01776D10FB}"/>
                </a:ext>
              </a:extLst>
            </p:cNvPr>
            <p:cNvSpPr txBox="1"/>
            <p:nvPr/>
          </p:nvSpPr>
          <p:spPr>
            <a:xfrm>
              <a:off x="5283518" y="4374153"/>
              <a:ext cx="1341120" cy="369332"/>
            </a:xfrm>
            <a:prstGeom prst="rect">
              <a:avLst/>
            </a:prstGeom>
            <a:noFill/>
          </p:spPr>
          <p:txBody>
            <a:bodyPr wrap="square" rtlCol="0">
              <a:spAutoFit/>
            </a:bodyPr>
            <a:lstStyle/>
            <a:p>
              <a:pPr algn="ctr"/>
              <a:r>
                <a:rPr lang="de-DE" b="1" i="1" dirty="0">
                  <a:solidFill>
                    <a:srgbClr val="FF0000"/>
                  </a:solidFill>
                </a:rPr>
                <a:t>Charge</a:t>
              </a:r>
              <a:endParaRPr lang="de-CH" b="1" i="1" dirty="0">
                <a:solidFill>
                  <a:srgbClr val="FF0000"/>
                </a:solidFill>
              </a:endParaRPr>
            </a:p>
          </p:txBody>
        </p:sp>
        <p:sp>
          <p:nvSpPr>
            <p:cNvPr id="15" name="Textfeld 14">
              <a:extLst>
                <a:ext uri="{FF2B5EF4-FFF2-40B4-BE49-F238E27FC236}">
                  <a16:creationId xmlns:a16="http://schemas.microsoft.com/office/drawing/2014/main" id="{6F1F7512-283B-43A2-A4A9-9C8707E81B97}"/>
                </a:ext>
              </a:extLst>
            </p:cNvPr>
            <p:cNvSpPr txBox="1"/>
            <p:nvPr/>
          </p:nvSpPr>
          <p:spPr>
            <a:xfrm>
              <a:off x="5234940" y="3504525"/>
              <a:ext cx="1341120" cy="369332"/>
            </a:xfrm>
            <a:prstGeom prst="rect">
              <a:avLst/>
            </a:prstGeom>
            <a:noFill/>
          </p:spPr>
          <p:txBody>
            <a:bodyPr wrap="square" rtlCol="0">
              <a:spAutoFit/>
            </a:bodyPr>
            <a:lstStyle/>
            <a:p>
              <a:pPr algn="ctr"/>
              <a:r>
                <a:rPr lang="de-DE" b="1" i="1" dirty="0" err="1">
                  <a:solidFill>
                    <a:srgbClr val="FF0000"/>
                  </a:solidFill>
                </a:rPr>
                <a:t>Discharge</a:t>
              </a:r>
              <a:endParaRPr lang="de-CH" b="1" i="1" dirty="0">
                <a:solidFill>
                  <a:srgbClr val="FF0000"/>
                </a:solidFill>
              </a:endParaRPr>
            </a:p>
          </p:txBody>
        </p:sp>
        <p:sp>
          <p:nvSpPr>
            <p:cNvPr id="16" name="Rechteck 15">
              <a:extLst>
                <a:ext uri="{FF2B5EF4-FFF2-40B4-BE49-F238E27FC236}">
                  <a16:creationId xmlns:a16="http://schemas.microsoft.com/office/drawing/2014/main" id="{3C3B9572-08C8-4479-92B9-C31CC38A3AF8}"/>
                </a:ext>
              </a:extLst>
            </p:cNvPr>
            <p:cNvSpPr/>
            <p:nvPr/>
          </p:nvSpPr>
          <p:spPr>
            <a:xfrm>
              <a:off x="4328160" y="4892040"/>
              <a:ext cx="472440" cy="3276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Eckige Klammer rechts 17">
              <a:extLst>
                <a:ext uri="{FF2B5EF4-FFF2-40B4-BE49-F238E27FC236}">
                  <a16:creationId xmlns:a16="http://schemas.microsoft.com/office/drawing/2014/main" id="{BB1F2A05-FAB4-4FEA-9F9A-0AAD0DB03A62}"/>
                </a:ext>
              </a:extLst>
            </p:cNvPr>
            <p:cNvSpPr/>
            <p:nvPr/>
          </p:nvSpPr>
          <p:spPr>
            <a:xfrm>
              <a:off x="6483414" y="4160787"/>
              <a:ext cx="108000" cy="1252042"/>
            </a:xfrm>
            <a:prstGeom prst="rightBracket">
              <a:avLst>
                <a:gd name="adj" fmla="val 263951"/>
              </a:avLst>
            </a:prstGeom>
            <a:ln w="38100">
              <a:headEnd type="none"/>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
          <p:nvSpPr>
            <p:cNvPr id="19" name="Textfeld 18">
              <a:extLst>
                <a:ext uri="{FF2B5EF4-FFF2-40B4-BE49-F238E27FC236}">
                  <a16:creationId xmlns:a16="http://schemas.microsoft.com/office/drawing/2014/main" id="{19C0224B-8B2F-43B4-BD06-13191B6E0FD0}"/>
                </a:ext>
              </a:extLst>
            </p:cNvPr>
            <p:cNvSpPr txBox="1"/>
            <p:nvPr/>
          </p:nvSpPr>
          <p:spPr>
            <a:xfrm>
              <a:off x="6602710" y="4547627"/>
              <a:ext cx="1341120" cy="369332"/>
            </a:xfrm>
            <a:prstGeom prst="rect">
              <a:avLst/>
            </a:prstGeom>
            <a:noFill/>
          </p:spPr>
          <p:txBody>
            <a:bodyPr wrap="square" rtlCol="0">
              <a:spAutoFit/>
            </a:bodyPr>
            <a:lstStyle/>
            <a:p>
              <a:r>
                <a:rPr lang="de-DE" b="1" i="1" dirty="0" err="1">
                  <a:solidFill>
                    <a:srgbClr val="5B9BD5"/>
                  </a:solidFill>
                </a:rPr>
                <a:t>U</a:t>
              </a:r>
              <a:r>
                <a:rPr lang="de-DE" b="1" i="1" baseline="-25000" dirty="0" err="1">
                  <a:solidFill>
                    <a:srgbClr val="5B9BD5"/>
                  </a:solidFill>
                </a:rPr>
                <a:t>terminal</a:t>
              </a:r>
              <a:endParaRPr lang="de-CH" b="1" i="1" baseline="-25000" dirty="0">
                <a:solidFill>
                  <a:srgbClr val="5B9BD5"/>
                </a:solidFill>
              </a:endParaRPr>
            </a:p>
          </p:txBody>
        </p:sp>
        <p:sp>
          <p:nvSpPr>
            <p:cNvPr id="20" name="Eckige Klammer rechts 19">
              <a:extLst>
                <a:ext uri="{FF2B5EF4-FFF2-40B4-BE49-F238E27FC236}">
                  <a16:creationId xmlns:a16="http://schemas.microsoft.com/office/drawing/2014/main" id="{760313A0-05CD-4FAD-B8C7-7E0DD5BB01BE}"/>
                </a:ext>
              </a:extLst>
            </p:cNvPr>
            <p:cNvSpPr/>
            <p:nvPr/>
          </p:nvSpPr>
          <p:spPr>
            <a:xfrm>
              <a:off x="4294936" y="4498322"/>
              <a:ext cx="108000" cy="787436"/>
            </a:xfrm>
            <a:prstGeom prst="rightBracket">
              <a:avLst>
                <a:gd name="adj" fmla="val 263951"/>
              </a:avLst>
            </a:prstGeom>
            <a:ln w="38100">
              <a:headEnd type="none"/>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grpSp>
      <p:sp>
        <p:nvSpPr>
          <p:cNvPr id="22" name="Textfeld 21">
            <a:extLst>
              <a:ext uri="{FF2B5EF4-FFF2-40B4-BE49-F238E27FC236}">
                <a16:creationId xmlns:a16="http://schemas.microsoft.com/office/drawing/2014/main" id="{493063AE-E364-429E-9398-8F18BFDD5941}"/>
              </a:ext>
            </a:extLst>
          </p:cNvPr>
          <p:cNvSpPr txBox="1"/>
          <p:nvPr/>
        </p:nvSpPr>
        <p:spPr>
          <a:xfrm>
            <a:off x="4088832" y="4826808"/>
            <a:ext cx="1911196" cy="369332"/>
          </a:xfrm>
          <a:prstGeom prst="rect">
            <a:avLst/>
          </a:prstGeom>
          <a:noFill/>
        </p:spPr>
        <p:txBody>
          <a:bodyPr wrap="square" rtlCol="0">
            <a:spAutoFit/>
          </a:bodyPr>
          <a:lstStyle/>
          <a:p>
            <a:pPr algn="r"/>
            <a:r>
              <a:rPr lang="de-DE" b="1" i="1" dirty="0" err="1">
                <a:solidFill>
                  <a:srgbClr val="5B9BD5"/>
                </a:solidFill>
              </a:rPr>
              <a:t>U</a:t>
            </a:r>
            <a:r>
              <a:rPr lang="de-DE" b="1" i="1" baseline="-25000" dirty="0" err="1">
                <a:solidFill>
                  <a:srgbClr val="5B9BD5"/>
                </a:solidFill>
              </a:rPr>
              <a:t>OpenCircuit</a:t>
            </a:r>
            <a:r>
              <a:rPr lang="de-DE" b="1" i="1" dirty="0">
                <a:solidFill>
                  <a:srgbClr val="5B9BD5"/>
                </a:solidFill>
              </a:rPr>
              <a:t> </a:t>
            </a:r>
            <a:r>
              <a:rPr lang="de-DE" b="1" i="1" dirty="0">
                <a:solidFill>
                  <a:srgbClr val="5B9BD5"/>
                </a:solidFill>
                <a:latin typeface="Segoe UI Symbol" panose="020B0502040204020203" pitchFamily="34" charset="0"/>
                <a:ea typeface="Segoe UI Symbol" panose="020B0502040204020203" pitchFamily="34" charset="0"/>
              </a:rPr>
              <a:t>≙ </a:t>
            </a:r>
            <a:r>
              <a:rPr lang="de-DE" b="1" i="1" dirty="0">
                <a:solidFill>
                  <a:srgbClr val="5B9BD5"/>
                </a:solidFill>
              </a:rPr>
              <a:t>OCV</a:t>
            </a:r>
            <a:endParaRPr lang="de-CH" b="1" i="1" baseline="-25000" dirty="0">
              <a:solidFill>
                <a:srgbClr val="5B9BD5"/>
              </a:solidFill>
            </a:endParaRPr>
          </a:p>
        </p:txBody>
      </p:sp>
    </p:spTree>
    <p:extLst>
      <p:ext uri="{BB962C8B-B14F-4D97-AF65-F5344CB8AC3E}">
        <p14:creationId xmlns:p14="http://schemas.microsoft.com/office/powerpoint/2010/main" val="3129726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Heat </a:t>
            </a:r>
            <a:r>
              <a:rPr lang="de-CH" sz="2800" dirty="0" err="1"/>
              <a:t>generation</a:t>
            </a:r>
            <a:endParaRPr lang="de-CH" sz="2800" dirty="0"/>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2800" cy="5493968"/>
              </a:xfrm>
            </p:spPr>
            <p:txBody>
              <a:bodyPr>
                <a:normAutofit/>
              </a:bodyPr>
              <a:lstStyle/>
              <a:p>
                <a:pPr marL="0" indent="0">
                  <a:spcAft>
                    <a:spcPts val="1000"/>
                  </a:spcAft>
                  <a:buNone/>
                </a:pPr>
                <a:r>
                  <a:rPr lang="en-US" sz="2400" dirty="0"/>
                  <a:t>Heat is generated inside the battery cell as a result of the current flow through the internal resistance </a:t>
                </a:r>
                <a14:m>
                  <m:oMath xmlns:m="http://schemas.openxmlformats.org/officeDocument/2006/math">
                    <m:sSub>
                      <m:sSubPr>
                        <m:ctrlPr>
                          <a:rPr lang="en-US" sz="240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i="1" dirty="0" smtClean="0">
                            <a:latin typeface="Cambria Math" panose="02040503050406030204" pitchFamily="18" charset="0"/>
                          </a:rPr>
                          <m:t>𝑖</m:t>
                        </m:r>
                      </m:sub>
                    </m:sSub>
                  </m:oMath>
                </a14:m>
                <a:r>
                  <a:rPr lang="en-US" sz="2400" dirty="0"/>
                  <a:t> due to the power loss.</a:t>
                </a:r>
              </a:p>
              <a:p>
                <a:pPr marL="0" indent="0">
                  <a:spcAft>
                    <a:spcPts val="1000"/>
                  </a:spcAft>
                  <a:buNone/>
                </a:pPr>
                <a:endParaRPr lang="de-CH" sz="2400" i="1" dirty="0">
                  <a:latin typeface="Cambria Math" panose="02040503050406030204" pitchFamily="18" charset="0"/>
                  <a:sym typeface="Wingdings" panose="05000000000000000000" pitchFamily="2" charset="2"/>
                </a:endParaRPr>
              </a:p>
              <a:p>
                <a:pPr marL="0" indent="0">
                  <a:spcAft>
                    <a:spcPts val="1000"/>
                  </a:spcAft>
                  <a:buNone/>
                </a:pPr>
                <a14:m>
                  <m:oMathPara xmlns:m="http://schemas.openxmlformats.org/officeDocument/2006/math">
                    <m:oMathParaPr>
                      <m:jc m:val="centerGroup"/>
                    </m:oMathParaPr>
                    <m:oMath xmlns:m="http://schemas.openxmlformats.org/officeDocument/2006/math">
                      <m:sSub>
                        <m:sSubPr>
                          <m:ctrlPr>
                            <a:rPr lang="de-CH" sz="2100" i="1">
                              <a:latin typeface="Cambria Math" panose="02040503050406030204" pitchFamily="18" charset="0"/>
                              <a:sym typeface="Wingdings" panose="05000000000000000000" pitchFamily="2" charset="2"/>
                            </a:rPr>
                          </m:ctrlPr>
                        </m:sSubPr>
                        <m:e>
                          <m:r>
                            <a:rPr lang="de-DE" sz="2100" i="1">
                              <a:latin typeface="Cambria Math" panose="02040503050406030204" pitchFamily="18" charset="0"/>
                              <a:sym typeface="Wingdings" panose="05000000000000000000" pitchFamily="2" charset="2"/>
                            </a:rPr>
                            <m:t>𝑃</m:t>
                          </m:r>
                        </m:e>
                        <m:sub>
                          <m:r>
                            <a:rPr lang="de-CH" sz="2100" b="0" i="1" smtClean="0">
                              <a:latin typeface="Cambria Math" panose="02040503050406030204" pitchFamily="18" charset="0"/>
                              <a:sym typeface="Wingdings" panose="05000000000000000000" pitchFamily="2" charset="2"/>
                            </a:rPr>
                            <m:t>𝐿𝑜𝑠𝑠</m:t>
                          </m:r>
                        </m:sub>
                      </m:sSub>
                      <m:r>
                        <a:rPr lang="de-DE" sz="2100" i="1">
                          <a:latin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  </m:t>
                      </m:r>
                      <m:sSub>
                        <m:sSubPr>
                          <m:ctrlPr>
                            <a:rPr lang="de-DE" sz="2100" i="1">
                              <a:latin typeface="Cambria Math" panose="02040503050406030204" pitchFamily="18" charset="0"/>
                              <a:ea typeface="Cambria Math" panose="02040503050406030204" pitchFamily="18" charset="0"/>
                              <a:sym typeface="Wingdings" panose="05000000000000000000" pitchFamily="2" charset="2"/>
                            </a:rPr>
                          </m:ctrlPr>
                        </m:sSubPr>
                        <m:e>
                          <m:r>
                            <a:rPr lang="de-DE" sz="2100" i="1">
                              <a:latin typeface="Cambria Math" panose="02040503050406030204" pitchFamily="18" charset="0"/>
                              <a:ea typeface="Cambria Math" panose="02040503050406030204" pitchFamily="18" charset="0"/>
                              <a:sym typeface="Wingdings" panose="05000000000000000000" pitchFamily="2" charset="2"/>
                            </a:rPr>
                            <m:t>𝑅</m:t>
                          </m:r>
                        </m:e>
                        <m:sub>
                          <m:r>
                            <a:rPr lang="de-DE" sz="2100" b="0" i="1" smtClean="0">
                              <a:latin typeface="Cambria Math" panose="02040503050406030204" pitchFamily="18" charset="0"/>
                              <a:ea typeface="Cambria Math" panose="02040503050406030204" pitchFamily="18" charset="0"/>
                              <a:sym typeface="Wingdings" panose="05000000000000000000" pitchFamily="2" charset="2"/>
                            </a:rPr>
                            <m:t>𝑖</m:t>
                          </m:r>
                        </m:sub>
                      </m:sSub>
                      <m:r>
                        <a:rPr lang="de-DE" sz="2100" i="1">
                          <a:latin typeface="Cambria Math" panose="02040503050406030204" pitchFamily="18" charset="0"/>
                          <a:ea typeface="Cambria Math" panose="02040503050406030204" pitchFamily="18" charset="0"/>
                          <a:sym typeface="Wingdings" panose="05000000000000000000" pitchFamily="2" charset="2"/>
                        </a:rPr>
                        <m:t>∙</m:t>
                      </m:r>
                      <m:sSup>
                        <m:sSupPr>
                          <m:ctrlPr>
                            <a:rPr lang="de-DE" sz="2100" i="1">
                              <a:latin typeface="Cambria Math" panose="02040503050406030204" pitchFamily="18" charset="0"/>
                              <a:ea typeface="Cambria Math" panose="02040503050406030204" pitchFamily="18" charset="0"/>
                              <a:sym typeface="Wingdings" panose="05000000000000000000" pitchFamily="2" charset="2"/>
                            </a:rPr>
                          </m:ctrlPr>
                        </m:sSupPr>
                        <m:e>
                          <m:r>
                            <a:rPr lang="de-DE" sz="2100" i="1">
                              <a:latin typeface="Cambria Math" panose="02040503050406030204" pitchFamily="18" charset="0"/>
                              <a:ea typeface="Cambria Math" panose="02040503050406030204" pitchFamily="18" charset="0"/>
                              <a:sym typeface="Wingdings" panose="05000000000000000000" pitchFamily="2" charset="2"/>
                            </a:rPr>
                            <m:t>𝐼</m:t>
                          </m:r>
                        </m:e>
                        <m:sup>
                          <m:r>
                            <a:rPr lang="de-DE" sz="2100" i="1">
                              <a:latin typeface="Cambria Math" panose="02040503050406030204" pitchFamily="18" charset="0"/>
                              <a:ea typeface="Cambria Math" panose="02040503050406030204" pitchFamily="18" charset="0"/>
                              <a:sym typeface="Wingdings" panose="05000000000000000000" pitchFamily="2" charset="2"/>
                            </a:rPr>
                            <m:t>2</m:t>
                          </m:r>
                        </m:sup>
                      </m:sSup>
                      <m:r>
                        <a:rPr lang="de-DE" sz="2100" i="1">
                          <a:latin typeface="Cambria Math" panose="02040503050406030204" pitchFamily="18" charset="0"/>
                          <a:ea typeface="Cambria Math" panose="02040503050406030204" pitchFamily="18" charset="0"/>
                          <a:sym typeface="Wingdings" panose="05000000000000000000" pitchFamily="2" charset="2"/>
                        </a:rPr>
                        <m:t> =  </m:t>
                      </m:r>
                      <m:f>
                        <m:fPr>
                          <m:ctrlPr>
                            <a:rPr lang="de-DE" sz="2100" i="1">
                              <a:latin typeface="Cambria Math" panose="02040503050406030204" pitchFamily="18" charset="0"/>
                              <a:ea typeface="Cambria Math" panose="02040503050406030204" pitchFamily="18" charset="0"/>
                              <a:sym typeface="Wingdings" panose="05000000000000000000" pitchFamily="2" charset="2"/>
                            </a:rPr>
                          </m:ctrlPr>
                        </m:fPr>
                        <m:num>
                          <m:r>
                            <a:rPr lang="de-DE" sz="2100" i="1">
                              <a:latin typeface="Cambria Math" panose="02040503050406030204" pitchFamily="18" charset="0"/>
                              <a:ea typeface="Cambria Math" panose="02040503050406030204" pitchFamily="18" charset="0"/>
                              <a:sym typeface="Wingdings" panose="05000000000000000000" pitchFamily="2" charset="2"/>
                            </a:rPr>
                            <m:t>𝑑</m:t>
                          </m:r>
                        </m:num>
                        <m:den>
                          <m:r>
                            <a:rPr lang="de-DE" sz="2100" i="1">
                              <a:latin typeface="Cambria Math" panose="02040503050406030204" pitchFamily="18" charset="0"/>
                              <a:ea typeface="Cambria Math" panose="02040503050406030204" pitchFamily="18" charset="0"/>
                              <a:sym typeface="Wingdings" panose="05000000000000000000" pitchFamily="2" charset="2"/>
                            </a:rPr>
                            <m:t>𝑑𝑡</m:t>
                          </m:r>
                        </m:den>
                      </m:f>
                      <m:r>
                        <a:rPr lang="de-DE" sz="2100" i="1">
                          <a:latin typeface="Cambria Math" panose="02040503050406030204" pitchFamily="18" charset="0"/>
                          <a:ea typeface="Cambria Math" panose="02040503050406030204" pitchFamily="18" charset="0"/>
                          <a:sym typeface="Wingdings" panose="05000000000000000000" pitchFamily="2" charset="2"/>
                        </a:rPr>
                        <m:t> </m:t>
                      </m:r>
                      <m:sSub>
                        <m:sSubPr>
                          <m:ctrlPr>
                            <a:rPr lang="de-DE" sz="2100" i="1">
                              <a:latin typeface="Cambria Math" panose="02040503050406030204" pitchFamily="18" charset="0"/>
                              <a:ea typeface="Cambria Math" panose="02040503050406030204" pitchFamily="18" charset="0"/>
                              <a:sym typeface="Wingdings" panose="05000000000000000000" pitchFamily="2" charset="2"/>
                            </a:rPr>
                          </m:ctrlPr>
                        </m:sSubPr>
                        <m:e>
                          <m:r>
                            <a:rPr lang="de-DE" sz="2100" i="1">
                              <a:latin typeface="Cambria Math" panose="02040503050406030204" pitchFamily="18" charset="0"/>
                              <a:ea typeface="Cambria Math" panose="02040503050406030204" pitchFamily="18" charset="0"/>
                              <a:sym typeface="Wingdings" panose="05000000000000000000" pitchFamily="2" charset="2"/>
                            </a:rPr>
                            <m:t>𝑄</m:t>
                          </m:r>
                        </m:e>
                        <m:sub>
                          <m:r>
                            <a:rPr lang="de-CH" sz="2100" b="0" i="1" smtClean="0">
                              <a:latin typeface="Cambria Math" panose="02040503050406030204" pitchFamily="18" charset="0"/>
                              <a:ea typeface="Cambria Math" panose="02040503050406030204" pitchFamily="18" charset="0"/>
                              <a:sym typeface="Wingdings" panose="05000000000000000000" pitchFamily="2" charset="2"/>
                            </a:rPr>
                            <m:t>𝐻𝑒𝑎𝑡𝑖𝑛𝑔</m:t>
                          </m:r>
                        </m:sub>
                      </m:sSub>
                    </m:oMath>
                  </m:oMathPara>
                </a14:m>
                <a:endParaRPr lang="de-CH" dirty="0"/>
              </a:p>
            </p:txBody>
          </p:sp>
        </mc:Choice>
        <mc:Fallback>
          <p:sp>
            <p:nvSpPr>
              <p:cNvPr id="3" name="Inhaltsplatzhalter 2">
                <a:extLst>
                  <a:ext uri="{FF2B5EF4-FFF2-40B4-BE49-F238E27FC236}">
                    <a16:creationId xmlns:a16="http://schemas.microsoft.com/office/drawing/2014/main" id="{861F5B58-7D13-4C97-9ADF-56DC0118AC16}"/>
                  </a:ext>
                </a:extLst>
              </p:cNvPr>
              <p:cNvSpPr>
                <a:spLocks noGrp="1" noRot="1" noChangeAspect="1" noMove="1" noResize="1" noEditPoints="1" noAdjustHandles="1" noChangeArrowheads="1" noChangeShapeType="1" noTextEdit="1"/>
              </p:cNvSpPr>
              <p:nvPr>
                <p:ph idx="1"/>
              </p:nvPr>
            </p:nvSpPr>
            <p:spPr>
              <a:xfrm>
                <a:off x="681038" y="1001862"/>
                <a:ext cx="8542800" cy="5493968"/>
              </a:xfrm>
              <a:blipFill>
                <a:blip r:embed="rId2"/>
                <a:stretch>
                  <a:fillRect l="-1142" t="-1552"/>
                </a:stretch>
              </a:blipFill>
            </p:spPr>
            <p:txBody>
              <a:bodyPr/>
              <a:lstStyle/>
              <a:p>
                <a:r>
                  <a:rPr lang="en-US">
                    <a:noFill/>
                  </a:rPr>
                  <a:t> </a:t>
                </a:r>
              </a:p>
            </p:txBody>
          </p:sp>
        </mc:Fallback>
      </mc:AlternateContent>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6</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grpSp>
        <p:nvGrpSpPr>
          <p:cNvPr id="14" name="Gruppieren 13">
            <a:extLst>
              <a:ext uri="{FF2B5EF4-FFF2-40B4-BE49-F238E27FC236}">
                <a16:creationId xmlns:a16="http://schemas.microsoft.com/office/drawing/2014/main" id="{B8623956-709C-46F5-B5EE-71C44E7E4EFC}"/>
              </a:ext>
            </a:extLst>
          </p:cNvPr>
          <p:cNvGrpSpPr>
            <a:grpSpLocks noChangeAspect="1"/>
          </p:cNvGrpSpPr>
          <p:nvPr/>
        </p:nvGrpSpPr>
        <p:grpSpPr bwMode="auto">
          <a:xfrm rot="120000">
            <a:off x="5576589" y="3611280"/>
            <a:ext cx="2950891" cy="2671582"/>
            <a:chOff x="683694" y="3108629"/>
            <a:chExt cx="2153056" cy="2180094"/>
          </a:xfrm>
        </p:grpSpPr>
        <p:pic>
          <p:nvPicPr>
            <p:cNvPr id="15" name="Grafik 11" descr="Miller-59-1-Jan15-f2.jpg">
              <a:extLst>
                <a:ext uri="{FF2B5EF4-FFF2-40B4-BE49-F238E27FC236}">
                  <a16:creationId xmlns:a16="http://schemas.microsoft.com/office/drawing/2014/main" id="{BC6C3450-9C9A-4FA5-BBA4-C616EAC51B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280" r="32341"/>
            <a:stretch>
              <a:fillRect/>
            </a:stretch>
          </p:blipFill>
          <p:spPr bwMode="auto">
            <a:xfrm rot="-178728">
              <a:off x="683694" y="3237643"/>
              <a:ext cx="2085931" cy="205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eck 15">
              <a:extLst>
                <a:ext uri="{FF2B5EF4-FFF2-40B4-BE49-F238E27FC236}">
                  <a16:creationId xmlns:a16="http://schemas.microsoft.com/office/drawing/2014/main" id="{29D0938B-C3E8-4D6B-91DB-7E1B0865E863}"/>
                </a:ext>
              </a:extLst>
            </p:cNvPr>
            <p:cNvSpPr/>
            <p:nvPr/>
          </p:nvSpPr>
          <p:spPr>
            <a:xfrm>
              <a:off x="2590641" y="3108629"/>
              <a:ext cx="246109" cy="198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17" name="Inhaltsplatzhalter 2">
            <a:extLst>
              <a:ext uri="{FF2B5EF4-FFF2-40B4-BE49-F238E27FC236}">
                <a16:creationId xmlns:a16="http://schemas.microsoft.com/office/drawing/2014/main" id="{8653358C-3B23-477E-8212-DE1C3C869E48}"/>
              </a:ext>
            </a:extLst>
          </p:cNvPr>
          <p:cNvSpPr txBox="1">
            <a:spLocks/>
          </p:cNvSpPr>
          <p:nvPr/>
        </p:nvSpPr>
        <p:spPr>
          <a:xfrm>
            <a:off x="681036" y="3569802"/>
            <a:ext cx="4752372" cy="2926028"/>
          </a:xfrm>
          <a:prstGeom prst="rect">
            <a:avLst/>
          </a:prstGeom>
        </p:spPr>
        <p:txBody>
          <a:bodyPr vert="horz" lIns="91440" tIns="45720" rIns="91440" bIns="45720" rtlCol="0">
            <a:normAutofit/>
          </a:bodyPr>
          <a:lstStyle>
            <a:lvl1pPr marL="228602" indent="-228602" algn="l" defTabSz="914406" rtl="0" eaLnBrk="1" latinLnBrk="0" hangingPunct="1">
              <a:lnSpc>
                <a:spcPct val="90000"/>
              </a:lnSpc>
              <a:spcBef>
                <a:spcPts val="1000"/>
              </a:spcBef>
              <a:buFont typeface="Arial" panose="020B0604020202020204" pitchFamily="34" charset="0"/>
              <a:buChar char="•"/>
              <a:defRPr sz="2359"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177"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814"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633"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45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The heat generation is distributed almost evenly over the entire active material.</a:t>
            </a:r>
            <a:endParaRPr lang="de-CH" sz="2400" dirty="0"/>
          </a:p>
        </p:txBody>
      </p:sp>
    </p:spTree>
    <p:extLst>
      <p:ext uri="{BB962C8B-B14F-4D97-AF65-F5344CB8AC3E}">
        <p14:creationId xmlns:p14="http://schemas.microsoft.com/office/powerpoint/2010/main" val="217763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Heat Generation</a:t>
            </a:r>
          </a:p>
        </p:txBody>
      </p:sp>
      <mc:AlternateContent xmlns:mc="http://schemas.openxmlformats.org/markup-compatibility/2006">
        <mc:Choice xmlns:a14="http://schemas.microsoft.com/office/drawing/2010/main" Requires="a14">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2800" cy="5493968"/>
              </a:xfrm>
            </p:spPr>
            <p:txBody>
              <a:bodyPr>
                <a:normAutofit/>
              </a:bodyPr>
              <a:lstStyle/>
              <a:p>
                <a:pPr marL="0" indent="0">
                  <a:spcAft>
                    <a:spcPts val="1000"/>
                  </a:spcAft>
                  <a:buNone/>
                </a:pPr>
                <a:r>
                  <a:rPr lang="en-US" sz="2400" dirty="0"/>
                  <a:t>The heat produced causes the temperature inside the cell to rise.</a:t>
                </a:r>
                <a:br>
                  <a:rPr lang="de-CH" sz="2400" dirty="0"/>
                </a:br>
                <a:endParaRPr lang="de-CH" sz="2400" dirty="0"/>
              </a:p>
              <a:p>
                <a:pPr marL="0" indent="0">
                  <a:spcAft>
                    <a:spcPts val="1000"/>
                  </a:spcAft>
                  <a:buNone/>
                </a:pPr>
                <a14:m>
                  <m:oMathPara xmlns:m="http://schemas.openxmlformats.org/officeDocument/2006/math">
                    <m:oMathParaPr>
                      <m:jc m:val="centerGroup"/>
                    </m:oMathParaPr>
                    <m:oMath xmlns:m="http://schemas.openxmlformats.org/officeDocument/2006/math">
                      <m:f>
                        <m:fPr>
                          <m:ctrlPr>
                            <a:rPr lang="de-DE" sz="2100" i="1">
                              <a:latin typeface="Cambria Math" panose="02040503050406030204" pitchFamily="18" charset="0"/>
                              <a:ea typeface="Cambria Math" panose="02040503050406030204" pitchFamily="18" charset="0"/>
                              <a:sym typeface="Wingdings" panose="05000000000000000000" pitchFamily="2" charset="2"/>
                            </a:rPr>
                          </m:ctrlPr>
                        </m:fPr>
                        <m:num>
                          <m:r>
                            <a:rPr lang="de-DE" sz="2100" i="1">
                              <a:latin typeface="Cambria Math" panose="02040503050406030204" pitchFamily="18" charset="0"/>
                              <a:ea typeface="Cambria Math" panose="02040503050406030204" pitchFamily="18" charset="0"/>
                              <a:sym typeface="Wingdings" panose="05000000000000000000" pitchFamily="2" charset="2"/>
                            </a:rPr>
                            <m:t>𝑑</m:t>
                          </m:r>
                        </m:num>
                        <m:den>
                          <m:r>
                            <a:rPr lang="de-DE" sz="2100" i="1">
                              <a:latin typeface="Cambria Math" panose="02040503050406030204" pitchFamily="18" charset="0"/>
                              <a:ea typeface="Cambria Math" panose="02040503050406030204" pitchFamily="18" charset="0"/>
                              <a:sym typeface="Wingdings" panose="05000000000000000000" pitchFamily="2" charset="2"/>
                            </a:rPr>
                            <m:t>𝑑𝑡</m:t>
                          </m:r>
                        </m:den>
                      </m:f>
                      <m:r>
                        <a:rPr lang="de-DE" sz="2100" i="1">
                          <a:latin typeface="Cambria Math" panose="02040503050406030204" pitchFamily="18" charset="0"/>
                          <a:ea typeface="Cambria Math" panose="02040503050406030204" pitchFamily="18" charset="0"/>
                          <a:sym typeface="Wingdings" panose="05000000000000000000" pitchFamily="2" charset="2"/>
                        </a:rPr>
                        <m:t> </m:t>
                      </m:r>
                      <m:sSub>
                        <m:sSubPr>
                          <m:ctrlPr>
                            <a:rPr lang="de-DE" sz="2100" i="1">
                              <a:latin typeface="Cambria Math" panose="02040503050406030204" pitchFamily="18" charset="0"/>
                              <a:ea typeface="Cambria Math" panose="02040503050406030204" pitchFamily="18" charset="0"/>
                              <a:sym typeface="Wingdings" panose="05000000000000000000" pitchFamily="2" charset="2"/>
                            </a:rPr>
                          </m:ctrlPr>
                        </m:sSubPr>
                        <m:e>
                          <m:r>
                            <a:rPr lang="de-DE" sz="2100" i="1">
                              <a:latin typeface="Cambria Math" panose="02040503050406030204" pitchFamily="18" charset="0"/>
                              <a:ea typeface="Cambria Math" panose="02040503050406030204" pitchFamily="18" charset="0"/>
                              <a:sym typeface="Wingdings" panose="05000000000000000000" pitchFamily="2" charset="2"/>
                            </a:rPr>
                            <m:t>𝑄</m:t>
                          </m:r>
                        </m:e>
                        <m:sub>
                          <m:r>
                            <a:rPr lang="de-CH" sz="2100" b="0" i="1" smtClean="0">
                              <a:latin typeface="Cambria Math" panose="02040503050406030204" pitchFamily="18" charset="0"/>
                              <a:ea typeface="Cambria Math" panose="02040503050406030204" pitchFamily="18" charset="0"/>
                              <a:sym typeface="Wingdings" panose="05000000000000000000" pitchFamily="2" charset="2"/>
                            </a:rPr>
                            <m:t>𝐻𝑒𝑎𝑡𝑖𝑛𝑔</m:t>
                          </m:r>
                        </m:sub>
                      </m:sSub>
                      <m:r>
                        <a:rPr lang="de-DE" sz="2100" i="1">
                          <a:latin typeface="Cambria Math" panose="02040503050406030204" pitchFamily="18" charset="0"/>
                          <a:ea typeface="Cambria Math" panose="02040503050406030204" pitchFamily="18" charset="0"/>
                          <a:sym typeface="Wingdings" panose="05000000000000000000" pitchFamily="2" charset="2"/>
                        </a:rPr>
                        <m:t> </m:t>
                      </m:r>
                      <m:r>
                        <a:rPr lang="de-DE" sz="2100" b="0" i="1" smtClean="0">
                          <a:latin typeface="Cambria Math" panose="02040503050406030204" pitchFamily="18" charset="0"/>
                          <a:ea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m:t>
                      </m:r>
                      <m:r>
                        <a:rPr lang="de-DE" sz="2100" b="0" i="1" smtClean="0">
                          <a:latin typeface="Cambria Math" panose="02040503050406030204" pitchFamily="18" charset="0"/>
                          <a:ea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𝑚</m:t>
                      </m:r>
                      <m:r>
                        <a:rPr lang="de-DE" sz="2100" i="1">
                          <a:latin typeface="Cambria Math" panose="02040503050406030204" pitchFamily="18" charset="0"/>
                          <a:ea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𝑐</m:t>
                      </m:r>
                      <m:r>
                        <a:rPr lang="de-DE" sz="2100" i="1">
                          <a:latin typeface="Cambria Math" panose="02040503050406030204" pitchFamily="18" charset="0"/>
                          <a:ea typeface="Cambria Math" panose="02040503050406030204" pitchFamily="18" charset="0"/>
                          <a:sym typeface="Wingdings" panose="05000000000000000000" pitchFamily="2" charset="2"/>
                        </a:rPr>
                        <m:t> ∙ </m:t>
                      </m:r>
                      <m:f>
                        <m:fPr>
                          <m:ctrlPr>
                            <a:rPr lang="de-DE" sz="2100" i="1">
                              <a:latin typeface="Cambria Math" panose="02040503050406030204" pitchFamily="18" charset="0"/>
                              <a:ea typeface="Cambria Math" panose="02040503050406030204" pitchFamily="18" charset="0"/>
                              <a:sym typeface="Wingdings" panose="05000000000000000000" pitchFamily="2" charset="2"/>
                            </a:rPr>
                          </m:ctrlPr>
                        </m:fPr>
                        <m:num>
                          <m:r>
                            <a:rPr lang="de-DE" sz="2100" i="1">
                              <a:latin typeface="Cambria Math" panose="02040503050406030204" pitchFamily="18" charset="0"/>
                              <a:ea typeface="Cambria Math" panose="02040503050406030204" pitchFamily="18" charset="0"/>
                              <a:sym typeface="Wingdings" panose="05000000000000000000" pitchFamily="2" charset="2"/>
                            </a:rPr>
                            <m:t>𝑑</m:t>
                          </m:r>
                        </m:num>
                        <m:den>
                          <m:r>
                            <a:rPr lang="de-DE" sz="2100" i="1">
                              <a:latin typeface="Cambria Math" panose="02040503050406030204" pitchFamily="18" charset="0"/>
                              <a:ea typeface="Cambria Math" panose="02040503050406030204" pitchFamily="18" charset="0"/>
                              <a:sym typeface="Wingdings" panose="05000000000000000000" pitchFamily="2" charset="2"/>
                            </a:rPr>
                            <m:t>𝑑𝑡</m:t>
                          </m:r>
                        </m:den>
                      </m:f>
                      <m:r>
                        <a:rPr lang="de-DE" sz="2100" i="1">
                          <a:latin typeface="Cambria Math" panose="02040503050406030204" pitchFamily="18" charset="0"/>
                          <a:ea typeface="Cambria Math" panose="02040503050406030204" pitchFamily="18" charset="0"/>
                          <a:sym typeface="Wingdings" panose="05000000000000000000" pitchFamily="2" charset="2"/>
                        </a:rPr>
                        <m:t> </m:t>
                      </m:r>
                      <m:r>
                        <a:rPr lang="de-DE" sz="2100" i="1">
                          <a:latin typeface="Cambria Math" panose="02040503050406030204" pitchFamily="18" charset="0"/>
                          <a:ea typeface="Cambria Math" panose="02040503050406030204" pitchFamily="18" charset="0"/>
                          <a:sym typeface="Wingdings" panose="05000000000000000000" pitchFamily="2" charset="2"/>
                        </a:rPr>
                        <m:t>𝜗</m:t>
                      </m:r>
                    </m:oMath>
                  </m:oMathPara>
                </a14:m>
                <a:endParaRPr lang="de-CH" sz="2100" dirty="0"/>
              </a:p>
              <a:p>
                <a:pPr marL="0" indent="0">
                  <a:spcAft>
                    <a:spcPts val="1000"/>
                  </a:spcAft>
                  <a:buNone/>
                </a:pPr>
                <a:endParaRPr lang="de-CH" dirty="0"/>
              </a:p>
            </p:txBody>
          </p:sp>
        </mc:Choice>
        <mc:Fallback>
          <p:sp>
            <p:nvSpPr>
              <p:cNvPr id="3" name="Inhaltsplatzhalter 2">
                <a:extLst>
                  <a:ext uri="{FF2B5EF4-FFF2-40B4-BE49-F238E27FC236}">
                    <a16:creationId xmlns:a16="http://schemas.microsoft.com/office/drawing/2014/main" id="{861F5B58-7D13-4C97-9ADF-56DC0118AC16}"/>
                  </a:ext>
                </a:extLst>
              </p:cNvPr>
              <p:cNvSpPr>
                <a:spLocks noGrp="1" noRot="1" noChangeAspect="1" noMove="1" noResize="1" noEditPoints="1" noAdjustHandles="1" noChangeArrowheads="1" noChangeShapeType="1" noTextEdit="1"/>
              </p:cNvSpPr>
              <p:nvPr>
                <p:ph idx="1"/>
              </p:nvPr>
            </p:nvSpPr>
            <p:spPr>
              <a:xfrm>
                <a:off x="681038" y="1001862"/>
                <a:ext cx="8542800" cy="5493968"/>
              </a:xfrm>
              <a:blipFill>
                <a:blip r:embed="rId2"/>
                <a:stretch>
                  <a:fillRect l="-1142" t="-1552"/>
                </a:stretch>
              </a:blipFill>
            </p:spPr>
            <p:txBody>
              <a:bodyPr/>
              <a:lstStyle/>
              <a:p>
                <a:r>
                  <a:rPr lang="en-US">
                    <a:noFill/>
                  </a:rPr>
                  <a:t> </a:t>
                </a:r>
              </a:p>
            </p:txBody>
          </p:sp>
        </mc:Fallback>
      </mc:AlternateContent>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7</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grpSp>
        <p:nvGrpSpPr>
          <p:cNvPr id="7" name="Gruppieren 6">
            <a:extLst>
              <a:ext uri="{FF2B5EF4-FFF2-40B4-BE49-F238E27FC236}">
                <a16:creationId xmlns:a16="http://schemas.microsoft.com/office/drawing/2014/main" id="{86162C58-8D35-46C8-A57C-C522B3573AAF}"/>
              </a:ext>
            </a:extLst>
          </p:cNvPr>
          <p:cNvGrpSpPr/>
          <p:nvPr/>
        </p:nvGrpSpPr>
        <p:grpSpPr>
          <a:xfrm>
            <a:off x="681036" y="3525340"/>
            <a:ext cx="8989436" cy="2970490"/>
            <a:chOff x="681036" y="3525340"/>
            <a:chExt cx="8989436" cy="2970490"/>
          </a:xfrm>
        </p:grpSpPr>
        <p:grpSp>
          <p:nvGrpSpPr>
            <p:cNvPr id="13" name="Gruppieren 12">
              <a:extLst>
                <a:ext uri="{FF2B5EF4-FFF2-40B4-BE49-F238E27FC236}">
                  <a16:creationId xmlns:a16="http://schemas.microsoft.com/office/drawing/2014/main" id="{2FE726C0-3D66-49E0-93C6-3FCC723D393E}"/>
                </a:ext>
              </a:extLst>
            </p:cNvPr>
            <p:cNvGrpSpPr>
              <a:grpSpLocks noChangeAspect="1"/>
            </p:cNvGrpSpPr>
            <p:nvPr/>
          </p:nvGrpSpPr>
          <p:grpSpPr>
            <a:xfrm>
              <a:off x="5265420" y="3525340"/>
              <a:ext cx="4405052" cy="2696170"/>
              <a:chOff x="4728489" y="4127910"/>
              <a:chExt cx="3251070" cy="1989860"/>
            </a:xfrm>
          </p:grpSpPr>
          <p:pic>
            <p:nvPicPr>
              <p:cNvPr id="8" name="Grafik 8" descr="2015_li_bat_mod_2.png">
                <a:extLst>
                  <a:ext uri="{FF2B5EF4-FFF2-40B4-BE49-F238E27FC236}">
                    <a16:creationId xmlns:a16="http://schemas.microsoft.com/office/drawing/2014/main" id="{31C6EC38-E8D0-4355-AC59-00BB2DFF94D7}"/>
                  </a:ext>
                </a:extLst>
              </p:cNvPr>
              <p:cNvPicPr>
                <a:picLocks noChangeAspect="1"/>
              </p:cNvPicPr>
              <p:nvPr/>
            </p:nvPicPr>
            <p:blipFill>
              <a:blip r:embed="rId3">
                <a:extLst>
                  <a:ext uri="{28A0092B-C50C-407E-A947-70E740481C1C}">
                    <a14:useLocalDpi xmlns:a14="http://schemas.microsoft.com/office/drawing/2010/main" val="0"/>
                  </a:ext>
                </a:extLst>
              </a:blip>
              <a:srcRect r="46614"/>
              <a:stretch>
                <a:fillRect/>
              </a:stretch>
            </p:blipFill>
            <p:spPr bwMode="auto">
              <a:xfrm>
                <a:off x="4728489" y="4127910"/>
                <a:ext cx="3251070" cy="198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a:extLst>
                  <a:ext uri="{FF2B5EF4-FFF2-40B4-BE49-F238E27FC236}">
                    <a16:creationId xmlns:a16="http://schemas.microsoft.com/office/drawing/2014/main" id="{02146A43-09BC-4EE6-A35D-130BA5358D05}"/>
                  </a:ext>
                </a:extLst>
              </p:cNvPr>
              <p:cNvSpPr/>
              <p:nvPr/>
            </p:nvSpPr>
            <p:spPr>
              <a:xfrm>
                <a:off x="6888480" y="4135530"/>
                <a:ext cx="1075839" cy="16404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14" name="Inhaltsplatzhalter 2">
              <a:extLst>
                <a:ext uri="{FF2B5EF4-FFF2-40B4-BE49-F238E27FC236}">
                  <a16:creationId xmlns:a16="http://schemas.microsoft.com/office/drawing/2014/main" id="{2ED026BD-D314-4B05-BF71-13F15E6B3516}"/>
                </a:ext>
              </a:extLst>
            </p:cNvPr>
            <p:cNvSpPr txBox="1">
              <a:spLocks/>
            </p:cNvSpPr>
            <p:nvPr/>
          </p:nvSpPr>
          <p:spPr>
            <a:xfrm>
              <a:off x="681036" y="3569802"/>
              <a:ext cx="4271964" cy="2926028"/>
            </a:xfrm>
            <a:prstGeom prst="rect">
              <a:avLst/>
            </a:prstGeom>
          </p:spPr>
          <p:txBody>
            <a:bodyPr vert="horz" lIns="91440" tIns="45720" rIns="91440" bIns="45720" rtlCol="0">
              <a:normAutofit/>
            </a:bodyPr>
            <a:lstStyle>
              <a:lvl1pPr marL="228602" indent="-228602" algn="l" defTabSz="914406" rtl="0" eaLnBrk="1" latinLnBrk="0" hangingPunct="1">
                <a:lnSpc>
                  <a:spcPct val="90000"/>
                </a:lnSpc>
                <a:spcBef>
                  <a:spcPts val="1000"/>
                </a:spcBef>
                <a:buFont typeface="Arial" panose="020B0604020202020204" pitchFamily="34" charset="0"/>
                <a:buChar char="•"/>
                <a:defRPr sz="2359" kern="1200">
                  <a:solidFill>
                    <a:schemeClr val="tx1"/>
                  </a:solidFill>
                  <a:latin typeface="+mn-lt"/>
                  <a:ea typeface="+mn-ea"/>
                  <a:cs typeface="+mn-cs"/>
                </a:defRPr>
              </a:lvl1pPr>
              <a:lvl2pPr marL="685804" indent="-228602" algn="l" defTabSz="914406" rtl="0" eaLnBrk="1" latinLnBrk="0" hangingPunct="1">
                <a:lnSpc>
                  <a:spcPct val="90000"/>
                </a:lnSpc>
                <a:spcBef>
                  <a:spcPts val="500"/>
                </a:spcBef>
                <a:buFont typeface="Arial" panose="020B0604020202020204" pitchFamily="34" charset="0"/>
                <a:buChar char="•"/>
                <a:defRPr sz="2177" kern="1200">
                  <a:solidFill>
                    <a:schemeClr val="tx1"/>
                  </a:solidFill>
                  <a:latin typeface="+mn-lt"/>
                  <a:ea typeface="+mn-ea"/>
                  <a:cs typeface="+mn-cs"/>
                </a:defRPr>
              </a:lvl2pPr>
              <a:lvl3pPr marL="1143008" indent="-228602" algn="l" defTabSz="914406" rtl="0" eaLnBrk="1" latinLnBrk="0" hangingPunct="1">
                <a:lnSpc>
                  <a:spcPct val="90000"/>
                </a:lnSpc>
                <a:spcBef>
                  <a:spcPts val="500"/>
                </a:spcBef>
                <a:buFont typeface="Arial" panose="020B0604020202020204" pitchFamily="34" charset="0"/>
                <a:buChar char="•"/>
                <a:defRPr sz="1814" kern="1200">
                  <a:solidFill>
                    <a:schemeClr val="tx1"/>
                  </a:solidFill>
                  <a:latin typeface="+mn-lt"/>
                  <a:ea typeface="+mn-ea"/>
                  <a:cs typeface="+mn-cs"/>
                </a:defRPr>
              </a:lvl3pPr>
              <a:lvl4pPr marL="1600210" indent="-228602" algn="l" defTabSz="914406" rtl="0" eaLnBrk="1" latinLnBrk="0" hangingPunct="1">
                <a:lnSpc>
                  <a:spcPct val="90000"/>
                </a:lnSpc>
                <a:spcBef>
                  <a:spcPts val="500"/>
                </a:spcBef>
                <a:buFont typeface="Arial" panose="020B0604020202020204" pitchFamily="34" charset="0"/>
                <a:buChar char="•"/>
                <a:defRPr sz="1633" kern="1200">
                  <a:solidFill>
                    <a:schemeClr val="tx1"/>
                  </a:solidFill>
                  <a:latin typeface="+mn-lt"/>
                  <a:ea typeface="+mn-ea"/>
                  <a:cs typeface="+mn-cs"/>
                </a:defRPr>
              </a:lvl4pPr>
              <a:lvl5pPr marL="2057413" indent="-228602" algn="l" defTabSz="914406" rtl="0" eaLnBrk="1" latinLnBrk="0" hangingPunct="1">
                <a:lnSpc>
                  <a:spcPct val="90000"/>
                </a:lnSpc>
                <a:spcBef>
                  <a:spcPts val="500"/>
                </a:spcBef>
                <a:buFont typeface="Arial" panose="020B0604020202020204" pitchFamily="34" charset="0"/>
                <a:buChar char="•"/>
                <a:defRPr sz="1452" kern="1200">
                  <a:solidFill>
                    <a:schemeClr val="tx1"/>
                  </a:solidFill>
                  <a:latin typeface="+mn-lt"/>
                  <a:ea typeface="+mn-ea"/>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spcAft>
                  <a:spcPts val="1000"/>
                </a:spcAft>
                <a:buNone/>
              </a:pPr>
              <a:r>
                <a:rPr lang="en-US" sz="2400" dirty="0"/>
                <a:t>Due to heat dissipation to the environment or to a cooling medium, the surface temperature is lower, which leads to a temperature gradient from the inside to the outside. </a:t>
              </a:r>
              <a:endParaRPr lang="de-CH" dirty="0"/>
            </a:p>
          </p:txBody>
        </p:sp>
      </p:grpSp>
    </p:spTree>
    <p:extLst>
      <p:ext uri="{BB962C8B-B14F-4D97-AF65-F5344CB8AC3E}">
        <p14:creationId xmlns:p14="http://schemas.microsoft.com/office/powerpoint/2010/main" val="140620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Internal </a:t>
            </a:r>
            <a:r>
              <a:rPr lang="de-CH" sz="2800" dirty="0" err="1"/>
              <a:t>temperature</a:t>
            </a:r>
            <a:r>
              <a:rPr lang="de-CH" sz="2800" dirty="0"/>
              <a:t> </a:t>
            </a:r>
            <a:r>
              <a:rPr lang="de-CH" sz="2800" dirty="0" err="1"/>
              <a:t>build-up</a:t>
            </a:r>
            <a:r>
              <a:rPr lang="de-CH" sz="2800" dirty="0"/>
              <a:t> </a:t>
            </a:r>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542800" cy="5493968"/>
          </a:xfrm>
        </p:spPr>
        <p:txBody>
          <a:bodyPr>
            <a:normAutofit/>
          </a:bodyPr>
          <a:lstStyle/>
          <a:p>
            <a:pPr marL="0" indent="0">
              <a:spcAft>
                <a:spcPts val="1000"/>
              </a:spcAft>
              <a:buNone/>
            </a:pPr>
            <a:r>
              <a:rPr lang="en-US" sz="2400" dirty="0"/>
              <a:t>Temperature increase during recuperation (i.e. charging with 0.3 C) during the descent of the E-Dumper (field measurements):</a:t>
            </a:r>
            <a:endParaRPr lang="de-CH" sz="24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8</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pic>
        <p:nvPicPr>
          <p:cNvPr id="15" name="Grafik 14">
            <a:extLst>
              <a:ext uri="{FF2B5EF4-FFF2-40B4-BE49-F238E27FC236}">
                <a16:creationId xmlns:a16="http://schemas.microsoft.com/office/drawing/2014/main" id="{400FD822-5432-489B-B361-195D8E17849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733529" y="4343955"/>
            <a:ext cx="2556550" cy="1738760"/>
          </a:xfrm>
          <a:prstGeom prst="rect">
            <a:avLst/>
          </a:prstGeom>
        </p:spPr>
      </p:pic>
      <p:pic>
        <p:nvPicPr>
          <p:cNvPr id="16" name="Grafik 15">
            <a:extLst>
              <a:ext uri="{FF2B5EF4-FFF2-40B4-BE49-F238E27FC236}">
                <a16:creationId xmlns:a16="http://schemas.microsoft.com/office/drawing/2014/main" id="{73184164-F3A4-4801-AEBD-128FBC9ED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9037" y="2430512"/>
            <a:ext cx="4456944" cy="3342708"/>
          </a:xfrm>
          <a:prstGeom prst="rect">
            <a:avLst/>
          </a:prstGeom>
        </p:spPr>
      </p:pic>
      <p:sp>
        <p:nvSpPr>
          <p:cNvPr id="17" name="Textfeld 16">
            <a:extLst>
              <a:ext uri="{FF2B5EF4-FFF2-40B4-BE49-F238E27FC236}">
                <a16:creationId xmlns:a16="http://schemas.microsoft.com/office/drawing/2014/main" id="{63CAEF68-FBFC-4EBC-B489-9A3AC51CCDA9}"/>
              </a:ext>
            </a:extLst>
          </p:cNvPr>
          <p:cNvSpPr txBox="1"/>
          <p:nvPr/>
        </p:nvSpPr>
        <p:spPr>
          <a:xfrm>
            <a:off x="321804" y="2950429"/>
            <a:ext cx="1572550" cy="1922386"/>
          </a:xfrm>
          <a:prstGeom prst="rect">
            <a:avLst/>
          </a:prstGeom>
          <a:noFill/>
        </p:spPr>
        <p:txBody>
          <a:bodyPr wrap="square" lIns="0" tIns="0" rIns="0" bIns="0" rtlCol="0">
            <a:spAutoFit/>
          </a:bodyPr>
          <a:lstStyle/>
          <a:p>
            <a:pPr algn="ctr">
              <a:spcAft>
                <a:spcPts val="162"/>
              </a:spcAft>
            </a:pPr>
            <a:r>
              <a:rPr lang="de-CH" sz="1299" b="1" dirty="0" err="1"/>
              <a:t>Temperature</a:t>
            </a:r>
            <a:r>
              <a:rPr lang="de-CH" sz="1299" b="1" dirty="0"/>
              <a:t> </a:t>
            </a:r>
            <a:r>
              <a:rPr lang="de-CH" sz="1299" b="1" dirty="0" err="1"/>
              <a:t>increase</a:t>
            </a:r>
            <a:endParaRPr lang="de-CH" sz="1299" b="1" dirty="0"/>
          </a:p>
          <a:p>
            <a:pPr algn="ctr">
              <a:spcAft>
                <a:spcPts val="162"/>
              </a:spcAft>
            </a:pPr>
            <a:r>
              <a:rPr lang="de-CH" sz="1299" dirty="0"/>
              <a:t>(</a:t>
            </a:r>
            <a:r>
              <a:rPr lang="de-CH" sz="1299" dirty="0" err="1"/>
              <a:t>without</a:t>
            </a:r>
            <a:r>
              <a:rPr lang="de-CH" sz="1299" dirty="0"/>
              <a:t> </a:t>
            </a:r>
            <a:r>
              <a:rPr lang="de-CH" sz="1299" dirty="0" err="1"/>
              <a:t>cooling</a:t>
            </a:r>
            <a:r>
              <a:rPr lang="de-CH" sz="1299" dirty="0"/>
              <a:t>)</a:t>
            </a:r>
          </a:p>
          <a:p>
            <a:pPr algn="ctr">
              <a:spcAft>
                <a:spcPts val="162"/>
              </a:spcAft>
            </a:pPr>
            <a:endParaRPr lang="de-CH" sz="812" u="sng" dirty="0"/>
          </a:p>
          <a:p>
            <a:pPr algn="ctr">
              <a:spcAft>
                <a:spcPts val="162"/>
              </a:spcAft>
            </a:pPr>
            <a:r>
              <a:rPr lang="de-CH" sz="2400" dirty="0"/>
              <a:t>≈ </a:t>
            </a:r>
            <a:r>
              <a:rPr lang="de-CH" sz="2400" b="1" i="1" dirty="0"/>
              <a:t>10</a:t>
            </a:r>
            <a:r>
              <a:rPr lang="de-CH" sz="2400" b="1" dirty="0"/>
              <a:t> K</a:t>
            </a:r>
          </a:p>
          <a:p>
            <a:pPr algn="ctr">
              <a:spcAft>
                <a:spcPts val="162"/>
              </a:spcAft>
            </a:pPr>
            <a:endParaRPr lang="de-DE" sz="1462" b="1" dirty="0"/>
          </a:p>
          <a:p>
            <a:pPr algn="ctr">
              <a:spcAft>
                <a:spcPts val="162"/>
              </a:spcAft>
            </a:pPr>
            <a:r>
              <a:rPr lang="en-US" sz="1462" b="1" dirty="0">
                <a:solidFill>
                  <a:srgbClr val="8D1962"/>
                </a:solidFill>
              </a:rPr>
              <a:t>Despite the mass of the battery pack of 2000 kg</a:t>
            </a:r>
            <a:endParaRPr lang="de-CH" sz="1462" b="1" dirty="0">
              <a:solidFill>
                <a:srgbClr val="8D1962"/>
              </a:solidFill>
            </a:endParaRPr>
          </a:p>
        </p:txBody>
      </p:sp>
      <p:sp>
        <p:nvSpPr>
          <p:cNvPr id="18" name="Flussdiagramm: Verbinder 17">
            <a:extLst>
              <a:ext uri="{FF2B5EF4-FFF2-40B4-BE49-F238E27FC236}">
                <a16:creationId xmlns:a16="http://schemas.microsoft.com/office/drawing/2014/main" id="{A2C2F6FD-598F-48BA-8348-F7853EC7ABF6}"/>
              </a:ext>
            </a:extLst>
          </p:cNvPr>
          <p:cNvSpPr/>
          <p:nvPr/>
        </p:nvSpPr>
        <p:spPr>
          <a:xfrm>
            <a:off x="4371154" y="6051869"/>
            <a:ext cx="87704" cy="87704"/>
          </a:xfrm>
          <a:prstGeom prst="flowChartConnector">
            <a:avLst/>
          </a:prstGeom>
          <a:solidFill>
            <a:srgbClr val="92D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CH" sz="1462"/>
          </a:p>
        </p:txBody>
      </p:sp>
      <p:sp>
        <p:nvSpPr>
          <p:cNvPr id="19" name="Textfeld 18">
            <a:extLst>
              <a:ext uri="{FF2B5EF4-FFF2-40B4-BE49-F238E27FC236}">
                <a16:creationId xmlns:a16="http://schemas.microsoft.com/office/drawing/2014/main" id="{9B210702-E41B-4AB9-84B7-E26DDBD22CFF}"/>
              </a:ext>
            </a:extLst>
          </p:cNvPr>
          <p:cNvSpPr txBox="1"/>
          <p:nvPr/>
        </p:nvSpPr>
        <p:spPr>
          <a:xfrm>
            <a:off x="4559809" y="5995746"/>
            <a:ext cx="2736810" cy="199927"/>
          </a:xfrm>
          <a:prstGeom prst="rect">
            <a:avLst/>
          </a:prstGeom>
          <a:noFill/>
        </p:spPr>
        <p:txBody>
          <a:bodyPr wrap="square" lIns="0" tIns="0" rIns="0" bIns="0" rtlCol="0">
            <a:spAutoFit/>
          </a:bodyPr>
          <a:lstStyle/>
          <a:p>
            <a:r>
              <a:rPr lang="de-CH" sz="1299" dirty="0" err="1"/>
              <a:t>Temperature</a:t>
            </a:r>
            <a:r>
              <a:rPr lang="de-CH" sz="1299" dirty="0"/>
              <a:t> </a:t>
            </a:r>
            <a:r>
              <a:rPr lang="de-CH" sz="1299" dirty="0" err="1"/>
              <a:t>measurement</a:t>
            </a:r>
            <a:r>
              <a:rPr lang="de-CH" sz="1299" dirty="0"/>
              <a:t> </a:t>
            </a:r>
            <a:r>
              <a:rPr lang="de-CH" sz="1299" dirty="0" err="1"/>
              <a:t>points</a:t>
            </a:r>
            <a:endParaRPr lang="de-CH" sz="1299" dirty="0"/>
          </a:p>
        </p:txBody>
      </p:sp>
      <p:grpSp>
        <p:nvGrpSpPr>
          <p:cNvPr id="20" name="Gruppieren 19">
            <a:extLst>
              <a:ext uri="{FF2B5EF4-FFF2-40B4-BE49-F238E27FC236}">
                <a16:creationId xmlns:a16="http://schemas.microsoft.com/office/drawing/2014/main" id="{B533D04E-9683-4DF5-B430-C4F022C23456}"/>
              </a:ext>
            </a:extLst>
          </p:cNvPr>
          <p:cNvGrpSpPr/>
          <p:nvPr/>
        </p:nvGrpSpPr>
        <p:grpSpPr>
          <a:xfrm>
            <a:off x="6845347" y="2223690"/>
            <a:ext cx="2444732" cy="2083187"/>
            <a:chOff x="285750" y="1285875"/>
            <a:chExt cx="4305300" cy="3668601"/>
          </a:xfrm>
        </p:grpSpPr>
        <p:pic>
          <p:nvPicPr>
            <p:cNvPr id="21" name="Grafik 20">
              <a:extLst>
                <a:ext uri="{FF2B5EF4-FFF2-40B4-BE49-F238E27FC236}">
                  <a16:creationId xmlns:a16="http://schemas.microsoft.com/office/drawing/2014/main" id="{79846E23-F0E3-45C9-B840-D72E8C0F58E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226" t="14845" r="20480" b="14258"/>
            <a:stretch/>
          </p:blipFill>
          <p:spPr>
            <a:xfrm>
              <a:off x="285750" y="1285875"/>
              <a:ext cx="4305300" cy="3668601"/>
            </a:xfrm>
            <a:prstGeom prst="rect">
              <a:avLst/>
            </a:prstGeom>
          </p:spPr>
        </p:pic>
        <p:cxnSp>
          <p:nvCxnSpPr>
            <p:cNvPr id="22" name="Gerade Verbindung mit Pfeil 21">
              <a:extLst>
                <a:ext uri="{FF2B5EF4-FFF2-40B4-BE49-F238E27FC236}">
                  <a16:creationId xmlns:a16="http://schemas.microsoft.com/office/drawing/2014/main" id="{B17B68E6-86AC-4565-9E7D-C60D762DC347}"/>
                </a:ext>
              </a:extLst>
            </p:cNvPr>
            <p:cNvCxnSpPr/>
            <p:nvPr/>
          </p:nvCxnSpPr>
          <p:spPr>
            <a:xfrm>
              <a:off x="1678682" y="4360056"/>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28120559-9500-4593-B8C1-CCB64A57779B}"/>
                </a:ext>
              </a:extLst>
            </p:cNvPr>
            <p:cNvCxnSpPr/>
            <p:nvPr/>
          </p:nvCxnSpPr>
          <p:spPr>
            <a:xfrm>
              <a:off x="3112068" y="4120329"/>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086D7B97-9B82-4DF6-A9C1-5FF640F1D960}"/>
                </a:ext>
              </a:extLst>
            </p:cNvPr>
            <p:cNvCxnSpPr/>
            <p:nvPr/>
          </p:nvCxnSpPr>
          <p:spPr>
            <a:xfrm>
              <a:off x="4147691" y="3955860"/>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85E32BD1-EAA3-41D4-BED0-AAF7D65F89E5}"/>
                </a:ext>
              </a:extLst>
            </p:cNvPr>
            <p:cNvCxnSpPr/>
            <p:nvPr/>
          </p:nvCxnSpPr>
          <p:spPr>
            <a:xfrm>
              <a:off x="1678682" y="3999559"/>
              <a:ext cx="184150" cy="263525"/>
            </a:xfrm>
            <a:prstGeom prst="straightConnector1">
              <a:avLst/>
            </a:prstGeom>
            <a:ln w="50800">
              <a:solidFill>
                <a:schemeClr val="accent6">
                  <a:lumMod val="40000"/>
                  <a:lumOff val="60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781AD7E5-E160-4D85-B224-FD2D2BE3655F}"/>
                </a:ext>
              </a:extLst>
            </p:cNvPr>
            <p:cNvCxnSpPr/>
            <p:nvPr/>
          </p:nvCxnSpPr>
          <p:spPr>
            <a:xfrm>
              <a:off x="3112068" y="3759832"/>
              <a:ext cx="184150" cy="263525"/>
            </a:xfrm>
            <a:prstGeom prst="straightConnector1">
              <a:avLst/>
            </a:prstGeom>
            <a:ln w="50800">
              <a:solidFill>
                <a:schemeClr val="accent6">
                  <a:lumMod val="40000"/>
                  <a:lumOff val="60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5F51A37E-6B97-43C0-8644-6C87A3C97F37}"/>
                </a:ext>
              </a:extLst>
            </p:cNvPr>
            <p:cNvCxnSpPr/>
            <p:nvPr/>
          </p:nvCxnSpPr>
          <p:spPr>
            <a:xfrm>
              <a:off x="4147691" y="3595363"/>
              <a:ext cx="184150" cy="263525"/>
            </a:xfrm>
            <a:prstGeom prst="straightConnector1">
              <a:avLst/>
            </a:prstGeom>
            <a:ln w="50800">
              <a:solidFill>
                <a:schemeClr val="accent6">
                  <a:lumMod val="40000"/>
                  <a:lumOff val="60000"/>
                </a:schemeClr>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79E11BEC-5834-4AE1-AD88-A5ECEB33BF73}"/>
                </a:ext>
              </a:extLst>
            </p:cNvPr>
            <p:cNvCxnSpPr/>
            <p:nvPr/>
          </p:nvCxnSpPr>
          <p:spPr>
            <a:xfrm>
              <a:off x="1671539" y="3638469"/>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1FF0EEB5-42BA-477C-9C61-4EE80E77578A}"/>
                </a:ext>
              </a:extLst>
            </p:cNvPr>
            <p:cNvCxnSpPr/>
            <p:nvPr/>
          </p:nvCxnSpPr>
          <p:spPr>
            <a:xfrm>
              <a:off x="3104925" y="3398742"/>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50D97BE2-64B3-4C57-95FB-EBDD8C7D5939}"/>
                </a:ext>
              </a:extLst>
            </p:cNvPr>
            <p:cNvCxnSpPr/>
            <p:nvPr/>
          </p:nvCxnSpPr>
          <p:spPr>
            <a:xfrm>
              <a:off x="4140548" y="3234273"/>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1AAD1923-CDD3-46CF-AB2E-0FCF07D11C66}"/>
                </a:ext>
              </a:extLst>
            </p:cNvPr>
            <p:cNvCxnSpPr/>
            <p:nvPr/>
          </p:nvCxnSpPr>
          <p:spPr>
            <a:xfrm>
              <a:off x="1646932" y="3160722"/>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DA0F4318-5F54-4045-985B-6BAA579C87AC}"/>
                </a:ext>
              </a:extLst>
            </p:cNvPr>
            <p:cNvCxnSpPr/>
            <p:nvPr/>
          </p:nvCxnSpPr>
          <p:spPr>
            <a:xfrm>
              <a:off x="3080318" y="2920995"/>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33" name="Gerade Verbindung mit Pfeil 32">
              <a:extLst>
                <a:ext uri="{FF2B5EF4-FFF2-40B4-BE49-F238E27FC236}">
                  <a16:creationId xmlns:a16="http://schemas.microsoft.com/office/drawing/2014/main" id="{A4402BAA-DC10-4F06-B878-19BEF9330091}"/>
                </a:ext>
              </a:extLst>
            </p:cNvPr>
            <p:cNvCxnSpPr/>
            <p:nvPr/>
          </p:nvCxnSpPr>
          <p:spPr>
            <a:xfrm>
              <a:off x="4115941" y="2756526"/>
              <a:ext cx="184150" cy="263525"/>
            </a:xfrm>
            <a:prstGeom prst="straightConnector1">
              <a:avLst/>
            </a:prstGeom>
            <a:ln w="50800">
              <a:solidFill>
                <a:schemeClr val="accent6"/>
              </a:solidFill>
              <a:headEnd type="triangle"/>
              <a:tailEnd type="none"/>
            </a:ln>
          </p:spPr>
          <p:style>
            <a:lnRef idx="2">
              <a:schemeClr val="accent1"/>
            </a:lnRef>
            <a:fillRef idx="0">
              <a:schemeClr val="accent1"/>
            </a:fillRef>
            <a:effectRef idx="1">
              <a:schemeClr val="accent1"/>
            </a:effectRef>
            <a:fontRef idx="minor">
              <a:schemeClr val="tx1"/>
            </a:fontRef>
          </p:style>
        </p:cxnSp>
      </p:grpSp>
      <p:cxnSp>
        <p:nvCxnSpPr>
          <p:cNvPr id="34" name="Gerade Verbindung mit Pfeil 33">
            <a:extLst>
              <a:ext uri="{FF2B5EF4-FFF2-40B4-BE49-F238E27FC236}">
                <a16:creationId xmlns:a16="http://schemas.microsoft.com/office/drawing/2014/main" id="{C2BE5DB4-BB07-4EC0-B5D2-FCE212318519}"/>
              </a:ext>
            </a:extLst>
          </p:cNvPr>
          <p:cNvCxnSpPr>
            <a:cxnSpLocks/>
          </p:cNvCxnSpPr>
          <p:nvPr/>
        </p:nvCxnSpPr>
        <p:spPr>
          <a:xfrm flipH="1">
            <a:off x="6208149" y="3559592"/>
            <a:ext cx="1129083" cy="542273"/>
          </a:xfrm>
          <a:prstGeom prst="straightConnector1">
            <a:avLst/>
          </a:prstGeom>
          <a:ln w="381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1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2C9F56-8E6E-42F2-A1CC-9A4CC8FF7793}"/>
              </a:ext>
            </a:extLst>
          </p:cNvPr>
          <p:cNvSpPr>
            <a:spLocks noGrp="1"/>
          </p:cNvSpPr>
          <p:nvPr>
            <p:ph type="title"/>
          </p:nvPr>
        </p:nvSpPr>
        <p:spPr/>
        <p:txBody>
          <a:bodyPr>
            <a:normAutofit/>
          </a:bodyPr>
          <a:lstStyle/>
          <a:p>
            <a:r>
              <a:rPr lang="de-CH" sz="2800" dirty="0"/>
              <a:t>Potential </a:t>
            </a:r>
            <a:r>
              <a:rPr lang="de-CH" sz="2800" dirty="0" err="1"/>
              <a:t>risks</a:t>
            </a:r>
            <a:endParaRPr lang="de-CH" sz="2800" dirty="0"/>
          </a:p>
        </p:txBody>
      </p:sp>
      <p:sp>
        <p:nvSpPr>
          <p:cNvPr id="3" name="Inhaltsplatzhalter 2">
            <a:extLst>
              <a:ext uri="{FF2B5EF4-FFF2-40B4-BE49-F238E27FC236}">
                <a16:creationId xmlns:a16="http://schemas.microsoft.com/office/drawing/2014/main" id="{861F5B58-7D13-4C97-9ADF-56DC0118AC16}"/>
              </a:ext>
            </a:extLst>
          </p:cNvPr>
          <p:cNvSpPr>
            <a:spLocks noGrp="1"/>
          </p:cNvSpPr>
          <p:nvPr>
            <p:ph idx="1"/>
          </p:nvPr>
        </p:nvSpPr>
        <p:spPr>
          <a:xfrm>
            <a:off x="681038" y="1001862"/>
            <a:ext cx="8691562" cy="5493968"/>
          </a:xfrm>
        </p:spPr>
        <p:txBody>
          <a:bodyPr>
            <a:normAutofit/>
          </a:bodyPr>
          <a:lstStyle/>
          <a:p>
            <a:pPr marL="0" indent="0">
              <a:spcAft>
                <a:spcPts val="1800"/>
              </a:spcAft>
              <a:buNone/>
            </a:pPr>
            <a:endParaRPr lang="de-CH" b="1" dirty="0">
              <a:solidFill>
                <a:srgbClr val="8D1962"/>
              </a:solidFill>
            </a:endParaRPr>
          </a:p>
          <a:p>
            <a:pPr marL="457200" indent="-457200">
              <a:buClr>
                <a:srgbClr val="8D1962"/>
              </a:buClr>
              <a:buFont typeface="+mj-lt"/>
              <a:buAutoNum type="arabicPeriod"/>
            </a:pPr>
            <a:r>
              <a:rPr lang="en-US" sz="2100" dirty="0"/>
              <a:t>The cell core temperature must not exceed a value of +60 °C, otherwise there is a risk of thermal runaway.</a:t>
            </a:r>
          </a:p>
          <a:p>
            <a:pPr marL="457200" indent="-457200">
              <a:buClr>
                <a:srgbClr val="8D1962"/>
              </a:buClr>
              <a:buFont typeface="+mj-lt"/>
              <a:buAutoNum type="arabicPeriod"/>
            </a:pPr>
            <a:endParaRPr lang="de-CH" sz="2100" dirty="0"/>
          </a:p>
          <a:p>
            <a:pPr marL="457200" indent="-457200">
              <a:spcAft>
                <a:spcPts val="1000"/>
              </a:spcAft>
              <a:buClr>
                <a:srgbClr val="8D1962"/>
              </a:buClr>
              <a:buFont typeface="+mj-lt"/>
              <a:buAutoNum type="arabicPeriod"/>
              <a:tabLst>
                <a:tab pos="541338" algn="l"/>
              </a:tabLst>
            </a:pPr>
            <a:r>
              <a:rPr lang="en-US" sz="2100" dirty="0"/>
              <a:t>Another reason why the cell temperature should be kept within a narrow range is cell ageing.</a:t>
            </a:r>
            <a:br>
              <a:rPr lang="en-US" sz="2100" dirty="0"/>
            </a:br>
            <a:endParaRPr lang="en-US" sz="2100" dirty="0"/>
          </a:p>
        </p:txBody>
      </p:sp>
      <p:sp>
        <p:nvSpPr>
          <p:cNvPr id="4" name="Datumsplatzhalter 3">
            <a:extLst>
              <a:ext uri="{FF2B5EF4-FFF2-40B4-BE49-F238E27FC236}">
                <a16:creationId xmlns:a16="http://schemas.microsoft.com/office/drawing/2014/main" id="{51F0E5F4-E240-46C4-8304-F6D8124A325E}"/>
              </a:ext>
            </a:extLst>
          </p:cNvPr>
          <p:cNvSpPr>
            <a:spLocks noGrp="1"/>
          </p:cNvSpPr>
          <p:nvPr>
            <p:ph type="dt" sz="half" idx="10"/>
          </p:nvPr>
        </p:nvSpPr>
        <p:spPr/>
        <p:txBody>
          <a:bodyPr/>
          <a:lstStyle/>
          <a:p>
            <a:r>
              <a:rPr lang="en-US"/>
              <a:t>Battery Course</a:t>
            </a:r>
            <a:endParaRPr lang="de-CH" dirty="0"/>
          </a:p>
        </p:txBody>
      </p:sp>
      <p:sp>
        <p:nvSpPr>
          <p:cNvPr id="6" name="Foliennummernplatzhalter 5">
            <a:extLst>
              <a:ext uri="{FF2B5EF4-FFF2-40B4-BE49-F238E27FC236}">
                <a16:creationId xmlns:a16="http://schemas.microsoft.com/office/drawing/2014/main" id="{1063F980-A5F6-4B8B-92A1-A21C5E4B72B0}"/>
              </a:ext>
            </a:extLst>
          </p:cNvPr>
          <p:cNvSpPr>
            <a:spLocks noGrp="1"/>
          </p:cNvSpPr>
          <p:nvPr>
            <p:ph type="sldNum" sz="quarter" idx="12"/>
          </p:nvPr>
        </p:nvSpPr>
        <p:spPr/>
        <p:txBody>
          <a:bodyPr/>
          <a:lstStyle/>
          <a:p>
            <a:fld id="{4E3A50CD-A9EF-43DC-AE9C-C4361F522DED}" type="slidenum">
              <a:rPr lang="de-CH" smtClean="0"/>
              <a:pPr/>
              <a:t>9</a:t>
            </a:fld>
            <a:endParaRPr lang="de-CH" dirty="0"/>
          </a:p>
        </p:txBody>
      </p:sp>
      <p:sp>
        <p:nvSpPr>
          <p:cNvPr id="11" name="Fußzeilenplatzhalter 4"/>
          <p:cNvSpPr>
            <a:spLocks noGrp="1"/>
          </p:cNvSpPr>
          <p:nvPr>
            <p:ph type="ftr" sz="quarter" idx="11"/>
          </p:nvPr>
        </p:nvSpPr>
        <p:spPr>
          <a:xfrm>
            <a:off x="3281363" y="6496314"/>
            <a:ext cx="3343275" cy="365125"/>
          </a:xfrm>
        </p:spPr>
        <p:txBody>
          <a:bodyPr/>
          <a:lstStyle/>
          <a:p>
            <a:r>
              <a:rPr lang="de-CH"/>
              <a:t>04 - Thermal Design</a:t>
            </a:r>
            <a:endParaRPr lang="de-CH" dirty="0"/>
          </a:p>
        </p:txBody>
      </p:sp>
    </p:spTree>
    <p:extLst>
      <p:ext uri="{BB962C8B-B14F-4D97-AF65-F5344CB8AC3E}">
        <p14:creationId xmlns:p14="http://schemas.microsoft.com/office/powerpoint/2010/main" val="3202481645"/>
      </p:ext>
    </p:extLst>
  </p:cSld>
  <p:clrMapOvr>
    <a:masterClrMapping/>
  </p:clrMapOvr>
</p:sld>
</file>

<file path=ppt/theme/theme1.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8">
    <a:dk1>
      <a:srgbClr val="1C1C1C"/>
    </a:dk1>
    <a:lt1>
      <a:srgbClr val="FFFFFF"/>
    </a:lt1>
    <a:dk2>
      <a:srgbClr val="1C1C1C"/>
    </a:dk2>
    <a:lt2>
      <a:srgbClr val="808080"/>
    </a:lt2>
    <a:accent1>
      <a:srgbClr val="336699"/>
    </a:accent1>
    <a:accent2>
      <a:srgbClr val="FF9900"/>
    </a:accent2>
    <a:accent3>
      <a:srgbClr val="FFFFFF"/>
    </a:accent3>
    <a:accent4>
      <a:srgbClr val="161616"/>
    </a:accent4>
    <a:accent5>
      <a:srgbClr val="ADB8CA"/>
    </a:accent5>
    <a:accent6>
      <a:srgbClr val="E78A00"/>
    </a:accent6>
    <a:hlink>
      <a:srgbClr val="CC0000"/>
    </a:hlink>
    <a:folHlink>
      <a:srgbClr val="339966"/>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1185</Words>
  <Application>Microsoft Office PowerPoint</Application>
  <PresentationFormat>A4-Papier (210 x 297 mm)</PresentationFormat>
  <Paragraphs>172</Paragraphs>
  <Slides>17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17</vt:i4>
      </vt:variant>
    </vt:vector>
  </HeadingPairs>
  <TitlesOfParts>
    <vt:vector size="24" baseType="lpstr">
      <vt:lpstr>Arial</vt:lpstr>
      <vt:lpstr>Calibri</vt:lpstr>
      <vt:lpstr>Calibri Light</vt:lpstr>
      <vt:lpstr>Cambria Math</vt:lpstr>
      <vt:lpstr>Segoe UI Symbol</vt:lpstr>
      <vt:lpstr>Wingdings</vt:lpstr>
      <vt:lpstr>1_Office</vt:lpstr>
      <vt:lpstr>Li-Ion Battery Course</vt:lpstr>
      <vt:lpstr>Thermal Design</vt:lpstr>
      <vt:lpstr>Why Thermal Design</vt:lpstr>
      <vt:lpstr>Operating temperature range </vt:lpstr>
      <vt:lpstr>Heat generation</vt:lpstr>
      <vt:lpstr>Heat generation</vt:lpstr>
      <vt:lpstr>Heat Generation</vt:lpstr>
      <vt:lpstr>Internal temperature build-up </vt:lpstr>
      <vt:lpstr>Potential risks</vt:lpstr>
      <vt:lpstr>Aging due to temperature</vt:lpstr>
      <vt:lpstr>Aging due to temperature</vt:lpstr>
      <vt:lpstr>Conclusion Temperature influence on ageing</vt:lpstr>
      <vt:lpstr>Possible counter measures</vt:lpstr>
      <vt:lpstr>Design of the thermal management system</vt:lpstr>
      <vt:lpstr>Design of the thermal management system</vt:lpstr>
      <vt:lpstr>Design of the thermal management system</vt:lpstr>
      <vt:lpstr>Design of the thermal management system</vt:lpstr>
    </vt:vector>
  </TitlesOfParts>
  <Company>NTB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Mechatronik 1 &amp; 2</dc:title>
  <dc:creator>Pfister Cornel</dc:creator>
  <cp:lastModifiedBy>Rouven Christen</cp:lastModifiedBy>
  <cp:revision>1312</cp:revision>
  <cp:lastPrinted>2020-09-22T10:50:51Z</cp:lastPrinted>
  <dcterms:created xsi:type="dcterms:W3CDTF">2018-08-31T13:55:43Z</dcterms:created>
  <dcterms:modified xsi:type="dcterms:W3CDTF">2025-02-25T09:36:44Z</dcterms:modified>
</cp:coreProperties>
</file>