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2" r:id="rId4"/>
  </p:sldMasterIdLst>
  <p:notesMasterIdLst>
    <p:notesMasterId r:id="rId43"/>
  </p:notesMasterIdLst>
  <p:handoutMasterIdLst>
    <p:handoutMasterId r:id="rId44"/>
  </p:handoutMasterIdLst>
  <p:sldIdLst>
    <p:sldId id="303" r:id="rId5"/>
    <p:sldId id="307" r:id="rId6"/>
    <p:sldId id="369" r:id="rId7"/>
    <p:sldId id="341" r:id="rId8"/>
    <p:sldId id="344" r:id="rId9"/>
    <p:sldId id="340" r:id="rId10"/>
    <p:sldId id="308" r:id="rId11"/>
    <p:sldId id="382" r:id="rId12"/>
    <p:sldId id="384" r:id="rId13"/>
    <p:sldId id="324" r:id="rId14"/>
    <p:sldId id="348" r:id="rId15"/>
    <p:sldId id="352" r:id="rId16"/>
    <p:sldId id="347" r:id="rId17"/>
    <p:sldId id="364" r:id="rId18"/>
    <p:sldId id="363" r:id="rId19"/>
    <p:sldId id="362" r:id="rId20"/>
    <p:sldId id="379" r:id="rId21"/>
    <p:sldId id="392" r:id="rId22"/>
    <p:sldId id="365" r:id="rId23"/>
    <p:sldId id="360" r:id="rId24"/>
    <p:sldId id="410" r:id="rId25"/>
    <p:sldId id="326" r:id="rId26"/>
    <p:sldId id="408" r:id="rId27"/>
    <p:sldId id="349" r:id="rId28"/>
    <p:sldId id="361" r:id="rId29"/>
    <p:sldId id="350" r:id="rId30"/>
    <p:sldId id="351" r:id="rId31"/>
    <p:sldId id="401" r:id="rId32"/>
    <p:sldId id="309" r:id="rId33"/>
    <p:sldId id="311" r:id="rId34"/>
    <p:sldId id="310" r:id="rId35"/>
    <p:sldId id="313" r:id="rId36"/>
    <p:sldId id="312" r:id="rId37"/>
    <p:sldId id="314" r:id="rId38"/>
    <p:sldId id="315" r:id="rId39"/>
    <p:sldId id="316" r:id="rId40"/>
    <p:sldId id="317" r:id="rId41"/>
    <p:sldId id="318" r:id="rId42"/>
  </p:sldIdLst>
  <p:sldSz cx="12198350" cy="6858000"/>
  <p:notesSz cx="6858000" cy="9144000"/>
  <p:defaultTextStyle>
    <a:defPPr>
      <a:defRPr lang="de-DE"/>
    </a:defPPr>
    <a:lvl1pPr marL="0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6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535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30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7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83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606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37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14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93A99-4BE7-4C2B-ADCC-36E14E3A85C7}" v="25" dt="2025-06-23T09:26:47.923"/>
  </p1510:revLst>
</p1510:revInfo>
</file>

<file path=ppt/tableStyles.xml><?xml version="1.0" encoding="utf-8"?>
<a:tblStyleLst xmlns:a="http://schemas.openxmlformats.org/drawingml/2006/main" def="{CA20E951-F767-40FB-8981-BDCADE0C3650}">
  <a:tblStyle styleId="{CA20E951-F767-40FB-8981-BDCADE0C3650}" styleName="OST Tabelle">
    <a:wholeTbl>
      <a:tcTxStyle>
        <a:fontRef idx="minor">
          <a:prstClr val="black"/>
        </a:fontRef>
        <a:schemeClr val="dk1"/>
      </a:tcTxStyle>
      <a:tcStyle>
        <a:tcBdr>
          <a:left>
            <a:ln w="28575" cmpd="sng">
              <a:solidFill>
                <a:srgbClr val="56276D"/>
              </a:solidFill>
            </a:ln>
          </a:left>
          <a:right>
            <a:ln w="28575" cmpd="sng">
              <a:solidFill>
                <a:srgbClr val="56276D"/>
              </a:solidFill>
            </a:ln>
          </a:right>
          <a:top>
            <a:ln w="28575" cmpd="sng">
              <a:solidFill>
                <a:srgbClr val="56276D"/>
              </a:solidFill>
            </a:ln>
          </a:top>
          <a:bottom>
            <a:ln w="28575" cmpd="sng">
              <a:solidFill>
                <a:srgbClr val="56276D"/>
              </a:solidFill>
            </a:ln>
          </a:bottom>
          <a:insideH>
            <a:ln w="28575" cmpd="sng">
              <a:solidFill>
                <a:srgbClr val="56276D"/>
              </a:solidFill>
            </a:ln>
          </a:insideH>
          <a:insideV>
            <a:ln w="28575" cmpd="sng">
              <a:solidFill>
                <a:srgbClr val="56276D"/>
              </a:solidFill>
            </a:ln>
          </a:insideV>
        </a:tcBdr>
        <a:fill>
          <a:noFill/>
        </a:fill>
      </a:tcStyle>
    </a:wholeTbl>
    <a:firstCol>
      <a:tcTxStyle b="on">
        <a:fontRef idx="minor"/>
        <a:srgbClr val="000000"/>
      </a:tcTxStyle>
      <a:tcStyle>
        <a:tcBdr/>
        <a:fill>
          <a:noFill/>
        </a:fill>
      </a:tcStyle>
    </a:firstCol>
    <a:firstRow>
      <a:tcTxStyle b="on">
        <a:fontRef idx="minor"/>
        <a:srgbClr val="000000"/>
      </a:tcTxStyle>
      <a:tcStyle>
        <a:tcBdr/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75783" autoAdjust="0"/>
  </p:normalViewPr>
  <p:slideViewPr>
    <p:cSldViewPr snapToGrid="0" snapToObjects="1">
      <p:cViewPr>
        <p:scale>
          <a:sx n="100" d="100"/>
          <a:sy n="100" d="100"/>
        </p:scale>
        <p:origin x="774" y="47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01" d="100"/>
          <a:sy n="101" d="100"/>
        </p:scale>
        <p:origin x="353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Baldauf" userId="bd4b500a-980a-4299-a2dd-a10c4e50f03d" providerId="ADAL" clId="{15D93A99-4BE7-4C2B-ADCC-36E14E3A85C7}"/>
    <pc:docChg chg="custSel addSld delSld modSld">
      <pc:chgData name="Matthias Baldauf" userId="bd4b500a-980a-4299-a2dd-a10c4e50f03d" providerId="ADAL" clId="{15D93A99-4BE7-4C2B-ADCC-36E14E3A85C7}" dt="2025-06-23T09:34:51.031" v="638" actId="6549"/>
      <pc:docMkLst>
        <pc:docMk/>
      </pc:docMkLst>
      <pc:sldChg chg="modSp mod">
        <pc:chgData name="Matthias Baldauf" userId="bd4b500a-980a-4299-a2dd-a10c4e50f03d" providerId="ADAL" clId="{15D93A99-4BE7-4C2B-ADCC-36E14E3A85C7}" dt="2025-06-23T09:34:19.603" v="637" actId="6549"/>
        <pc:sldMkLst>
          <pc:docMk/>
          <pc:sldMk cId="222047250" sldId="303"/>
        </pc:sldMkLst>
        <pc:spChg chg="mod">
          <ac:chgData name="Matthias Baldauf" userId="bd4b500a-980a-4299-a2dd-a10c4e50f03d" providerId="ADAL" clId="{15D93A99-4BE7-4C2B-ADCC-36E14E3A85C7}" dt="2025-06-23T09:12:55.319" v="143" actId="6549"/>
          <ac:spMkLst>
            <pc:docMk/>
            <pc:sldMk cId="222047250" sldId="303"/>
            <ac:spMk id="2" creationId="{00000000-0000-0000-0000-000000000000}"/>
          </ac:spMkLst>
        </pc:spChg>
        <pc:spChg chg="mod">
          <ac:chgData name="Matthias Baldauf" userId="bd4b500a-980a-4299-a2dd-a10c4e50f03d" providerId="ADAL" clId="{15D93A99-4BE7-4C2B-ADCC-36E14E3A85C7}" dt="2025-06-23T09:34:19.603" v="637" actId="6549"/>
          <ac:spMkLst>
            <pc:docMk/>
            <pc:sldMk cId="222047250" sldId="303"/>
            <ac:spMk id="5" creationId="{00000000-0000-0000-0000-000000000000}"/>
          </ac:spMkLst>
        </pc:spChg>
        <pc:spChg chg="mod">
          <ac:chgData name="Matthias Baldauf" userId="bd4b500a-980a-4299-a2dd-a10c4e50f03d" providerId="ADAL" clId="{15D93A99-4BE7-4C2B-ADCC-36E14E3A85C7}" dt="2025-06-23T09:13:03.121" v="144" actId="6549"/>
          <ac:spMkLst>
            <pc:docMk/>
            <pc:sldMk cId="222047250" sldId="303"/>
            <ac:spMk id="6" creationId="{00000000-0000-0000-0000-000000000000}"/>
          </ac:spMkLst>
        </pc:spChg>
      </pc:sldChg>
      <pc:sldChg chg="addSp modSp mod modClrScheme chgLayout">
        <pc:chgData name="Matthias Baldauf" userId="bd4b500a-980a-4299-a2dd-a10c4e50f03d" providerId="ADAL" clId="{15D93A99-4BE7-4C2B-ADCC-36E14E3A85C7}" dt="2025-06-23T09:33:47.051" v="609" actId="5793"/>
        <pc:sldMkLst>
          <pc:docMk/>
          <pc:sldMk cId="1815903515" sldId="307"/>
        </pc:sldMkLst>
        <pc:spChg chg="mod ord">
          <ac:chgData name="Matthias Baldauf" userId="bd4b500a-980a-4299-a2dd-a10c4e50f03d" providerId="ADAL" clId="{15D93A99-4BE7-4C2B-ADCC-36E14E3A85C7}" dt="2025-01-07T14:44:00.519" v="64" actId="27636"/>
          <ac:spMkLst>
            <pc:docMk/>
            <pc:sldMk cId="1815903515" sldId="307"/>
            <ac:spMk id="2" creationId="{34F83908-1CFB-458B-9643-3CF5106C8F86}"/>
          </ac:spMkLst>
        </pc:spChg>
        <pc:spChg chg="mod ord">
          <ac:chgData name="Matthias Baldauf" userId="bd4b500a-980a-4299-a2dd-a10c4e50f03d" providerId="ADAL" clId="{15D93A99-4BE7-4C2B-ADCC-36E14E3A85C7}" dt="2025-01-07T14:43:57.415" v="61" actId="27636"/>
          <ac:spMkLst>
            <pc:docMk/>
            <pc:sldMk cId="1815903515" sldId="307"/>
            <ac:spMk id="3" creationId="{4759F990-0D81-40C1-B7B9-CCE52D2D0239}"/>
          </ac:spMkLst>
        </pc:spChg>
        <pc:spChg chg="add mod ord">
          <ac:chgData name="Matthias Baldauf" userId="bd4b500a-980a-4299-a2dd-a10c4e50f03d" providerId="ADAL" clId="{15D93A99-4BE7-4C2B-ADCC-36E14E3A85C7}" dt="2025-06-23T09:33:47.051" v="609" actId="5793"/>
          <ac:spMkLst>
            <pc:docMk/>
            <pc:sldMk cId="1815903515" sldId="307"/>
            <ac:spMk id="4" creationId="{F343900E-9FB4-B762-FEDC-4B8DF6010A9A}"/>
          </ac:spMkLst>
        </pc:spChg>
      </pc:sldChg>
      <pc:sldChg chg="addSp delSp modSp mod chgLayout">
        <pc:chgData name="Matthias Baldauf" userId="bd4b500a-980a-4299-a2dd-a10c4e50f03d" providerId="ADAL" clId="{15D93A99-4BE7-4C2B-ADCC-36E14E3A85C7}" dt="2025-06-23T09:34:51.031" v="638" actId="6549"/>
        <pc:sldMkLst>
          <pc:docMk/>
          <pc:sldMk cId="4223930963" sldId="308"/>
        </pc:sldMkLst>
        <pc:spChg chg="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4223930963" sldId="308"/>
            <ac:spMk id="2" creationId="{927D1B9C-CA08-4E10-809F-935010ADCA3D}"/>
          </ac:spMkLst>
        </pc:spChg>
        <pc:spChg chg="add del mod">
          <ac:chgData name="Matthias Baldauf" userId="bd4b500a-980a-4299-a2dd-a10c4e50f03d" providerId="ADAL" clId="{15D93A99-4BE7-4C2B-ADCC-36E14E3A85C7}" dt="2025-01-07T14:48:00.177" v="79"/>
          <ac:spMkLst>
            <pc:docMk/>
            <pc:sldMk cId="4223930963" sldId="308"/>
            <ac:spMk id="3" creationId="{7C4DBE88-25FA-0190-27CD-674EA2314C9C}"/>
          </ac:spMkLst>
        </pc:spChg>
        <pc:spChg chg="mod ord">
          <ac:chgData name="Matthias Baldauf" userId="bd4b500a-980a-4299-a2dd-a10c4e50f03d" providerId="ADAL" clId="{15D93A99-4BE7-4C2B-ADCC-36E14E3A85C7}" dt="2025-06-23T09:34:51.031" v="638" actId="6549"/>
          <ac:spMkLst>
            <pc:docMk/>
            <pc:sldMk cId="4223930963" sldId="308"/>
            <ac:spMk id="4" creationId="{50109BDB-BDA3-40B4-AD59-EBCA96C51AD3}"/>
          </ac:spMkLst>
        </pc:spChg>
        <pc:spChg chg="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4223930963" sldId="308"/>
            <ac:spMk id="5" creationId="{AE8C246B-C29E-4952-878F-4B6EC8304D8F}"/>
          </ac:spMkLst>
        </pc:spChg>
        <pc:spChg chg="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4223930963" sldId="308"/>
            <ac:spMk id="6" creationId="{BC90EBCA-4D2D-44CA-AA2F-1C0DED5BB3DD}"/>
          </ac:spMkLst>
        </pc:spChg>
        <pc:spChg chg="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4223930963" sldId="308"/>
            <ac:spMk id="7" creationId="{87A89BD2-799E-4EDF-B206-AACC37214E2A}"/>
          </ac:spMkLst>
        </pc:spChg>
        <pc:spChg chg="mod ord">
          <ac:chgData name="Matthias Baldauf" userId="bd4b500a-980a-4299-a2dd-a10c4e50f03d" providerId="ADAL" clId="{15D93A99-4BE7-4C2B-ADCC-36E14E3A85C7}" dt="2025-01-07T14:48:58.178" v="88" actId="21"/>
          <ac:spMkLst>
            <pc:docMk/>
            <pc:sldMk cId="4223930963" sldId="308"/>
            <ac:spMk id="9" creationId="{D16C1443-A3CF-B056-DDDF-765C25B91D20}"/>
          </ac:spMkLst>
        </pc:spChg>
        <pc:spChg chg="del">
          <ac:chgData name="Matthias Baldauf" userId="bd4b500a-980a-4299-a2dd-a10c4e50f03d" providerId="ADAL" clId="{15D93A99-4BE7-4C2B-ADCC-36E14E3A85C7}" dt="2025-06-23T09:14:00.076" v="155" actId="478"/>
          <ac:spMkLst>
            <pc:docMk/>
            <pc:sldMk cId="4223930963" sldId="308"/>
            <ac:spMk id="10" creationId="{4C77968D-D076-AAF6-2AAC-8A49476B0EC3}"/>
          </ac:spMkLst>
        </pc:spChg>
        <pc:spChg chg="del">
          <ac:chgData name="Matthias Baldauf" userId="bd4b500a-980a-4299-a2dd-a10c4e50f03d" providerId="ADAL" clId="{15D93A99-4BE7-4C2B-ADCC-36E14E3A85C7}" dt="2025-06-23T09:14:01.829" v="156" actId="478"/>
          <ac:spMkLst>
            <pc:docMk/>
            <pc:sldMk cId="4223930963" sldId="308"/>
            <ac:spMk id="12" creationId="{253615B9-7E01-DC44-CDF2-6BC8DAC1BCA2}"/>
          </ac:spMkLst>
        </pc:spChg>
        <pc:spChg chg="mod">
          <ac:chgData name="Matthias Baldauf" userId="bd4b500a-980a-4299-a2dd-a10c4e50f03d" providerId="ADAL" clId="{15D93A99-4BE7-4C2B-ADCC-36E14E3A85C7}" dt="2025-06-23T09:14:24.136" v="162" actId="1076"/>
          <ac:spMkLst>
            <pc:docMk/>
            <pc:sldMk cId="4223930963" sldId="308"/>
            <ac:spMk id="14" creationId="{0639392A-6A35-6DCB-0809-D0FB258557CA}"/>
          </ac:spMkLst>
        </pc:spChg>
        <pc:spChg chg="mod">
          <ac:chgData name="Matthias Baldauf" userId="bd4b500a-980a-4299-a2dd-a10c4e50f03d" providerId="ADAL" clId="{15D93A99-4BE7-4C2B-ADCC-36E14E3A85C7}" dt="2025-06-23T09:14:13.127" v="160" actId="1076"/>
          <ac:spMkLst>
            <pc:docMk/>
            <pc:sldMk cId="4223930963" sldId="308"/>
            <ac:spMk id="15" creationId="{794A63B4-67AA-5813-89C7-911BF5984299}"/>
          </ac:spMkLst>
        </pc:spChg>
        <pc:spChg chg="mod">
          <ac:chgData name="Matthias Baldauf" userId="bd4b500a-980a-4299-a2dd-a10c4e50f03d" providerId="ADAL" clId="{15D93A99-4BE7-4C2B-ADCC-36E14E3A85C7}" dt="2025-06-23T09:13:55.434" v="154" actId="14100"/>
          <ac:spMkLst>
            <pc:docMk/>
            <pc:sldMk cId="4223930963" sldId="308"/>
            <ac:spMk id="17" creationId="{9D4D734B-7F36-741E-AEE0-F017DFD5A7BC}"/>
          </ac:spMkLst>
        </pc:spChg>
        <pc:spChg chg="add del mod">
          <ac:chgData name="Matthias Baldauf" userId="bd4b500a-980a-4299-a2dd-a10c4e50f03d" providerId="ADAL" clId="{15D93A99-4BE7-4C2B-ADCC-36E14E3A85C7}" dt="2025-01-07T14:48:29.610" v="84"/>
          <ac:spMkLst>
            <pc:docMk/>
            <pc:sldMk cId="4223930963" sldId="308"/>
            <ac:spMk id="19" creationId="{7316003A-F17E-064C-439C-E3DAE9831723}"/>
          </ac:spMkLst>
        </pc:spChg>
        <pc:spChg chg="add del mod">
          <ac:chgData name="Matthias Baldauf" userId="bd4b500a-980a-4299-a2dd-a10c4e50f03d" providerId="ADAL" clId="{15D93A99-4BE7-4C2B-ADCC-36E14E3A85C7}" dt="2025-01-07T14:48:45.203" v="87"/>
          <ac:spMkLst>
            <pc:docMk/>
            <pc:sldMk cId="4223930963" sldId="308"/>
            <ac:spMk id="21" creationId="{0A6EE2AD-EB96-1BEC-392D-CC38BED2B7F0}"/>
          </ac:spMkLst>
        </pc:spChg>
        <pc:spChg chg="add mod">
          <ac:chgData name="Matthias Baldauf" userId="bd4b500a-980a-4299-a2dd-a10c4e50f03d" providerId="ADAL" clId="{15D93A99-4BE7-4C2B-ADCC-36E14E3A85C7}" dt="2025-01-07T14:49:03.003" v="90" actId="1076"/>
          <ac:spMkLst>
            <pc:docMk/>
            <pc:sldMk cId="4223930963" sldId="308"/>
            <ac:spMk id="24" creationId="{7D54C32A-6DAB-FD7E-4AC6-EE01CE3A63EE}"/>
          </ac:spMkLst>
        </pc:spChg>
        <pc:picChg chg="mod">
          <ac:chgData name="Matthias Baldauf" userId="bd4b500a-980a-4299-a2dd-a10c4e50f03d" providerId="ADAL" clId="{15D93A99-4BE7-4C2B-ADCC-36E14E3A85C7}" dt="2025-06-23T09:14:26.668" v="163" actId="1076"/>
          <ac:picMkLst>
            <pc:docMk/>
            <pc:sldMk cId="4223930963" sldId="308"/>
            <ac:picMk id="8" creationId="{F4A5DD78-55B0-3230-1143-88C50523F9B5}"/>
          </ac:picMkLst>
        </pc:picChg>
        <pc:picChg chg="del">
          <ac:chgData name="Matthias Baldauf" userId="bd4b500a-980a-4299-a2dd-a10c4e50f03d" providerId="ADAL" clId="{15D93A99-4BE7-4C2B-ADCC-36E14E3A85C7}" dt="2025-01-07T14:48:00.177" v="79"/>
          <ac:picMkLst>
            <pc:docMk/>
            <pc:sldMk cId="4223930963" sldId="308"/>
            <ac:picMk id="11" creationId="{7EC85F64-4AE3-1AA2-AB0B-0990825D5920}"/>
          </ac:picMkLst>
        </pc:picChg>
        <pc:picChg chg="del">
          <ac:chgData name="Matthias Baldauf" userId="bd4b500a-980a-4299-a2dd-a10c4e50f03d" providerId="ADAL" clId="{15D93A99-4BE7-4C2B-ADCC-36E14E3A85C7}" dt="2025-01-07T14:48:29.610" v="84"/>
          <ac:picMkLst>
            <pc:docMk/>
            <pc:sldMk cId="4223930963" sldId="308"/>
            <ac:picMk id="13" creationId="{7B79CB5B-C581-3617-9A27-592AFC4FCF89}"/>
          </ac:picMkLst>
        </pc:picChg>
        <pc:picChg chg="del">
          <ac:chgData name="Matthias Baldauf" userId="bd4b500a-980a-4299-a2dd-a10c4e50f03d" providerId="ADAL" clId="{15D93A99-4BE7-4C2B-ADCC-36E14E3A85C7}" dt="2025-01-07T14:48:45.203" v="87"/>
          <ac:picMkLst>
            <pc:docMk/>
            <pc:sldMk cId="4223930963" sldId="308"/>
            <ac:picMk id="16" creationId="{1AC659DF-D4E6-F410-A5C4-6D2C7C238F70}"/>
          </ac:picMkLst>
        </pc:picChg>
        <pc:picChg chg="mod">
          <ac:chgData name="Matthias Baldauf" userId="bd4b500a-980a-4299-a2dd-a10c4e50f03d" providerId="ADAL" clId="{15D93A99-4BE7-4C2B-ADCC-36E14E3A85C7}" dt="2025-01-07T14:51:17.040" v="96" actId="554"/>
          <ac:picMkLst>
            <pc:docMk/>
            <pc:sldMk cId="4223930963" sldId="308"/>
            <ac:picMk id="18" creationId="{8C06F4F6-1D31-9D6D-292F-B899DB249F6A}"/>
          </ac:picMkLst>
        </pc:picChg>
        <pc:picChg chg="mod">
          <ac:chgData name="Matthias Baldauf" userId="bd4b500a-980a-4299-a2dd-a10c4e50f03d" providerId="ADAL" clId="{15D93A99-4BE7-4C2B-ADCC-36E14E3A85C7}" dt="2025-06-23T09:14:21.887" v="161" actId="1076"/>
          <ac:picMkLst>
            <pc:docMk/>
            <pc:sldMk cId="4223930963" sldId="308"/>
            <ac:picMk id="20" creationId="{00CAA3C3-1FA1-900A-1288-3CBEE5CC2619}"/>
          </ac:picMkLst>
        </pc:picChg>
        <pc:picChg chg="mod">
          <ac:chgData name="Matthias Baldauf" userId="bd4b500a-980a-4299-a2dd-a10c4e50f03d" providerId="ADAL" clId="{15D93A99-4BE7-4C2B-ADCC-36E14E3A85C7}" dt="2025-01-07T14:51:17.040" v="96" actId="554"/>
          <ac:picMkLst>
            <pc:docMk/>
            <pc:sldMk cId="4223930963" sldId="308"/>
            <ac:picMk id="22" creationId="{BE6BC335-B19B-60C5-9CB5-217770320951}"/>
          </ac:picMkLst>
        </pc:picChg>
      </pc:sldChg>
      <pc:sldChg chg="modSp mod">
        <pc:chgData name="Matthias Baldauf" userId="bd4b500a-980a-4299-a2dd-a10c4e50f03d" providerId="ADAL" clId="{15D93A99-4BE7-4C2B-ADCC-36E14E3A85C7}" dt="2025-06-23T09:27:58.947" v="536" actId="6549"/>
        <pc:sldMkLst>
          <pc:docMk/>
          <pc:sldMk cId="231301907" sldId="309"/>
        </pc:sldMkLst>
        <pc:spChg chg="mod">
          <ac:chgData name="Matthias Baldauf" userId="bd4b500a-980a-4299-a2dd-a10c4e50f03d" providerId="ADAL" clId="{15D93A99-4BE7-4C2B-ADCC-36E14E3A85C7}" dt="2025-06-23T09:27:58.947" v="536" actId="6549"/>
          <ac:spMkLst>
            <pc:docMk/>
            <pc:sldMk cId="231301907" sldId="309"/>
            <ac:spMk id="4" creationId="{064A1D61-A581-33F2-6605-D90E697A0D2E}"/>
          </ac:spMkLst>
        </pc:spChg>
      </pc:sldChg>
      <pc:sldChg chg="modSp mod">
        <pc:chgData name="Matthias Baldauf" userId="bd4b500a-980a-4299-a2dd-a10c4e50f03d" providerId="ADAL" clId="{15D93A99-4BE7-4C2B-ADCC-36E14E3A85C7}" dt="2025-06-23T09:28:06.321" v="538" actId="6549"/>
        <pc:sldMkLst>
          <pc:docMk/>
          <pc:sldMk cId="2325053657" sldId="310"/>
        </pc:sldMkLst>
        <pc:spChg chg="mod">
          <ac:chgData name="Matthias Baldauf" userId="bd4b500a-980a-4299-a2dd-a10c4e50f03d" providerId="ADAL" clId="{15D93A99-4BE7-4C2B-ADCC-36E14E3A85C7}" dt="2025-06-23T09:28:06.321" v="538" actId="6549"/>
          <ac:spMkLst>
            <pc:docMk/>
            <pc:sldMk cId="2325053657" sldId="310"/>
            <ac:spMk id="4" creationId="{2D4574D3-9FAE-A748-3744-095E49BD3EE6}"/>
          </ac:spMkLst>
        </pc:spChg>
      </pc:sldChg>
      <pc:sldChg chg="modSp mod">
        <pc:chgData name="Matthias Baldauf" userId="bd4b500a-980a-4299-a2dd-a10c4e50f03d" providerId="ADAL" clId="{15D93A99-4BE7-4C2B-ADCC-36E14E3A85C7}" dt="2025-06-23T09:28:03.820" v="537" actId="6549"/>
        <pc:sldMkLst>
          <pc:docMk/>
          <pc:sldMk cId="1434604165" sldId="311"/>
        </pc:sldMkLst>
        <pc:spChg chg="mod">
          <ac:chgData name="Matthias Baldauf" userId="bd4b500a-980a-4299-a2dd-a10c4e50f03d" providerId="ADAL" clId="{15D93A99-4BE7-4C2B-ADCC-36E14E3A85C7}" dt="2025-06-23T09:28:03.820" v="537" actId="6549"/>
          <ac:spMkLst>
            <pc:docMk/>
            <pc:sldMk cId="1434604165" sldId="311"/>
            <ac:spMk id="4" creationId="{2D4574D3-9FAE-A748-3744-095E49BD3EE6}"/>
          </ac:spMkLst>
        </pc:spChg>
      </pc:sldChg>
      <pc:sldChg chg="modSp mod">
        <pc:chgData name="Matthias Baldauf" userId="bd4b500a-980a-4299-a2dd-a10c4e50f03d" providerId="ADAL" clId="{15D93A99-4BE7-4C2B-ADCC-36E14E3A85C7}" dt="2025-06-23T09:28:12.532" v="540" actId="6549"/>
        <pc:sldMkLst>
          <pc:docMk/>
          <pc:sldMk cId="2138948901" sldId="312"/>
        </pc:sldMkLst>
        <pc:spChg chg="mod">
          <ac:chgData name="Matthias Baldauf" userId="bd4b500a-980a-4299-a2dd-a10c4e50f03d" providerId="ADAL" clId="{15D93A99-4BE7-4C2B-ADCC-36E14E3A85C7}" dt="2025-06-23T09:28:12.532" v="540" actId="6549"/>
          <ac:spMkLst>
            <pc:docMk/>
            <pc:sldMk cId="2138948901" sldId="312"/>
            <ac:spMk id="4" creationId="{133BA3D6-CA47-565D-C716-4E8741090E1C}"/>
          </ac:spMkLst>
        </pc:spChg>
      </pc:sldChg>
      <pc:sldChg chg="modSp mod">
        <pc:chgData name="Matthias Baldauf" userId="bd4b500a-980a-4299-a2dd-a10c4e50f03d" providerId="ADAL" clId="{15D93A99-4BE7-4C2B-ADCC-36E14E3A85C7}" dt="2025-06-23T09:28:09.058" v="539" actId="6549"/>
        <pc:sldMkLst>
          <pc:docMk/>
          <pc:sldMk cId="1289510103" sldId="313"/>
        </pc:sldMkLst>
        <pc:spChg chg="mod">
          <ac:chgData name="Matthias Baldauf" userId="bd4b500a-980a-4299-a2dd-a10c4e50f03d" providerId="ADAL" clId="{15D93A99-4BE7-4C2B-ADCC-36E14E3A85C7}" dt="2025-06-23T09:28:09.058" v="539" actId="6549"/>
          <ac:spMkLst>
            <pc:docMk/>
            <pc:sldMk cId="1289510103" sldId="313"/>
            <ac:spMk id="4" creationId="{B7A7E3BE-DD3D-73B8-CE6A-3E29E27AED82}"/>
          </ac:spMkLst>
        </pc:spChg>
      </pc:sldChg>
      <pc:sldChg chg="modSp mod">
        <pc:chgData name="Matthias Baldauf" userId="bd4b500a-980a-4299-a2dd-a10c4e50f03d" providerId="ADAL" clId="{15D93A99-4BE7-4C2B-ADCC-36E14E3A85C7}" dt="2025-06-23T09:28:15.587" v="541" actId="6549"/>
        <pc:sldMkLst>
          <pc:docMk/>
          <pc:sldMk cId="2263319101" sldId="314"/>
        </pc:sldMkLst>
        <pc:spChg chg="mod">
          <ac:chgData name="Matthias Baldauf" userId="bd4b500a-980a-4299-a2dd-a10c4e50f03d" providerId="ADAL" clId="{15D93A99-4BE7-4C2B-ADCC-36E14E3A85C7}" dt="2025-06-23T09:28:15.587" v="541" actId="6549"/>
          <ac:spMkLst>
            <pc:docMk/>
            <pc:sldMk cId="2263319101" sldId="314"/>
            <ac:spMk id="4" creationId="{D18681D7-A7E0-9246-1429-C17C1B47E079}"/>
          </ac:spMkLst>
        </pc:spChg>
      </pc:sldChg>
      <pc:sldChg chg="modSp mod">
        <pc:chgData name="Matthias Baldauf" userId="bd4b500a-980a-4299-a2dd-a10c4e50f03d" providerId="ADAL" clId="{15D93A99-4BE7-4C2B-ADCC-36E14E3A85C7}" dt="2025-06-23T09:28:17.864" v="542" actId="6549"/>
        <pc:sldMkLst>
          <pc:docMk/>
          <pc:sldMk cId="3560493355" sldId="315"/>
        </pc:sldMkLst>
        <pc:spChg chg="mod">
          <ac:chgData name="Matthias Baldauf" userId="bd4b500a-980a-4299-a2dd-a10c4e50f03d" providerId="ADAL" clId="{15D93A99-4BE7-4C2B-ADCC-36E14E3A85C7}" dt="2025-06-23T09:28:17.864" v="542" actId="6549"/>
          <ac:spMkLst>
            <pc:docMk/>
            <pc:sldMk cId="3560493355" sldId="315"/>
            <ac:spMk id="4" creationId="{3E072360-9005-2B62-48EA-42F5BBBF6D3B}"/>
          </ac:spMkLst>
        </pc:spChg>
      </pc:sldChg>
      <pc:sldChg chg="modSp mod">
        <pc:chgData name="Matthias Baldauf" userId="bd4b500a-980a-4299-a2dd-a10c4e50f03d" providerId="ADAL" clId="{15D93A99-4BE7-4C2B-ADCC-36E14E3A85C7}" dt="2025-06-23T09:28:20.094" v="543" actId="6549"/>
        <pc:sldMkLst>
          <pc:docMk/>
          <pc:sldMk cId="3449327768" sldId="316"/>
        </pc:sldMkLst>
        <pc:spChg chg="mod">
          <ac:chgData name="Matthias Baldauf" userId="bd4b500a-980a-4299-a2dd-a10c4e50f03d" providerId="ADAL" clId="{15D93A99-4BE7-4C2B-ADCC-36E14E3A85C7}" dt="2025-06-23T09:28:20.094" v="543" actId="6549"/>
          <ac:spMkLst>
            <pc:docMk/>
            <pc:sldMk cId="3449327768" sldId="316"/>
            <ac:spMk id="4" creationId="{3E072360-9005-2B62-48EA-42F5BBBF6D3B}"/>
          </ac:spMkLst>
        </pc:spChg>
      </pc:sldChg>
      <pc:sldChg chg="modSp mod">
        <pc:chgData name="Matthias Baldauf" userId="bd4b500a-980a-4299-a2dd-a10c4e50f03d" providerId="ADAL" clId="{15D93A99-4BE7-4C2B-ADCC-36E14E3A85C7}" dt="2025-06-23T09:28:22.837" v="544" actId="6549"/>
        <pc:sldMkLst>
          <pc:docMk/>
          <pc:sldMk cId="145253892" sldId="317"/>
        </pc:sldMkLst>
        <pc:spChg chg="mod">
          <ac:chgData name="Matthias Baldauf" userId="bd4b500a-980a-4299-a2dd-a10c4e50f03d" providerId="ADAL" clId="{15D93A99-4BE7-4C2B-ADCC-36E14E3A85C7}" dt="2025-06-23T09:28:22.837" v="544" actId="6549"/>
          <ac:spMkLst>
            <pc:docMk/>
            <pc:sldMk cId="145253892" sldId="317"/>
            <ac:spMk id="4" creationId="{3E072360-9005-2B62-48EA-42F5BBBF6D3B}"/>
          </ac:spMkLst>
        </pc:spChg>
      </pc:sldChg>
      <pc:sldChg chg="modSp mod">
        <pc:chgData name="Matthias Baldauf" userId="bd4b500a-980a-4299-a2dd-a10c4e50f03d" providerId="ADAL" clId="{15D93A99-4BE7-4C2B-ADCC-36E14E3A85C7}" dt="2025-06-23T09:28:25.241" v="545" actId="6549"/>
        <pc:sldMkLst>
          <pc:docMk/>
          <pc:sldMk cId="726756571" sldId="318"/>
        </pc:sldMkLst>
        <pc:spChg chg="mod">
          <ac:chgData name="Matthias Baldauf" userId="bd4b500a-980a-4299-a2dd-a10c4e50f03d" providerId="ADAL" clId="{15D93A99-4BE7-4C2B-ADCC-36E14E3A85C7}" dt="2025-06-23T09:28:25.241" v="545" actId="6549"/>
          <ac:spMkLst>
            <pc:docMk/>
            <pc:sldMk cId="726756571" sldId="318"/>
            <ac:spMk id="4" creationId="{D67C855D-086B-9E78-0636-5E9CF60588A3}"/>
          </ac:spMkLst>
        </pc:spChg>
      </pc:sldChg>
      <pc:sldChg chg="addSp modSp mod modClrScheme chgLayout">
        <pc:chgData name="Matthias Baldauf" userId="bd4b500a-980a-4299-a2dd-a10c4e50f03d" providerId="ADAL" clId="{15D93A99-4BE7-4C2B-ADCC-36E14E3A85C7}" dt="2025-01-07T14:40:23.406" v="32" actId="20577"/>
        <pc:sldMkLst>
          <pc:docMk/>
          <pc:sldMk cId="439166995" sldId="324"/>
        </pc:sldMkLst>
        <pc:spChg chg="mod ord">
          <ac:chgData name="Matthias Baldauf" userId="bd4b500a-980a-4299-a2dd-a10c4e50f03d" providerId="ADAL" clId="{15D93A99-4BE7-4C2B-ADCC-36E14E3A85C7}" dt="2025-01-07T14:40:23.406" v="32" actId="20577"/>
          <ac:spMkLst>
            <pc:docMk/>
            <pc:sldMk cId="439166995" sldId="324"/>
            <ac:spMk id="2" creationId="{00000000-0000-0000-0000-000000000000}"/>
          </ac:spMkLst>
        </pc:spChg>
        <pc:spChg chg="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439166995" sldId="324"/>
            <ac:spMk id="3" creationId="{00000000-0000-0000-0000-000000000000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439166995" sldId="324"/>
            <ac:spMk id="8" creationId="{63AB3A44-4790-F4E9-E6AA-F04566588A27}"/>
          </ac:spMkLst>
        </pc:spChg>
        <pc:spChg chg="add mod ord">
          <ac:chgData name="Matthias Baldauf" userId="bd4b500a-980a-4299-a2dd-a10c4e50f03d" providerId="ADAL" clId="{15D93A99-4BE7-4C2B-ADCC-36E14E3A85C7}" dt="2025-01-07T14:39:59.886" v="1" actId="27636"/>
          <ac:spMkLst>
            <pc:docMk/>
            <pc:sldMk cId="439166995" sldId="324"/>
            <ac:spMk id="10" creationId="{96255D4C-33CE-B2ED-8035-F372C48F7F54}"/>
          </ac:spMkLst>
        </pc:spChg>
      </pc:sldChg>
      <pc:sldChg chg="addSp modSp mod modClrScheme chgLayout">
        <pc:chgData name="Matthias Baldauf" userId="bd4b500a-980a-4299-a2dd-a10c4e50f03d" providerId="ADAL" clId="{15D93A99-4BE7-4C2B-ADCC-36E14E3A85C7}" dt="2025-06-23T09:26:17.613" v="524" actId="404"/>
        <pc:sldMkLst>
          <pc:docMk/>
          <pc:sldMk cId="950690707" sldId="326"/>
        </pc:sldMkLst>
        <pc:spChg chg="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950690707" sldId="326"/>
            <ac:spMk id="2" creationId="{00000000-0000-0000-0000-000000000000}"/>
          </ac:spMkLst>
        </pc:spChg>
        <pc:spChg chg="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950690707" sldId="326"/>
            <ac:spMk id="3" creationId="{00000000-0000-0000-0000-000000000000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950690707" sldId="326"/>
            <ac:spMk id="4" creationId="{DB6101CC-623B-FCCA-A83F-EC3752971887}"/>
          </ac:spMkLst>
        </pc:spChg>
        <pc:spChg chg="add mod ord">
          <ac:chgData name="Matthias Baldauf" userId="bd4b500a-980a-4299-a2dd-a10c4e50f03d" providerId="ADAL" clId="{15D93A99-4BE7-4C2B-ADCC-36E14E3A85C7}" dt="2025-01-07T14:41:13.149" v="49" actId="27636"/>
          <ac:spMkLst>
            <pc:docMk/>
            <pc:sldMk cId="950690707" sldId="326"/>
            <ac:spMk id="5" creationId="{88A983D8-0A7F-CCA5-1570-4D99E02981D5}"/>
          </ac:spMkLst>
        </pc:spChg>
        <pc:spChg chg="mod">
          <ac:chgData name="Matthias Baldauf" userId="bd4b500a-980a-4299-a2dd-a10c4e50f03d" providerId="ADAL" clId="{15D93A99-4BE7-4C2B-ADCC-36E14E3A85C7}" dt="2025-06-23T09:26:17.613" v="524" actId="404"/>
          <ac:spMkLst>
            <pc:docMk/>
            <pc:sldMk cId="950690707" sldId="326"/>
            <ac:spMk id="7" creationId="{CAB8D120-FF6D-4F35-907A-58C1B87A33BA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39:59.940" v="5" actId="27636"/>
        <pc:sldMkLst>
          <pc:docMk/>
          <pc:sldMk cId="3892524351" sldId="340"/>
        </pc:sldMkLst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892524351" sldId="340"/>
            <ac:spMk id="2" creationId="{5F977DB1-E60D-4A44-A6BD-B5D8C036B20B}"/>
          </ac:spMkLst>
        </pc:spChg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892524351" sldId="340"/>
            <ac:spMk id="3" creationId="{7BC90510-26CA-49C4-81BC-E39F6AF4ACD8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892524351" sldId="340"/>
            <ac:spMk id="5" creationId="{0589342B-D87C-6E09-9120-1F7EC65BBF5F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892524351" sldId="340"/>
            <ac:spMk id="6" creationId="{E5FF1964-BFE5-ACE0-E39B-DA0AA1059FF4}"/>
          </ac:spMkLst>
        </pc:spChg>
        <pc:spChg chg="add mod ord">
          <ac:chgData name="Matthias Baldauf" userId="bd4b500a-980a-4299-a2dd-a10c4e50f03d" providerId="ADAL" clId="{15D93A99-4BE7-4C2B-ADCC-36E14E3A85C7}" dt="2025-01-07T14:39:59.940" v="5" actId="27636"/>
          <ac:spMkLst>
            <pc:docMk/>
            <pc:sldMk cId="3892524351" sldId="340"/>
            <ac:spMk id="7" creationId="{D96DF07B-EEEC-B55F-9530-54DA27A07F7F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39:59.925" v="3" actId="27636"/>
        <pc:sldMkLst>
          <pc:docMk/>
          <pc:sldMk cId="3599132902" sldId="341"/>
        </pc:sldMkLst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599132902" sldId="341"/>
            <ac:spMk id="2" creationId="{F0FF6B2B-6043-4274-89BE-300A95F07D5A}"/>
          </ac:spMkLst>
        </pc:spChg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599132902" sldId="341"/>
            <ac:spMk id="3" creationId="{DED59F4B-8CBD-47D2-BAFC-756E06ED3E1C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599132902" sldId="341"/>
            <ac:spMk id="4" creationId="{122E8E23-F281-347A-BC3A-739FDF669D8C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599132902" sldId="341"/>
            <ac:spMk id="6" creationId="{AFC5D031-C2FA-A56B-4B15-700C6CD82CA4}"/>
          </ac:spMkLst>
        </pc:spChg>
        <pc:spChg chg="add mod ord">
          <ac:chgData name="Matthias Baldauf" userId="bd4b500a-980a-4299-a2dd-a10c4e50f03d" providerId="ADAL" clId="{15D93A99-4BE7-4C2B-ADCC-36E14E3A85C7}" dt="2025-01-07T14:39:59.925" v="3" actId="27636"/>
          <ac:spMkLst>
            <pc:docMk/>
            <pc:sldMk cId="3599132902" sldId="341"/>
            <ac:spMk id="7" creationId="{1A079F4A-556F-9C00-8031-3DF9BF4A6E34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39:59.930" v="4" actId="27636"/>
        <pc:sldMkLst>
          <pc:docMk/>
          <pc:sldMk cId="3447920291" sldId="344"/>
        </pc:sldMkLst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447920291" sldId="344"/>
            <ac:spMk id="2" creationId="{CE32F662-BA13-4085-90BB-C48BF3C64898}"/>
          </ac:spMkLst>
        </pc:spChg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447920291" sldId="344"/>
            <ac:spMk id="3" creationId="{EFEA274B-EC85-47DB-AA16-423045637CE8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447920291" sldId="344"/>
            <ac:spMk id="4" creationId="{282ECE01-F8CE-CECF-6B64-B9392F44F473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447920291" sldId="344"/>
            <ac:spMk id="6" creationId="{BABEE5C2-4D81-08A2-E390-9060A869C513}"/>
          </ac:spMkLst>
        </pc:spChg>
        <pc:spChg chg="add mod ord">
          <ac:chgData name="Matthias Baldauf" userId="bd4b500a-980a-4299-a2dd-a10c4e50f03d" providerId="ADAL" clId="{15D93A99-4BE7-4C2B-ADCC-36E14E3A85C7}" dt="2025-01-07T14:39:59.930" v="4" actId="27636"/>
          <ac:spMkLst>
            <pc:docMk/>
            <pc:sldMk cId="3447920291" sldId="344"/>
            <ac:spMk id="7" creationId="{4365B263-1BF0-9B9B-CEA2-A927A23B4EF9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6-23T09:17:47.335" v="228" actId="27636"/>
        <pc:sldMkLst>
          <pc:docMk/>
          <pc:sldMk cId="1427917994" sldId="347"/>
        </pc:sldMkLst>
        <pc:spChg chg="mod ord">
          <ac:chgData name="Matthias Baldauf" userId="bd4b500a-980a-4299-a2dd-a10c4e50f03d" providerId="ADAL" clId="{15D93A99-4BE7-4C2B-ADCC-36E14E3A85C7}" dt="2025-06-23T09:17:47.335" v="228" actId="27636"/>
          <ac:spMkLst>
            <pc:docMk/>
            <pc:sldMk cId="1427917994" sldId="347"/>
            <ac:spMk id="2" creationId="{13708E70-1B80-4EE4-9574-588C219C49BB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427917994" sldId="347"/>
            <ac:spMk id="3" creationId="{79CE58D2-A8A9-A5A4-E74B-24CDF4E8FE46}"/>
          </ac:spMkLst>
        </pc:spChg>
        <pc:spChg chg="add mod ord">
          <ac:chgData name="Matthias Baldauf" userId="bd4b500a-980a-4299-a2dd-a10c4e50f03d" providerId="ADAL" clId="{15D93A99-4BE7-4C2B-ADCC-36E14E3A85C7}" dt="2025-01-07T14:41:13.067" v="37" actId="27636"/>
          <ac:spMkLst>
            <pc:docMk/>
            <pc:sldMk cId="1427917994" sldId="347"/>
            <ac:spMk id="4" creationId="{AE06DBF6-1D3E-0BE1-3A14-F529B2A119F1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427917994" sldId="347"/>
            <ac:spMk id="5" creationId="{FB4D628C-32A0-4D01-9131-6C527F481672}"/>
          </ac:spMkLst>
        </pc:spChg>
      </pc:sldChg>
      <pc:sldChg chg="addSp delSp modSp mod modClrScheme delAnim modAnim chgLayout">
        <pc:chgData name="Matthias Baldauf" userId="bd4b500a-980a-4299-a2dd-a10c4e50f03d" providerId="ADAL" clId="{15D93A99-4BE7-4C2B-ADCC-36E14E3A85C7}" dt="2025-06-23T09:25:43.524" v="484" actId="20577"/>
        <pc:sldMkLst>
          <pc:docMk/>
          <pc:sldMk cId="1247591858" sldId="348"/>
        </pc:sldMkLst>
        <pc:spChg chg="mod ord">
          <ac:chgData name="Matthias Baldauf" userId="bd4b500a-980a-4299-a2dd-a10c4e50f03d" providerId="ADAL" clId="{15D93A99-4BE7-4C2B-ADCC-36E14E3A85C7}" dt="2025-06-23T09:23:55.462" v="473" actId="20577"/>
          <ac:spMkLst>
            <pc:docMk/>
            <pc:sldMk cId="1247591858" sldId="348"/>
            <ac:spMk id="2" creationId="{CE01D1FD-8562-4680-963E-AAE22AB4C25C}"/>
          </ac:spMkLst>
        </pc:spChg>
        <pc:spChg chg="del mod ord">
          <ac:chgData name="Matthias Baldauf" userId="bd4b500a-980a-4299-a2dd-a10c4e50f03d" providerId="ADAL" clId="{15D93A99-4BE7-4C2B-ADCC-36E14E3A85C7}" dt="2025-06-23T09:18:33.282" v="233" actId="478"/>
          <ac:spMkLst>
            <pc:docMk/>
            <pc:sldMk cId="1247591858" sldId="348"/>
            <ac:spMk id="3" creationId="{2ABD1F8D-37DE-44BC-B0D0-102029B1A58E}"/>
          </ac:spMkLst>
        </pc:spChg>
        <pc:spChg chg="add mod ord">
          <ac:chgData name="Matthias Baldauf" userId="bd4b500a-980a-4299-a2dd-a10c4e50f03d" providerId="ADAL" clId="{15D93A99-4BE7-4C2B-ADCC-36E14E3A85C7}" dt="2025-06-23T09:25:43.524" v="484" actId="20577"/>
          <ac:spMkLst>
            <pc:docMk/>
            <pc:sldMk cId="1247591858" sldId="348"/>
            <ac:spMk id="6" creationId="{3251B8B6-8CEB-01A3-A2A7-A20B7A5D8D89}"/>
          </ac:spMkLst>
        </pc:spChg>
        <pc:spChg chg="add mod">
          <ac:chgData name="Matthias Baldauf" userId="bd4b500a-980a-4299-a2dd-a10c4e50f03d" providerId="ADAL" clId="{15D93A99-4BE7-4C2B-ADCC-36E14E3A85C7}" dt="2025-06-23T09:18:33.285" v="234" actId="27636"/>
          <ac:spMkLst>
            <pc:docMk/>
            <pc:sldMk cId="1247591858" sldId="348"/>
            <ac:spMk id="12" creationId="{0BC9476A-AC00-6962-3095-234715B3796C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41:13.164" v="52" actId="27636"/>
        <pc:sldMkLst>
          <pc:docMk/>
          <pc:sldMk cId="1763203186" sldId="349"/>
        </pc:sldMkLst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763203186" sldId="349"/>
            <ac:spMk id="2" creationId="{772D35FA-2005-4C8C-B759-EAB436870A37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763203186" sldId="349"/>
            <ac:spMk id="3" creationId="{4A7EC99C-D043-4901-A7F7-1243396AD42E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763203186" sldId="349"/>
            <ac:spMk id="4" creationId="{0CD882F6-5683-7470-9E4F-1FF665BB2F4B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763203186" sldId="349"/>
            <ac:spMk id="5" creationId="{4292B0CA-F35D-5E7B-E5C2-277FBEE847A6}"/>
          </ac:spMkLst>
        </pc:spChg>
        <pc:spChg chg="add mod ord">
          <ac:chgData name="Matthias Baldauf" userId="bd4b500a-980a-4299-a2dd-a10c4e50f03d" providerId="ADAL" clId="{15D93A99-4BE7-4C2B-ADCC-36E14E3A85C7}" dt="2025-01-07T14:41:13.164" v="52" actId="27636"/>
          <ac:spMkLst>
            <pc:docMk/>
            <pc:sldMk cId="1763203186" sldId="349"/>
            <ac:spMk id="6" creationId="{0452E804-1A3E-6813-9D85-2A8238FC42C1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41:13.174" v="54" actId="27636"/>
        <pc:sldMkLst>
          <pc:docMk/>
          <pc:sldMk cId="339132281" sldId="350"/>
        </pc:sldMkLst>
        <pc:spChg chg="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39132281" sldId="350"/>
            <ac:spMk id="2" creationId="{4B35F283-4D00-4FC7-9DBD-294511C0ECAD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39132281" sldId="350"/>
            <ac:spMk id="3" creationId="{6A56BDB2-9DBC-4037-80B3-708CBB1CFE57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39132281" sldId="350"/>
            <ac:spMk id="5" creationId="{F87262B0-A101-8C2A-928A-0331C4D305EE}"/>
          </ac:spMkLst>
        </pc:spChg>
        <pc:spChg chg="add mod ord">
          <ac:chgData name="Matthias Baldauf" userId="bd4b500a-980a-4299-a2dd-a10c4e50f03d" providerId="ADAL" clId="{15D93A99-4BE7-4C2B-ADCC-36E14E3A85C7}" dt="2025-01-07T14:41:13.174" v="54" actId="27636"/>
          <ac:spMkLst>
            <pc:docMk/>
            <pc:sldMk cId="339132281" sldId="350"/>
            <ac:spMk id="6" creationId="{9152EF44-F864-E23C-354A-013771CE2BA2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6-23T09:26:53.902" v="534" actId="1076"/>
        <pc:sldMkLst>
          <pc:docMk/>
          <pc:sldMk cId="781668361" sldId="351"/>
        </pc:sldMkLst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781668361" sldId="351"/>
            <ac:spMk id="2" creationId="{C56DE65C-7546-43A9-AA27-41736D43FD34}"/>
          </ac:spMkLst>
        </pc:spChg>
        <pc:spChg chg="mod ord">
          <ac:chgData name="Matthias Baldauf" userId="bd4b500a-980a-4299-a2dd-a10c4e50f03d" providerId="ADAL" clId="{15D93A99-4BE7-4C2B-ADCC-36E14E3A85C7}" dt="2025-06-23T09:26:41.413" v="525" actId="21"/>
          <ac:spMkLst>
            <pc:docMk/>
            <pc:sldMk cId="781668361" sldId="351"/>
            <ac:spMk id="3" creationId="{129FBC1B-2B3F-41A7-8560-13B72DC19519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781668361" sldId="351"/>
            <ac:spMk id="4" creationId="{ADE60C92-7BF2-FBBE-FC37-6A1CE4555A74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781668361" sldId="351"/>
            <ac:spMk id="6" creationId="{4D6C8B26-FF8C-8313-CEAE-8D2A79D9F1C6}"/>
          </ac:spMkLst>
        </pc:spChg>
        <pc:spChg chg="add mod">
          <ac:chgData name="Matthias Baldauf" userId="bd4b500a-980a-4299-a2dd-a10c4e50f03d" providerId="ADAL" clId="{15D93A99-4BE7-4C2B-ADCC-36E14E3A85C7}" dt="2025-06-23T09:26:53.902" v="534" actId="1076"/>
          <ac:spMkLst>
            <pc:docMk/>
            <pc:sldMk cId="781668361" sldId="351"/>
            <ac:spMk id="9" creationId="{A95A4588-C196-04A2-625F-A1E88414EFBA}"/>
          </ac:spMkLst>
        </pc:spChg>
        <pc:picChg chg="mod">
          <ac:chgData name="Matthias Baldauf" userId="bd4b500a-980a-4299-a2dd-a10c4e50f03d" providerId="ADAL" clId="{15D93A99-4BE7-4C2B-ADCC-36E14E3A85C7}" dt="2025-06-23T09:26:44.186" v="526" actId="1076"/>
          <ac:picMkLst>
            <pc:docMk/>
            <pc:sldMk cId="781668361" sldId="351"/>
            <ac:picMk id="5" creationId="{506474F8-79AD-4923-9999-42FA7777DD8B}"/>
          </ac:picMkLst>
        </pc:picChg>
      </pc:sldChg>
      <pc:sldChg chg="addSp delSp modSp mod modClrScheme chgLayout">
        <pc:chgData name="Matthias Baldauf" userId="bd4b500a-980a-4299-a2dd-a10c4e50f03d" providerId="ADAL" clId="{15D93A99-4BE7-4C2B-ADCC-36E14E3A85C7}" dt="2025-01-07T14:41:13.057" v="36" actId="27636"/>
        <pc:sldMkLst>
          <pc:docMk/>
          <pc:sldMk cId="542904985" sldId="352"/>
        </pc:sldMkLst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542904985" sldId="352"/>
            <ac:spMk id="2" creationId="{F4353905-BC69-4A84-9E08-28176DB244A9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542904985" sldId="352"/>
            <ac:spMk id="3" creationId="{46F4EECD-BC9C-408D-AE3F-A4B2D9AE0BE8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542904985" sldId="352"/>
            <ac:spMk id="4" creationId="{F4F99AE5-EC70-16B8-C28D-2E369038D7CF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542904985" sldId="352"/>
            <ac:spMk id="5" creationId="{8F3AFED8-7544-D915-276B-0C271CC75BE5}"/>
          </ac:spMkLst>
        </pc:spChg>
        <pc:spChg chg="add mod ord">
          <ac:chgData name="Matthias Baldauf" userId="bd4b500a-980a-4299-a2dd-a10c4e50f03d" providerId="ADAL" clId="{15D93A99-4BE7-4C2B-ADCC-36E14E3A85C7}" dt="2025-01-07T14:41:13.057" v="36" actId="27636"/>
          <ac:spMkLst>
            <pc:docMk/>
            <pc:sldMk cId="542904985" sldId="352"/>
            <ac:spMk id="6" creationId="{BA4BFF36-7814-3557-2175-5D0A05AD9C03}"/>
          </ac:spMkLst>
        </pc:spChg>
      </pc:sldChg>
      <pc:sldChg chg="addSp delSp modSp del mod modClrScheme chgLayout">
        <pc:chgData name="Matthias Baldauf" userId="bd4b500a-980a-4299-a2dd-a10c4e50f03d" providerId="ADAL" clId="{15D93A99-4BE7-4C2B-ADCC-36E14E3A85C7}" dt="2025-06-23T09:20:26.279" v="303" actId="47"/>
        <pc:sldMkLst>
          <pc:docMk/>
          <pc:sldMk cId="2860525453" sldId="359"/>
        </pc:sldMkLst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860525453" sldId="359"/>
            <ac:spMk id="2" creationId="{2FB05454-4A40-4B13-8C1D-9EE2A1148021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860525453" sldId="359"/>
            <ac:spMk id="3" creationId="{5A9B09BF-F073-483D-BFE7-6EDB5D757B49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860525453" sldId="359"/>
            <ac:spMk id="6" creationId="{4D15FB4F-89C0-13A1-5F80-5B9A5986D280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860525453" sldId="359"/>
            <ac:spMk id="7" creationId="{89067416-B85F-FE74-25E2-E825D06BC1FC}"/>
          </ac:spMkLst>
        </pc:spChg>
        <pc:spChg chg="add mod ord">
          <ac:chgData name="Matthias Baldauf" userId="bd4b500a-980a-4299-a2dd-a10c4e50f03d" providerId="ADAL" clId="{15D93A99-4BE7-4C2B-ADCC-36E14E3A85C7}" dt="2025-01-07T14:41:13.125" v="46" actId="27636"/>
          <ac:spMkLst>
            <pc:docMk/>
            <pc:sldMk cId="2860525453" sldId="359"/>
            <ac:spMk id="8" creationId="{1F2142E8-14A4-D174-3322-B0163BA1FC1F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6-23T09:20:42.243" v="307" actId="27636"/>
        <pc:sldMkLst>
          <pc:docMk/>
          <pc:sldMk cId="1595787007" sldId="360"/>
        </pc:sldMkLst>
        <pc:spChg chg="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595787007" sldId="360"/>
            <ac:spMk id="2" creationId="{28F5E2F1-33AA-4D4B-9348-851B720BEF7A}"/>
          </ac:spMkLst>
        </pc:spChg>
        <pc:spChg chg="del mod ord">
          <ac:chgData name="Matthias Baldauf" userId="bd4b500a-980a-4299-a2dd-a10c4e50f03d" providerId="ADAL" clId="{15D93A99-4BE7-4C2B-ADCC-36E14E3A85C7}" dt="2025-06-23T09:20:42.242" v="306" actId="478"/>
          <ac:spMkLst>
            <pc:docMk/>
            <pc:sldMk cId="1595787007" sldId="360"/>
            <ac:spMk id="3" creationId="{73C950F9-D939-43E5-91CC-46AC217227E4}"/>
          </ac:spMkLst>
        </pc:spChg>
        <pc:spChg chg="add mod ord">
          <ac:chgData name="Matthias Baldauf" userId="bd4b500a-980a-4299-a2dd-a10c4e50f03d" providerId="ADAL" clId="{15D93A99-4BE7-4C2B-ADCC-36E14E3A85C7}" dt="2025-06-23T09:20:39.045" v="305" actId="20577"/>
          <ac:spMkLst>
            <pc:docMk/>
            <pc:sldMk cId="1595787007" sldId="360"/>
            <ac:spMk id="4" creationId="{50DC1C9A-61F3-5759-6919-61154EC35D7B}"/>
          </ac:spMkLst>
        </pc:spChg>
        <pc:spChg chg="add mod">
          <ac:chgData name="Matthias Baldauf" userId="bd4b500a-980a-4299-a2dd-a10c4e50f03d" providerId="ADAL" clId="{15D93A99-4BE7-4C2B-ADCC-36E14E3A85C7}" dt="2025-06-23T09:20:42.243" v="307" actId="27636"/>
          <ac:spMkLst>
            <pc:docMk/>
            <pc:sldMk cId="1595787007" sldId="360"/>
            <ac:spMk id="8" creationId="{8BFE9BA9-9979-435E-5197-C2382D1E4DDB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41:13.169" v="53" actId="27636"/>
        <pc:sldMkLst>
          <pc:docMk/>
          <pc:sldMk cId="2097913640" sldId="361"/>
        </pc:sldMkLst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097913640" sldId="361"/>
            <ac:spMk id="2" creationId="{FDF5D051-9BAD-48FA-BF6E-499E4F6549DA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097913640" sldId="361"/>
            <ac:spMk id="3" creationId="{BC013D3D-FDE3-4F7F-8779-56A87383BF22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097913640" sldId="361"/>
            <ac:spMk id="5" creationId="{36012B53-388D-121C-4411-A35AED46A8AC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097913640" sldId="361"/>
            <ac:spMk id="6" creationId="{F874822D-943A-D34E-39F3-F5B252AB1D4C}"/>
          </ac:spMkLst>
        </pc:spChg>
        <pc:spChg chg="add mod ord">
          <ac:chgData name="Matthias Baldauf" userId="bd4b500a-980a-4299-a2dd-a10c4e50f03d" providerId="ADAL" clId="{15D93A99-4BE7-4C2B-ADCC-36E14E3A85C7}" dt="2025-01-07T14:41:13.169" v="53" actId="27636"/>
          <ac:spMkLst>
            <pc:docMk/>
            <pc:sldMk cId="2097913640" sldId="361"/>
            <ac:spMk id="7" creationId="{7D89E171-1F96-132B-7FB3-C2F22F5A94C9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41:13.086" v="40" actId="27636"/>
        <pc:sldMkLst>
          <pc:docMk/>
          <pc:sldMk cId="3946877898" sldId="362"/>
        </pc:sldMkLst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946877898" sldId="362"/>
            <ac:spMk id="2" creationId="{F3F75C2C-B494-4C00-991A-EBF8E56A6586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946877898" sldId="362"/>
            <ac:spMk id="3" creationId="{3E873FCC-0438-46B7-95ED-B0DE6DCF73D3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946877898" sldId="362"/>
            <ac:spMk id="4" creationId="{09BBD2C4-4F7C-4CDC-1362-3BAFB165D8EE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946877898" sldId="362"/>
            <ac:spMk id="5" creationId="{6E76471D-2361-52FE-F45E-769087AFD587}"/>
          </ac:spMkLst>
        </pc:spChg>
        <pc:spChg chg="add mod ord">
          <ac:chgData name="Matthias Baldauf" userId="bd4b500a-980a-4299-a2dd-a10c4e50f03d" providerId="ADAL" clId="{15D93A99-4BE7-4C2B-ADCC-36E14E3A85C7}" dt="2025-01-07T14:41:13.086" v="40" actId="27636"/>
          <ac:spMkLst>
            <pc:docMk/>
            <pc:sldMk cId="3946877898" sldId="362"/>
            <ac:spMk id="6" creationId="{5A19F44A-82B8-9B79-BC3B-65E9D5DB4090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41:13.081" v="39" actId="27636"/>
        <pc:sldMkLst>
          <pc:docMk/>
          <pc:sldMk cId="3941302761" sldId="363"/>
        </pc:sldMkLst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941302761" sldId="363"/>
            <ac:spMk id="2" creationId="{BD392A23-948D-4082-8F70-9C705BE810E4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941302761" sldId="363"/>
            <ac:spMk id="3" creationId="{E15FB2EE-B4B1-43D0-AFC8-0644732C211F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941302761" sldId="363"/>
            <ac:spMk id="4" creationId="{2D7B39E9-8947-3523-95FC-65E93598357A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941302761" sldId="363"/>
            <ac:spMk id="5" creationId="{F2DB6528-0206-4DD2-EDAD-FAC22D8E45D7}"/>
          </ac:spMkLst>
        </pc:spChg>
        <pc:spChg chg="add mod ord">
          <ac:chgData name="Matthias Baldauf" userId="bd4b500a-980a-4299-a2dd-a10c4e50f03d" providerId="ADAL" clId="{15D93A99-4BE7-4C2B-ADCC-36E14E3A85C7}" dt="2025-01-07T14:41:13.081" v="39" actId="27636"/>
          <ac:spMkLst>
            <pc:docMk/>
            <pc:sldMk cId="3941302761" sldId="363"/>
            <ac:spMk id="6" creationId="{A99B8F49-CFE7-9EFD-F7D8-BCCE271826B8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41:13.073" v="38" actId="27636"/>
        <pc:sldMkLst>
          <pc:docMk/>
          <pc:sldMk cId="1991919305" sldId="364"/>
        </pc:sldMkLst>
        <pc:spChg chg="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991919305" sldId="364"/>
            <ac:spMk id="2" creationId="{F2B05258-A24B-4120-94F1-4957FD831233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991919305" sldId="364"/>
            <ac:spMk id="3" creationId="{1CD160FA-493D-4118-B67D-A37706061AFE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991919305" sldId="364"/>
            <ac:spMk id="5" creationId="{AD452E95-AC6B-7956-EED6-AF963D63BFF7}"/>
          </ac:spMkLst>
        </pc:spChg>
        <pc:spChg chg="add mod ord">
          <ac:chgData name="Matthias Baldauf" userId="bd4b500a-980a-4299-a2dd-a10c4e50f03d" providerId="ADAL" clId="{15D93A99-4BE7-4C2B-ADCC-36E14E3A85C7}" dt="2025-01-07T14:41:13.073" v="38" actId="27636"/>
          <ac:spMkLst>
            <pc:docMk/>
            <pc:sldMk cId="1991919305" sldId="364"/>
            <ac:spMk id="6" creationId="{B2794F68-86B7-CB7A-89CE-EF3A66955F44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41:13.120" v="45" actId="27636"/>
        <pc:sldMkLst>
          <pc:docMk/>
          <pc:sldMk cId="1002791835" sldId="365"/>
        </pc:sldMkLst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002791835" sldId="365"/>
            <ac:spMk id="2" creationId="{1BAF8543-2AB2-44AA-B4A1-49AC79566887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002791835" sldId="365"/>
            <ac:spMk id="3" creationId="{C52F9405-3076-4336-A8A2-F31A5064B107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002791835" sldId="365"/>
            <ac:spMk id="4" creationId="{9886DF89-CC3B-5B87-0FF7-FFB734FE61AE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002791835" sldId="365"/>
            <ac:spMk id="5" creationId="{6E53CF4F-42DB-6B00-CB74-2DD189FA7D20}"/>
          </ac:spMkLst>
        </pc:spChg>
        <pc:spChg chg="add mod ord">
          <ac:chgData name="Matthias Baldauf" userId="bd4b500a-980a-4299-a2dd-a10c4e50f03d" providerId="ADAL" clId="{15D93A99-4BE7-4C2B-ADCC-36E14E3A85C7}" dt="2025-01-07T14:41:13.120" v="45" actId="27636"/>
          <ac:spMkLst>
            <pc:docMk/>
            <pc:sldMk cId="1002791835" sldId="365"/>
            <ac:spMk id="6" creationId="{4FE20B4F-C06C-83D0-5586-B7FABF9C6873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6-16T09:02:55.281" v="97" actId="478"/>
        <pc:sldMkLst>
          <pc:docMk/>
          <pc:sldMk cId="3582357638" sldId="369"/>
        </pc:sldMkLst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582357638" sldId="369"/>
            <ac:spMk id="2" creationId="{A9A26E05-7FCE-4F3B-9FA7-B66206EFD46C}"/>
          </ac:spMkLst>
        </pc:spChg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582357638" sldId="369"/>
            <ac:spMk id="3" creationId="{007D041E-1768-41D7-AB0C-C8498B6D566A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582357638" sldId="369"/>
            <ac:spMk id="4" creationId="{6FBD0C23-EEEC-1B8D-3531-F89B56BC9EDB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582357638" sldId="369"/>
            <ac:spMk id="8" creationId="{BF2B1039-F4DB-891E-C704-B9DBD9BCECDE}"/>
          </ac:spMkLst>
        </pc:spChg>
        <pc:spChg chg="add mod ord">
          <ac:chgData name="Matthias Baldauf" userId="bd4b500a-980a-4299-a2dd-a10c4e50f03d" providerId="ADAL" clId="{15D93A99-4BE7-4C2B-ADCC-36E14E3A85C7}" dt="2025-01-07T14:39:59.917" v="2" actId="27636"/>
          <ac:spMkLst>
            <pc:docMk/>
            <pc:sldMk cId="3582357638" sldId="369"/>
            <ac:spMk id="9" creationId="{59211A2A-1938-C225-BB16-755AAA3F863C}"/>
          </ac:spMkLst>
        </pc:spChg>
        <pc:picChg chg="del">
          <ac:chgData name="Matthias Baldauf" userId="bd4b500a-980a-4299-a2dd-a10c4e50f03d" providerId="ADAL" clId="{15D93A99-4BE7-4C2B-ADCC-36E14E3A85C7}" dt="2025-06-16T09:02:55.281" v="97" actId="478"/>
          <ac:picMkLst>
            <pc:docMk/>
            <pc:sldMk cId="3582357638" sldId="369"/>
            <ac:picMk id="7" creationId="{60FE839F-1322-49A9-ACB8-BCE19468CA8D}"/>
          </ac:picMkLst>
        </pc:picChg>
      </pc:sldChg>
      <pc:sldChg chg="addSp delSp modSp mod modClrScheme chgLayout">
        <pc:chgData name="Matthias Baldauf" userId="bd4b500a-980a-4299-a2dd-a10c4e50f03d" providerId="ADAL" clId="{15D93A99-4BE7-4C2B-ADCC-36E14E3A85C7}" dt="2025-06-23T09:21:55.845" v="431" actId="20577"/>
        <pc:sldMkLst>
          <pc:docMk/>
          <pc:sldMk cId="2739158699" sldId="379"/>
        </pc:sldMkLst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739158699" sldId="379"/>
            <ac:spMk id="2" creationId="{50ABF73E-E531-41B2-96B2-36AC07984CC2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739158699" sldId="379"/>
            <ac:spMk id="3" creationId="{02940269-30E2-4A6C-BC4D-362D1C2203A8}"/>
          </ac:spMkLst>
        </pc:spChg>
        <pc:spChg chg="add mod ord">
          <ac:chgData name="Matthias Baldauf" userId="bd4b500a-980a-4299-a2dd-a10c4e50f03d" providerId="ADAL" clId="{15D93A99-4BE7-4C2B-ADCC-36E14E3A85C7}" dt="2025-06-23T09:21:55.845" v="431" actId="20577"/>
          <ac:spMkLst>
            <pc:docMk/>
            <pc:sldMk cId="2739158699" sldId="379"/>
            <ac:spMk id="5" creationId="{F27FFFAC-CC53-18C0-DCDE-44013374DE1D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739158699" sldId="379"/>
            <ac:spMk id="6" creationId="{6D5E1E23-0884-3536-D554-625E99B74465}"/>
          </ac:spMkLst>
        </pc:spChg>
        <pc:spChg chg="add mod ord">
          <ac:chgData name="Matthias Baldauf" userId="bd4b500a-980a-4299-a2dd-a10c4e50f03d" providerId="ADAL" clId="{15D93A99-4BE7-4C2B-ADCC-36E14E3A85C7}" dt="2025-01-07T14:41:13.093" v="41" actId="27636"/>
          <ac:spMkLst>
            <pc:docMk/>
            <pc:sldMk cId="2739158699" sldId="379"/>
            <ac:spMk id="7" creationId="{2D642F6E-1B7D-434C-373B-7DD413B36DA3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6-23T09:15:05.686" v="168" actId="478"/>
        <pc:sldMkLst>
          <pc:docMk/>
          <pc:sldMk cId="6338535" sldId="382"/>
        </pc:sldMkLst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6338535" sldId="382"/>
            <ac:spMk id="2" creationId="{A51F3521-8279-48A6-51D2-6AB5E14983CF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6338535" sldId="382"/>
            <ac:spMk id="3" creationId="{12030C57-49E6-16FC-B8C8-2FF641CC07DF}"/>
          </ac:spMkLst>
        </pc:spChg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6338535" sldId="382"/>
            <ac:spMk id="4" creationId="{B09B6538-DD08-47A3-8F97-13738CD45DD2}"/>
          </ac:spMkLst>
        </pc:spChg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6338535" sldId="382"/>
            <ac:spMk id="5" creationId="{B702751C-EAD1-4450-B92D-7BDA8B2C74FA}"/>
          </ac:spMkLst>
        </pc:spChg>
        <pc:spChg chg="add mod ord">
          <ac:chgData name="Matthias Baldauf" userId="bd4b500a-980a-4299-a2dd-a10c4e50f03d" providerId="ADAL" clId="{15D93A99-4BE7-4C2B-ADCC-36E14E3A85C7}" dt="2025-01-07T14:39:59.951" v="7" actId="27636"/>
          <ac:spMkLst>
            <pc:docMk/>
            <pc:sldMk cId="6338535" sldId="382"/>
            <ac:spMk id="6" creationId="{A716ED83-B7B5-4CC6-D3A5-4ED64F234388}"/>
          </ac:spMkLst>
        </pc:spChg>
        <pc:spChg chg="mod">
          <ac:chgData name="Matthias Baldauf" userId="bd4b500a-980a-4299-a2dd-a10c4e50f03d" providerId="ADAL" clId="{15D93A99-4BE7-4C2B-ADCC-36E14E3A85C7}" dt="2025-06-23T09:14:57.890" v="164" actId="14100"/>
          <ac:spMkLst>
            <pc:docMk/>
            <pc:sldMk cId="6338535" sldId="382"/>
            <ac:spMk id="12" creationId="{21048DF5-FFB5-4EC6-A939-6757A12685B6}"/>
          </ac:spMkLst>
        </pc:spChg>
        <pc:picChg chg="del">
          <ac:chgData name="Matthias Baldauf" userId="bd4b500a-980a-4299-a2dd-a10c4e50f03d" providerId="ADAL" clId="{15D93A99-4BE7-4C2B-ADCC-36E14E3A85C7}" dt="2025-06-23T09:15:05.686" v="168" actId="478"/>
          <ac:picMkLst>
            <pc:docMk/>
            <pc:sldMk cId="6338535" sldId="382"/>
            <ac:picMk id="18438" creationId="{7FD8B347-FFA6-4445-A9AF-763B533CB61D}"/>
          </ac:picMkLst>
        </pc:picChg>
      </pc:sldChg>
      <pc:sldChg chg="addSp delSp modSp mod modClrScheme chgLayout">
        <pc:chgData name="Matthias Baldauf" userId="bd4b500a-980a-4299-a2dd-a10c4e50f03d" providerId="ADAL" clId="{15D93A99-4BE7-4C2B-ADCC-36E14E3A85C7}" dt="2025-06-23T09:17:27.012" v="196" actId="14100"/>
        <pc:sldMkLst>
          <pc:docMk/>
          <pc:sldMk cId="3454740321" sldId="384"/>
        </pc:sldMkLst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454740321" sldId="384"/>
            <ac:spMk id="2" creationId="{187127FE-E661-20BE-1549-5715F20D46D2}"/>
          </ac:spMkLst>
        </pc:spChg>
        <pc:spChg chg="add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454740321" sldId="384"/>
            <ac:spMk id="3" creationId="{68796241-2495-2BFB-6997-4F7238B8E5E1}"/>
          </ac:spMkLst>
        </pc:spChg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454740321" sldId="384"/>
            <ac:spMk id="4" creationId="{B09B6538-DD08-47A3-8F97-13738CD45DD2}"/>
          </ac:spMkLst>
        </pc:spChg>
        <pc:spChg chg="del">
          <ac:chgData name="Matthias Baldauf" userId="bd4b500a-980a-4299-a2dd-a10c4e50f03d" providerId="ADAL" clId="{15D93A99-4BE7-4C2B-ADCC-36E14E3A85C7}" dt="2025-06-23T09:15:37.713" v="169" actId="478"/>
          <ac:spMkLst>
            <pc:docMk/>
            <pc:sldMk cId="3454740321" sldId="384"/>
            <ac:spMk id="4" creationId="{EFB98F71-FB21-D5C0-7A5A-5A7C6D398AB0}"/>
          </ac:spMkLst>
        </pc:spChg>
        <pc:spChg chg="del mod ord">
          <ac:chgData name="Matthias Baldauf" userId="bd4b500a-980a-4299-a2dd-a10c4e50f03d" providerId="ADAL" clId="{15D93A99-4BE7-4C2B-ADCC-36E14E3A85C7}" dt="2025-01-07T14:39:59.869" v="0" actId="700"/>
          <ac:spMkLst>
            <pc:docMk/>
            <pc:sldMk cId="3454740321" sldId="384"/>
            <ac:spMk id="5" creationId="{B702751C-EAD1-4450-B92D-7BDA8B2C74FA}"/>
          </ac:spMkLst>
        </pc:spChg>
        <pc:spChg chg="add mod ord">
          <ac:chgData name="Matthias Baldauf" userId="bd4b500a-980a-4299-a2dd-a10c4e50f03d" providerId="ADAL" clId="{15D93A99-4BE7-4C2B-ADCC-36E14E3A85C7}" dt="2025-01-07T14:39:59.957" v="8" actId="27636"/>
          <ac:spMkLst>
            <pc:docMk/>
            <pc:sldMk cId="3454740321" sldId="384"/>
            <ac:spMk id="6" creationId="{F62D19BF-41AF-2ACC-1725-9E6BC011D0FA}"/>
          </ac:spMkLst>
        </pc:spChg>
        <pc:spChg chg="mod">
          <ac:chgData name="Matthias Baldauf" userId="bd4b500a-980a-4299-a2dd-a10c4e50f03d" providerId="ADAL" clId="{15D93A99-4BE7-4C2B-ADCC-36E14E3A85C7}" dt="2025-06-23T09:17:27.012" v="196" actId="14100"/>
          <ac:spMkLst>
            <pc:docMk/>
            <pc:sldMk cId="3454740321" sldId="384"/>
            <ac:spMk id="9" creationId="{6AE32664-518B-4311-8A0E-F5337A7B17CE}"/>
          </ac:spMkLst>
        </pc:spChg>
        <pc:spChg chg="mod">
          <ac:chgData name="Matthias Baldauf" userId="bd4b500a-980a-4299-a2dd-a10c4e50f03d" providerId="ADAL" clId="{15D93A99-4BE7-4C2B-ADCC-36E14E3A85C7}" dt="2025-06-23T09:15:01.639" v="165" actId="14100"/>
          <ac:spMkLst>
            <pc:docMk/>
            <pc:sldMk cId="3454740321" sldId="384"/>
            <ac:spMk id="12" creationId="{21048DF5-FFB5-4EC6-A939-6757A12685B6}"/>
          </ac:spMkLst>
        </pc:spChg>
        <pc:spChg chg="mod">
          <ac:chgData name="Matthias Baldauf" userId="bd4b500a-980a-4299-a2dd-a10c4e50f03d" providerId="ADAL" clId="{15D93A99-4BE7-4C2B-ADCC-36E14E3A85C7}" dt="2025-06-23T09:17:27.012" v="196" actId="14100"/>
          <ac:spMkLst>
            <pc:docMk/>
            <pc:sldMk cId="3454740321" sldId="384"/>
            <ac:spMk id="13" creationId="{2EB534F2-194E-4C11-A0E5-E23E40910CDA}"/>
          </ac:spMkLst>
        </pc:spChg>
        <pc:picChg chg="del">
          <ac:chgData name="Matthias Baldauf" userId="bd4b500a-980a-4299-a2dd-a10c4e50f03d" providerId="ADAL" clId="{15D93A99-4BE7-4C2B-ADCC-36E14E3A85C7}" dt="2025-06-23T09:15:03.588" v="166" actId="478"/>
          <ac:picMkLst>
            <pc:docMk/>
            <pc:sldMk cId="3454740321" sldId="384"/>
            <ac:picMk id="10" creationId="{8C878A9A-7EF9-4A4C-A972-EED6DD9A7D5C}"/>
          </ac:picMkLst>
        </pc:picChg>
        <pc:picChg chg="del">
          <ac:chgData name="Matthias Baldauf" userId="bd4b500a-980a-4299-a2dd-a10c4e50f03d" providerId="ADAL" clId="{15D93A99-4BE7-4C2B-ADCC-36E14E3A85C7}" dt="2025-06-23T09:15:04.108" v="167" actId="478"/>
          <ac:picMkLst>
            <pc:docMk/>
            <pc:sldMk cId="3454740321" sldId="384"/>
            <ac:picMk id="18438" creationId="{7FD8B347-FFA6-4445-A9AF-763B533CB61D}"/>
          </ac:picMkLst>
        </pc:picChg>
      </pc:sldChg>
      <pc:sldChg chg="addSp delSp modSp del mod modClrScheme chgLayout">
        <pc:chgData name="Matthias Baldauf" userId="bd4b500a-980a-4299-a2dd-a10c4e50f03d" providerId="ADAL" clId="{15D93A99-4BE7-4C2B-ADCC-36E14E3A85C7}" dt="2025-06-23T09:19:56.245" v="297" actId="47"/>
        <pc:sldMkLst>
          <pc:docMk/>
          <pc:sldMk cId="3285780813" sldId="387"/>
        </pc:sldMkLst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285780813" sldId="387"/>
            <ac:spMk id="2" creationId="{0F6AD3E6-B729-7840-DCB7-B01F42B38BFE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285780813" sldId="387"/>
            <ac:spMk id="3" creationId="{92E4C2CA-21C3-F40F-45F9-BEFA27D8CD64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285780813" sldId="387"/>
            <ac:spMk id="4" creationId="{5C7D2EEF-A437-4B2F-A827-D2695813F478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285780813" sldId="387"/>
            <ac:spMk id="5" creationId="{0DC8CC61-DB2A-43FC-ACA5-05B9E10DA7CE}"/>
          </ac:spMkLst>
        </pc:spChg>
        <pc:spChg chg="add mod ord">
          <ac:chgData name="Matthias Baldauf" userId="bd4b500a-980a-4299-a2dd-a10c4e50f03d" providerId="ADAL" clId="{15D93A99-4BE7-4C2B-ADCC-36E14E3A85C7}" dt="2025-01-07T14:41:13.099" v="42" actId="27636"/>
          <ac:spMkLst>
            <pc:docMk/>
            <pc:sldMk cId="3285780813" sldId="387"/>
            <ac:spMk id="6" creationId="{91D5E7EF-18A8-7E8F-989E-C360797F958D}"/>
          </ac:spMkLst>
        </pc:spChg>
      </pc:sldChg>
      <pc:sldChg chg="addSp delSp modSp del mod modClrScheme chgLayout">
        <pc:chgData name="Matthias Baldauf" userId="bd4b500a-980a-4299-a2dd-a10c4e50f03d" providerId="ADAL" clId="{15D93A99-4BE7-4C2B-ADCC-36E14E3A85C7}" dt="2025-06-23T09:19:56.245" v="297" actId="47"/>
        <pc:sldMkLst>
          <pc:docMk/>
          <pc:sldMk cId="1465073754" sldId="388"/>
        </pc:sldMkLst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465073754" sldId="388"/>
            <ac:spMk id="2" creationId="{0A3BC068-D275-F6AB-360F-D861508EA14A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465073754" sldId="388"/>
            <ac:spMk id="3" creationId="{B91CB914-1C49-CD13-CE4F-8E0AF7678DF9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465073754" sldId="388"/>
            <ac:spMk id="4" creationId="{8C984347-D2CF-4973-8DF3-0BC9F04440C7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1465073754" sldId="388"/>
            <ac:spMk id="5" creationId="{9A2FCBAB-0EF7-4922-8B9A-ADEAB5644211}"/>
          </ac:spMkLst>
        </pc:spChg>
        <pc:spChg chg="add mod ord">
          <ac:chgData name="Matthias Baldauf" userId="bd4b500a-980a-4299-a2dd-a10c4e50f03d" providerId="ADAL" clId="{15D93A99-4BE7-4C2B-ADCC-36E14E3A85C7}" dt="2025-01-07T14:41:13.104" v="43" actId="27636"/>
          <ac:spMkLst>
            <pc:docMk/>
            <pc:sldMk cId="1465073754" sldId="388"/>
            <ac:spMk id="6" creationId="{C4B28AD2-2D24-B288-3B0E-03F7108567C9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6-23T09:20:19.547" v="302" actId="27636"/>
        <pc:sldMkLst>
          <pc:docMk/>
          <pc:sldMk cId="261784092" sldId="392"/>
        </pc:sldMkLst>
        <pc:spChg chg="add mod ord">
          <ac:chgData name="Matthias Baldauf" userId="bd4b500a-980a-4299-a2dd-a10c4e50f03d" providerId="ADAL" clId="{15D93A99-4BE7-4C2B-ADCC-36E14E3A85C7}" dt="2025-06-23T09:20:16.631" v="300" actId="20577"/>
          <ac:spMkLst>
            <pc:docMk/>
            <pc:sldMk cId="261784092" sldId="392"/>
            <ac:spMk id="2" creationId="{532518D5-70C3-E96E-822C-AA5AFDD8CFC0}"/>
          </ac:spMkLst>
        </pc:spChg>
        <pc:spChg chg="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61784092" sldId="392"/>
            <ac:spMk id="4" creationId="{AB3D0E95-B0C4-4327-AA02-768BBD646E24}"/>
          </ac:spMkLst>
        </pc:spChg>
        <pc:spChg chg="del mod ord">
          <ac:chgData name="Matthias Baldauf" userId="bd4b500a-980a-4299-a2dd-a10c4e50f03d" providerId="ADAL" clId="{15D93A99-4BE7-4C2B-ADCC-36E14E3A85C7}" dt="2025-06-23T09:20:19.544" v="301" actId="478"/>
          <ac:spMkLst>
            <pc:docMk/>
            <pc:sldMk cId="261784092" sldId="392"/>
            <ac:spMk id="5" creationId="{EAC57D97-2832-4615-B395-F880A4EDB591}"/>
          </ac:spMkLst>
        </pc:spChg>
        <pc:spChg chg="add mod">
          <ac:chgData name="Matthias Baldauf" userId="bd4b500a-980a-4299-a2dd-a10c4e50f03d" providerId="ADAL" clId="{15D93A99-4BE7-4C2B-ADCC-36E14E3A85C7}" dt="2025-06-23T09:20:19.547" v="302" actId="27636"/>
          <ac:spMkLst>
            <pc:docMk/>
            <pc:sldMk cId="261784092" sldId="392"/>
            <ac:spMk id="8" creationId="{4A106D96-D26C-E918-87FB-7EC424DF31B7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6-23T09:27:03.164" v="535" actId="478"/>
        <pc:sldMkLst>
          <pc:docMk/>
          <pc:sldMk cId="3766040079" sldId="401"/>
        </pc:sldMkLst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766040079" sldId="401"/>
            <ac:spMk id="2" creationId="{4356F8E6-52D7-164D-B2B5-755CFA868059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766040079" sldId="401"/>
            <ac:spMk id="3" creationId="{CE8846AB-5868-64F9-75DE-F76B573762AF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766040079" sldId="401"/>
            <ac:spMk id="4" creationId="{19CD0449-7A90-4A54-B6B6-13B4D1CBF501}"/>
          </ac:spMkLst>
        </pc:spChg>
        <pc:spChg chg="del">
          <ac:chgData name="Matthias Baldauf" userId="bd4b500a-980a-4299-a2dd-a10c4e50f03d" providerId="ADAL" clId="{15D93A99-4BE7-4C2B-ADCC-36E14E3A85C7}" dt="2025-06-23T09:27:03.164" v="535" actId="478"/>
          <ac:spMkLst>
            <pc:docMk/>
            <pc:sldMk cId="3766040079" sldId="401"/>
            <ac:spMk id="4" creationId="{1D5A872D-1D51-7DF7-BFD6-BF31916570F9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3766040079" sldId="401"/>
            <ac:spMk id="5" creationId="{2290A78B-FA11-4A93-B235-DBE6F730A96A}"/>
          </ac:spMkLst>
        </pc:spChg>
        <pc:spChg chg="add mod ord">
          <ac:chgData name="Matthias Baldauf" userId="bd4b500a-980a-4299-a2dd-a10c4e50f03d" providerId="ADAL" clId="{15D93A99-4BE7-4C2B-ADCC-36E14E3A85C7}" dt="2025-01-07T14:41:13.185" v="56" actId="27636"/>
          <ac:spMkLst>
            <pc:docMk/>
            <pc:sldMk cId="3766040079" sldId="401"/>
            <ac:spMk id="6" creationId="{BA89D65F-6B54-0C04-4FEE-7BD350F84322}"/>
          </ac:spMkLst>
        </pc:spChg>
      </pc:sldChg>
      <pc:sldChg chg="addSp delSp modSp del mod modClrScheme chgLayout">
        <pc:chgData name="Matthias Baldauf" userId="bd4b500a-980a-4299-a2dd-a10c4e50f03d" providerId="ADAL" clId="{15D93A99-4BE7-4C2B-ADCC-36E14E3A85C7}" dt="2025-06-23T09:22:13.172" v="432" actId="47"/>
        <pc:sldMkLst>
          <pc:docMk/>
          <pc:sldMk cId="2784312356" sldId="405"/>
        </pc:sldMkLst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784312356" sldId="405"/>
            <ac:spMk id="2" creationId="{FDF2327A-D352-D57D-F915-72DF555DC9CB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784312356" sldId="405"/>
            <ac:spMk id="3" creationId="{C368DA5F-71B9-882B-F2F7-8DDB32A2CB23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784312356" sldId="405"/>
            <ac:spMk id="4" creationId="{3BAE8FB2-EB20-423F-BDA2-8A4C1391DE7F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784312356" sldId="405"/>
            <ac:spMk id="5" creationId="{DFD85903-6C96-4BED-8700-1698397A9D10}"/>
          </ac:spMkLst>
        </pc:spChg>
        <pc:spChg chg="add mod ord">
          <ac:chgData name="Matthias Baldauf" userId="bd4b500a-980a-4299-a2dd-a10c4e50f03d" providerId="ADAL" clId="{15D93A99-4BE7-4C2B-ADCC-36E14E3A85C7}" dt="2025-01-07T14:41:13.157" v="51" actId="27636"/>
          <ac:spMkLst>
            <pc:docMk/>
            <pc:sldMk cId="2784312356" sldId="405"/>
            <ac:spMk id="7" creationId="{1F994F2F-83E0-E81F-B4FD-6B1BD943AE26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41:13.153" v="50" actId="27636"/>
        <pc:sldMkLst>
          <pc:docMk/>
          <pc:sldMk cId="2434455788" sldId="408"/>
        </pc:sldMkLst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434455788" sldId="408"/>
            <ac:spMk id="2" creationId="{ED08C7BE-16C4-8984-9E7E-73DB883F6598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434455788" sldId="408"/>
            <ac:spMk id="3" creationId="{31246435-3851-78F6-8B69-DC73ABF6F404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434455788" sldId="408"/>
            <ac:spMk id="4" creationId="{8CAA9D4B-B00F-4530-8BD4-8BAD5BCA6954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434455788" sldId="408"/>
            <ac:spMk id="5" creationId="{D6A90FB3-5843-4353-A987-FB1553E1DF52}"/>
          </ac:spMkLst>
        </pc:spChg>
        <pc:spChg chg="add mod ord">
          <ac:chgData name="Matthias Baldauf" userId="bd4b500a-980a-4299-a2dd-a10c4e50f03d" providerId="ADAL" clId="{15D93A99-4BE7-4C2B-ADCC-36E14E3A85C7}" dt="2025-01-07T14:41:13.153" v="50" actId="27636"/>
          <ac:spMkLst>
            <pc:docMk/>
            <pc:sldMk cId="2434455788" sldId="408"/>
            <ac:spMk id="6" creationId="{81E41C6E-4854-59E4-AEF4-08AEF0892072}"/>
          </ac:spMkLst>
        </pc:spChg>
      </pc:sldChg>
      <pc:sldChg chg="addSp delSp modSp mod modClrScheme chgLayout">
        <pc:chgData name="Matthias Baldauf" userId="bd4b500a-980a-4299-a2dd-a10c4e50f03d" providerId="ADAL" clId="{15D93A99-4BE7-4C2B-ADCC-36E14E3A85C7}" dt="2025-01-07T14:41:13.144" v="48" actId="27636"/>
        <pc:sldMkLst>
          <pc:docMk/>
          <pc:sldMk cId="2529369857" sldId="410"/>
        </pc:sldMkLst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529369857" sldId="410"/>
            <ac:spMk id="2" creationId="{0E5984D6-142E-351B-B054-805BA53B6257}"/>
          </ac:spMkLst>
        </pc:spChg>
        <pc:spChg chg="add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529369857" sldId="410"/>
            <ac:spMk id="3" creationId="{326DFCCF-6DC3-6A42-2F22-BF36B497B407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529369857" sldId="410"/>
            <ac:spMk id="4" creationId="{EA9F5A5A-237B-44F2-A42B-09903A935904}"/>
          </ac:spMkLst>
        </pc:spChg>
        <pc:spChg chg="del mod ord">
          <ac:chgData name="Matthias Baldauf" userId="bd4b500a-980a-4299-a2dd-a10c4e50f03d" providerId="ADAL" clId="{15D93A99-4BE7-4C2B-ADCC-36E14E3A85C7}" dt="2025-01-07T14:41:13.004" v="34" actId="700"/>
          <ac:spMkLst>
            <pc:docMk/>
            <pc:sldMk cId="2529369857" sldId="410"/>
            <ac:spMk id="5" creationId="{8C417EA8-E3CA-426E-AC46-4035F4DEA1C4}"/>
          </ac:spMkLst>
        </pc:spChg>
        <pc:spChg chg="add mod ord">
          <ac:chgData name="Matthias Baldauf" userId="bd4b500a-980a-4299-a2dd-a10c4e50f03d" providerId="ADAL" clId="{15D93A99-4BE7-4C2B-ADCC-36E14E3A85C7}" dt="2025-01-07T14:41:13.144" v="48" actId="27636"/>
          <ac:spMkLst>
            <pc:docMk/>
            <pc:sldMk cId="2529369857" sldId="410"/>
            <ac:spMk id="6" creationId="{16B44DB8-0A26-1CC4-D00F-6C10E86FA24F}"/>
          </ac:spMkLst>
        </pc:spChg>
      </pc:sldChg>
      <pc:sldChg chg="addSp delSp modSp new del mod modClrScheme chgLayout">
        <pc:chgData name="Matthias Baldauf" userId="bd4b500a-980a-4299-a2dd-a10c4e50f03d" providerId="ADAL" clId="{15D93A99-4BE7-4C2B-ADCC-36E14E3A85C7}" dt="2025-06-23T09:13:15.411" v="145" actId="47"/>
        <pc:sldMkLst>
          <pc:docMk/>
          <pc:sldMk cId="654531474" sldId="411"/>
        </pc:sldMkLst>
        <pc:spChg chg="del mod ord">
          <ac:chgData name="Matthias Baldauf" userId="bd4b500a-980a-4299-a2dd-a10c4e50f03d" providerId="ADAL" clId="{15D93A99-4BE7-4C2B-ADCC-36E14E3A85C7}" dt="2025-06-18T09:12:26.148" v="99" actId="700"/>
          <ac:spMkLst>
            <pc:docMk/>
            <pc:sldMk cId="654531474" sldId="411"/>
            <ac:spMk id="2" creationId="{707206D7-F196-6973-A33D-90EBC48AE291}"/>
          </ac:spMkLst>
        </pc:spChg>
        <pc:spChg chg="del mod ord">
          <ac:chgData name="Matthias Baldauf" userId="bd4b500a-980a-4299-a2dd-a10c4e50f03d" providerId="ADAL" clId="{15D93A99-4BE7-4C2B-ADCC-36E14E3A85C7}" dt="2025-06-18T09:12:26.148" v="99" actId="700"/>
          <ac:spMkLst>
            <pc:docMk/>
            <pc:sldMk cId="654531474" sldId="411"/>
            <ac:spMk id="3" creationId="{3852FA04-86EA-52E9-617D-71F5552FF1CE}"/>
          </ac:spMkLst>
        </pc:spChg>
        <pc:spChg chg="del mod ord">
          <ac:chgData name="Matthias Baldauf" userId="bd4b500a-980a-4299-a2dd-a10c4e50f03d" providerId="ADAL" clId="{15D93A99-4BE7-4C2B-ADCC-36E14E3A85C7}" dt="2025-06-18T09:12:26.148" v="99" actId="700"/>
          <ac:spMkLst>
            <pc:docMk/>
            <pc:sldMk cId="654531474" sldId="411"/>
            <ac:spMk id="4" creationId="{4C0A8AB4-7A04-6E39-B2C8-9C043BB106D6}"/>
          </ac:spMkLst>
        </pc:spChg>
        <pc:spChg chg="mod ord">
          <ac:chgData name="Matthias Baldauf" userId="bd4b500a-980a-4299-a2dd-a10c4e50f03d" providerId="ADAL" clId="{15D93A99-4BE7-4C2B-ADCC-36E14E3A85C7}" dt="2025-06-18T09:12:26.148" v="99" actId="700"/>
          <ac:spMkLst>
            <pc:docMk/>
            <pc:sldMk cId="654531474" sldId="411"/>
            <ac:spMk id="5" creationId="{FCF6C128-B86A-D210-9A8A-DDC232E48429}"/>
          </ac:spMkLst>
        </pc:spChg>
        <pc:spChg chg="mod ord">
          <ac:chgData name="Matthias Baldauf" userId="bd4b500a-980a-4299-a2dd-a10c4e50f03d" providerId="ADAL" clId="{15D93A99-4BE7-4C2B-ADCC-36E14E3A85C7}" dt="2025-06-18T09:12:26.148" v="99" actId="700"/>
          <ac:spMkLst>
            <pc:docMk/>
            <pc:sldMk cId="654531474" sldId="411"/>
            <ac:spMk id="6" creationId="{69D55F9E-E5CD-9F1A-58D4-5B4647F48A30}"/>
          </ac:spMkLst>
        </pc:spChg>
        <pc:spChg chg="mod ord">
          <ac:chgData name="Matthias Baldauf" userId="bd4b500a-980a-4299-a2dd-a10c4e50f03d" providerId="ADAL" clId="{15D93A99-4BE7-4C2B-ADCC-36E14E3A85C7}" dt="2025-06-18T09:12:26.148" v="99" actId="700"/>
          <ac:spMkLst>
            <pc:docMk/>
            <pc:sldMk cId="654531474" sldId="411"/>
            <ac:spMk id="7" creationId="{3164F2B1-448E-4753-0A44-0E86F2919C39}"/>
          </ac:spMkLst>
        </pc:spChg>
        <pc:spChg chg="add mod ord">
          <ac:chgData name="Matthias Baldauf" userId="bd4b500a-980a-4299-a2dd-a10c4e50f03d" providerId="ADAL" clId="{15D93A99-4BE7-4C2B-ADCC-36E14E3A85C7}" dt="2025-06-18T09:12:26.148" v="99" actId="700"/>
          <ac:spMkLst>
            <pc:docMk/>
            <pc:sldMk cId="654531474" sldId="411"/>
            <ac:spMk id="8" creationId="{C2F41085-4129-2A63-96CB-F92CC7E21166}"/>
          </ac:spMkLst>
        </pc:spChg>
        <pc:spChg chg="add mod ord">
          <ac:chgData name="Matthias Baldauf" userId="bd4b500a-980a-4299-a2dd-a10c4e50f03d" providerId="ADAL" clId="{15D93A99-4BE7-4C2B-ADCC-36E14E3A85C7}" dt="2025-06-18T09:12:26.148" v="99" actId="700"/>
          <ac:spMkLst>
            <pc:docMk/>
            <pc:sldMk cId="654531474" sldId="411"/>
            <ac:spMk id="9" creationId="{7066FD2D-1563-CE54-38E0-E92C84E95D9C}"/>
          </ac:spMkLst>
        </pc:spChg>
        <pc:spChg chg="add mod ord">
          <ac:chgData name="Matthias Baldauf" userId="bd4b500a-980a-4299-a2dd-a10c4e50f03d" providerId="ADAL" clId="{15D93A99-4BE7-4C2B-ADCC-36E14E3A85C7}" dt="2025-06-18T09:12:26.148" v="99" actId="700"/>
          <ac:spMkLst>
            <pc:docMk/>
            <pc:sldMk cId="654531474" sldId="411"/>
            <ac:spMk id="10" creationId="{7ACF2017-931D-94AA-0909-A8BC403B48A0}"/>
          </ac:spMkLst>
        </pc:spChg>
      </pc:sldChg>
    </pc:docChg>
  </pc:docChgLst>
  <pc:docChgLst>
    <pc:chgData name="Michael Ziegler" userId="a2748f59-6951-4952-b2c0-56424770b9b8" providerId="ADAL" clId="{919BFAC0-9454-4B27-A4AA-480818385992}"/>
    <pc:docChg chg="undo custSel addSld modSld sldOrd">
      <pc:chgData name="Michael Ziegler" userId="a2748f59-6951-4952-b2c0-56424770b9b8" providerId="ADAL" clId="{919BFAC0-9454-4B27-A4AA-480818385992}" dt="2023-10-25T09:59:33.210" v="1537" actId="108"/>
      <pc:docMkLst>
        <pc:docMk/>
      </pc:docMkLst>
      <pc:sldChg chg="addSp delSp modSp mod modNotesTx">
        <pc:chgData name="Michael Ziegler" userId="a2748f59-6951-4952-b2c0-56424770b9b8" providerId="ADAL" clId="{919BFAC0-9454-4B27-A4AA-480818385992}" dt="2023-10-23T13:45:44.831" v="304" actId="1076"/>
        <pc:sldMkLst>
          <pc:docMk/>
          <pc:sldMk cId="2325053657" sldId="310"/>
        </pc:sldMkLst>
        <pc:spChg chg="mod">
          <ac:chgData name="Michael Ziegler" userId="a2748f59-6951-4952-b2c0-56424770b9b8" providerId="ADAL" clId="{919BFAC0-9454-4B27-A4AA-480818385992}" dt="2023-10-23T13:29:15.510" v="56" actId="20577"/>
          <ac:spMkLst>
            <pc:docMk/>
            <pc:sldMk cId="2325053657" sldId="310"/>
            <ac:spMk id="2" creationId="{98CA65F4-A732-6517-CE63-1EF8E7B7F51F}"/>
          </ac:spMkLst>
        </pc:spChg>
        <pc:spChg chg="mod">
          <ac:chgData name="Michael Ziegler" userId="a2748f59-6951-4952-b2c0-56424770b9b8" providerId="ADAL" clId="{919BFAC0-9454-4B27-A4AA-480818385992}" dt="2023-10-23T13:37:17.877" v="106" actId="27636"/>
          <ac:spMkLst>
            <pc:docMk/>
            <pc:sldMk cId="2325053657" sldId="310"/>
            <ac:spMk id="3" creationId="{B71A1BAE-8B8C-B5E9-CA96-1DC29BBEFFE9}"/>
          </ac:spMkLst>
        </pc:spChg>
        <pc:spChg chg="add mod">
          <ac:chgData name="Michael Ziegler" userId="a2748f59-6951-4952-b2c0-56424770b9b8" providerId="ADAL" clId="{919BFAC0-9454-4B27-A4AA-480818385992}" dt="2023-10-23T13:42:57.627" v="229" actId="20577"/>
          <ac:spMkLst>
            <pc:docMk/>
            <pc:sldMk cId="2325053657" sldId="310"/>
            <ac:spMk id="8" creationId="{E1411DCF-1285-B1C6-8D80-0DA699C6B0C0}"/>
          </ac:spMkLst>
        </pc:spChg>
        <pc:spChg chg="add mod">
          <ac:chgData name="Michael Ziegler" userId="a2748f59-6951-4952-b2c0-56424770b9b8" providerId="ADAL" clId="{919BFAC0-9454-4B27-A4AA-480818385992}" dt="2023-10-23T13:42:34.607" v="210" actId="404"/>
          <ac:spMkLst>
            <pc:docMk/>
            <pc:sldMk cId="2325053657" sldId="310"/>
            <ac:spMk id="11" creationId="{412A999E-38BC-CBC4-6FCF-F7D458797C39}"/>
          </ac:spMkLst>
        </pc:spChg>
        <pc:spChg chg="add mod">
          <ac:chgData name="Michael Ziegler" userId="a2748f59-6951-4952-b2c0-56424770b9b8" providerId="ADAL" clId="{919BFAC0-9454-4B27-A4AA-480818385992}" dt="2023-10-23T13:42:34.607" v="210" actId="404"/>
          <ac:spMkLst>
            <pc:docMk/>
            <pc:sldMk cId="2325053657" sldId="310"/>
            <ac:spMk id="12" creationId="{7F6691B6-8751-AFA0-DAD1-7BBC3A497BD8}"/>
          </ac:spMkLst>
        </pc:spChg>
        <pc:spChg chg="add mod">
          <ac:chgData name="Michael Ziegler" userId="a2748f59-6951-4952-b2c0-56424770b9b8" providerId="ADAL" clId="{919BFAC0-9454-4B27-A4AA-480818385992}" dt="2023-10-23T13:42:34.607" v="210" actId="404"/>
          <ac:spMkLst>
            <pc:docMk/>
            <pc:sldMk cId="2325053657" sldId="310"/>
            <ac:spMk id="13" creationId="{9C0FBF6A-5139-0C52-9F85-0ACD5156FA5A}"/>
          </ac:spMkLst>
        </pc:spChg>
        <pc:spChg chg="add mod">
          <ac:chgData name="Michael Ziegler" userId="a2748f59-6951-4952-b2c0-56424770b9b8" providerId="ADAL" clId="{919BFAC0-9454-4B27-A4AA-480818385992}" dt="2023-10-23T13:43:00.100" v="230" actId="1076"/>
          <ac:spMkLst>
            <pc:docMk/>
            <pc:sldMk cId="2325053657" sldId="310"/>
            <ac:spMk id="28" creationId="{278E104F-0E29-B9A4-771F-2DF8BE693F7F}"/>
          </ac:spMkLst>
        </pc:spChg>
        <pc:picChg chg="add mod">
          <ac:chgData name="Michael Ziegler" userId="a2748f59-6951-4952-b2c0-56424770b9b8" providerId="ADAL" clId="{919BFAC0-9454-4B27-A4AA-480818385992}" dt="2023-10-23T13:40:24.771" v="170" actId="1076"/>
          <ac:picMkLst>
            <pc:docMk/>
            <pc:sldMk cId="2325053657" sldId="310"/>
            <ac:picMk id="10" creationId="{EC84B0E8-A57C-0215-067A-8A9BDEB0A847}"/>
          </ac:picMkLst>
        </pc:picChg>
        <pc:picChg chg="add del mod">
          <ac:chgData name="Michael Ziegler" userId="a2748f59-6951-4952-b2c0-56424770b9b8" providerId="ADAL" clId="{919BFAC0-9454-4B27-A4AA-480818385992}" dt="2023-10-23T13:41:20.482" v="174" actId="478"/>
          <ac:picMkLst>
            <pc:docMk/>
            <pc:sldMk cId="2325053657" sldId="310"/>
            <ac:picMk id="15" creationId="{1FF9D51C-C16B-BB35-39E3-05B17CF0E95C}"/>
          </ac:picMkLst>
        </pc:picChg>
        <pc:picChg chg="add mod">
          <ac:chgData name="Michael Ziegler" userId="a2748f59-6951-4952-b2c0-56424770b9b8" providerId="ADAL" clId="{919BFAC0-9454-4B27-A4AA-480818385992}" dt="2023-10-23T13:41:31.544" v="177" actId="1076"/>
          <ac:picMkLst>
            <pc:docMk/>
            <pc:sldMk cId="2325053657" sldId="310"/>
            <ac:picMk id="17" creationId="{3E9B3870-CA45-180B-012F-1B7AD0F9B55C}"/>
          </ac:picMkLst>
        </pc:picChg>
        <pc:picChg chg="add mod">
          <ac:chgData name="Michael Ziegler" userId="a2748f59-6951-4952-b2c0-56424770b9b8" providerId="ADAL" clId="{919BFAC0-9454-4B27-A4AA-480818385992}" dt="2023-10-23T13:41:40.993" v="190" actId="1037"/>
          <ac:picMkLst>
            <pc:docMk/>
            <pc:sldMk cId="2325053657" sldId="310"/>
            <ac:picMk id="18" creationId="{75B7A698-A3A0-971C-5069-8136A61C92AB}"/>
          </ac:picMkLst>
        </pc:picChg>
        <pc:picChg chg="add mod">
          <ac:chgData name="Michael Ziegler" userId="a2748f59-6951-4952-b2c0-56424770b9b8" providerId="ADAL" clId="{919BFAC0-9454-4B27-A4AA-480818385992}" dt="2023-10-23T13:41:52.290" v="199" actId="1037"/>
          <ac:picMkLst>
            <pc:docMk/>
            <pc:sldMk cId="2325053657" sldId="310"/>
            <ac:picMk id="19" creationId="{E58107B0-E0C4-0ED8-1692-016C6C9905E6}"/>
          </ac:picMkLst>
        </pc:picChg>
        <pc:picChg chg="add mod">
          <ac:chgData name="Michael Ziegler" userId="a2748f59-6951-4952-b2c0-56424770b9b8" providerId="ADAL" clId="{919BFAC0-9454-4B27-A4AA-480818385992}" dt="2023-10-23T13:45:44.831" v="304" actId="1076"/>
          <ac:picMkLst>
            <pc:docMk/>
            <pc:sldMk cId="2325053657" sldId="310"/>
            <ac:picMk id="36" creationId="{402F96DF-4FA1-EA83-8E8F-EA00B2123532}"/>
          </ac:picMkLst>
        </pc:picChg>
        <pc:cxnChg chg="add">
          <ac:chgData name="Michael Ziegler" userId="a2748f59-6951-4952-b2c0-56424770b9b8" providerId="ADAL" clId="{919BFAC0-9454-4B27-A4AA-480818385992}" dt="2023-10-23T13:42:05.461" v="200" actId="11529"/>
          <ac:cxnSpMkLst>
            <pc:docMk/>
            <pc:sldMk cId="2325053657" sldId="310"/>
            <ac:cxnSpMk id="21" creationId="{DF467009-C836-4AA2-DE82-6437A7462B4E}"/>
          </ac:cxnSpMkLst>
        </pc:cxnChg>
        <pc:cxnChg chg="add mod">
          <ac:chgData name="Michael Ziegler" userId="a2748f59-6951-4952-b2c0-56424770b9b8" providerId="ADAL" clId="{919BFAC0-9454-4B27-A4AA-480818385992}" dt="2023-10-23T13:42:13.838" v="203" actId="14100"/>
          <ac:cxnSpMkLst>
            <pc:docMk/>
            <pc:sldMk cId="2325053657" sldId="310"/>
            <ac:cxnSpMk id="22" creationId="{422C5EED-29CD-6F90-513B-21F530FF9B44}"/>
          </ac:cxnSpMkLst>
        </pc:cxnChg>
        <pc:cxnChg chg="add mod">
          <ac:chgData name="Michael Ziegler" userId="a2748f59-6951-4952-b2c0-56424770b9b8" providerId="ADAL" clId="{919BFAC0-9454-4B27-A4AA-480818385992}" dt="2023-10-23T13:42:22.443" v="207" actId="14100"/>
          <ac:cxnSpMkLst>
            <pc:docMk/>
            <pc:sldMk cId="2325053657" sldId="310"/>
            <ac:cxnSpMk id="25" creationId="{24D6595E-C079-C0D4-ED84-3F607ECCD273}"/>
          </ac:cxnSpMkLst>
        </pc:cxnChg>
        <pc:cxnChg chg="add mod">
          <ac:chgData name="Michael Ziegler" userId="a2748f59-6951-4952-b2c0-56424770b9b8" providerId="ADAL" clId="{919BFAC0-9454-4B27-A4AA-480818385992}" dt="2023-10-23T13:43:07.781" v="233" actId="14100"/>
          <ac:cxnSpMkLst>
            <pc:docMk/>
            <pc:sldMk cId="2325053657" sldId="310"/>
            <ac:cxnSpMk id="29" creationId="{DFD00790-8F6C-8462-BB9B-0958817A3407}"/>
          </ac:cxnSpMkLst>
        </pc:cxnChg>
        <pc:cxnChg chg="add mod">
          <ac:chgData name="Michael Ziegler" userId="a2748f59-6951-4952-b2c0-56424770b9b8" providerId="ADAL" clId="{919BFAC0-9454-4B27-A4AA-480818385992}" dt="2023-10-23T13:43:13.425" v="236" actId="14100"/>
          <ac:cxnSpMkLst>
            <pc:docMk/>
            <pc:sldMk cId="2325053657" sldId="310"/>
            <ac:cxnSpMk id="32" creationId="{4503B702-0370-53D7-C392-608E6236B8AF}"/>
          </ac:cxnSpMkLst>
        </pc:cxnChg>
      </pc:sldChg>
      <pc:sldChg chg="modSp add mod ord modNotesTx">
        <pc:chgData name="Michael Ziegler" userId="a2748f59-6951-4952-b2c0-56424770b9b8" providerId="ADAL" clId="{919BFAC0-9454-4B27-A4AA-480818385992}" dt="2023-10-23T13:31:38.953" v="102" actId="113"/>
        <pc:sldMkLst>
          <pc:docMk/>
          <pc:sldMk cId="1434604165" sldId="311"/>
        </pc:sldMkLst>
        <pc:spChg chg="mod">
          <ac:chgData name="Michael Ziegler" userId="a2748f59-6951-4952-b2c0-56424770b9b8" providerId="ADAL" clId="{919BFAC0-9454-4B27-A4AA-480818385992}" dt="2023-10-23T13:31:38.953" v="102" actId="113"/>
          <ac:spMkLst>
            <pc:docMk/>
            <pc:sldMk cId="1434604165" sldId="311"/>
            <ac:spMk id="3" creationId="{B71A1BAE-8B8C-B5E9-CA96-1DC29BBEFFE9}"/>
          </ac:spMkLst>
        </pc:spChg>
      </pc:sldChg>
      <pc:sldChg chg="addSp delSp modSp new mod modNotesTx">
        <pc:chgData name="Michael Ziegler" userId="a2748f59-6951-4952-b2c0-56424770b9b8" providerId="ADAL" clId="{919BFAC0-9454-4B27-A4AA-480818385992}" dt="2023-10-23T14:12:14.033" v="709" actId="14100"/>
        <pc:sldMkLst>
          <pc:docMk/>
          <pc:sldMk cId="2138948901" sldId="312"/>
        </pc:sldMkLst>
        <pc:spChg chg="mod">
          <ac:chgData name="Michael Ziegler" userId="a2748f59-6951-4952-b2c0-56424770b9b8" providerId="ADAL" clId="{919BFAC0-9454-4B27-A4AA-480818385992}" dt="2023-10-23T13:55:13.520" v="358" actId="20577"/>
          <ac:spMkLst>
            <pc:docMk/>
            <pc:sldMk cId="2138948901" sldId="312"/>
            <ac:spMk id="2" creationId="{25C7F881-E60F-0188-2526-C92235FA1E53}"/>
          </ac:spMkLst>
        </pc:spChg>
        <pc:spChg chg="add del mod">
          <ac:chgData name="Michael Ziegler" userId="a2748f59-6951-4952-b2c0-56424770b9b8" providerId="ADAL" clId="{919BFAC0-9454-4B27-A4AA-480818385992}" dt="2023-10-23T13:57:30.426" v="438"/>
          <ac:spMkLst>
            <pc:docMk/>
            <pc:sldMk cId="2138948901" sldId="312"/>
            <ac:spMk id="3" creationId="{3C180C40-2358-2291-76AB-3C97F372FEB4}"/>
          </ac:spMkLst>
        </pc:spChg>
        <pc:spChg chg="mod">
          <ac:chgData name="Michael Ziegler" userId="a2748f59-6951-4952-b2c0-56424770b9b8" providerId="ADAL" clId="{919BFAC0-9454-4B27-A4AA-480818385992}" dt="2023-10-23T13:44:34.579" v="300" actId="20577"/>
          <ac:spMkLst>
            <pc:docMk/>
            <pc:sldMk cId="2138948901" sldId="312"/>
            <ac:spMk id="4" creationId="{133BA3D6-CA47-565D-C716-4E8741090E1C}"/>
          </ac:spMkLst>
        </pc:spChg>
        <pc:spChg chg="add del mod">
          <ac:chgData name="Michael Ziegler" userId="a2748f59-6951-4952-b2c0-56424770b9b8" providerId="ADAL" clId="{919BFAC0-9454-4B27-A4AA-480818385992}" dt="2023-10-23T13:57:29.133" v="437"/>
          <ac:spMkLst>
            <pc:docMk/>
            <pc:sldMk cId="2138948901" sldId="312"/>
            <ac:spMk id="8" creationId="{68F9C7FA-C75C-CD81-23FF-62E804FD5356}"/>
          </ac:spMkLst>
        </pc:spChg>
        <pc:spChg chg="add mod">
          <ac:chgData name="Michael Ziegler" userId="a2748f59-6951-4952-b2c0-56424770b9b8" providerId="ADAL" clId="{919BFAC0-9454-4B27-A4AA-480818385992}" dt="2023-10-23T14:00:01.459" v="519" actId="20577"/>
          <ac:spMkLst>
            <pc:docMk/>
            <pc:sldMk cId="2138948901" sldId="312"/>
            <ac:spMk id="9" creationId="{6B494798-4B76-A668-CF53-A5A851D2540D}"/>
          </ac:spMkLst>
        </pc:spChg>
        <pc:spChg chg="add mod">
          <ac:chgData name="Michael Ziegler" userId="a2748f59-6951-4952-b2c0-56424770b9b8" providerId="ADAL" clId="{919BFAC0-9454-4B27-A4AA-480818385992}" dt="2023-10-23T14:00:54.733" v="521" actId="1076"/>
          <ac:spMkLst>
            <pc:docMk/>
            <pc:sldMk cId="2138948901" sldId="312"/>
            <ac:spMk id="10" creationId="{FB45C92A-48D7-D747-A72E-F1BBF530E334}"/>
          </ac:spMkLst>
        </pc:spChg>
        <pc:spChg chg="add mod">
          <ac:chgData name="Michael Ziegler" userId="a2748f59-6951-4952-b2c0-56424770b9b8" providerId="ADAL" clId="{919BFAC0-9454-4B27-A4AA-480818385992}" dt="2023-10-23T14:07:19.671" v="602" actId="27636"/>
          <ac:spMkLst>
            <pc:docMk/>
            <pc:sldMk cId="2138948901" sldId="312"/>
            <ac:spMk id="11" creationId="{E6504D9F-3EB6-4550-D108-ED1A70C94E8F}"/>
          </ac:spMkLst>
        </pc:spChg>
        <pc:spChg chg="add mod">
          <ac:chgData name="Michael Ziegler" userId="a2748f59-6951-4952-b2c0-56424770b9b8" providerId="ADAL" clId="{919BFAC0-9454-4B27-A4AA-480818385992}" dt="2023-10-23T14:07:31.560" v="605" actId="1076"/>
          <ac:spMkLst>
            <pc:docMk/>
            <pc:sldMk cId="2138948901" sldId="312"/>
            <ac:spMk id="12" creationId="{35A7E71D-D4C5-3408-1165-518375CFA224}"/>
          </ac:spMkLst>
        </pc:spChg>
        <pc:spChg chg="add mod">
          <ac:chgData name="Michael Ziegler" userId="a2748f59-6951-4952-b2c0-56424770b9b8" providerId="ADAL" clId="{919BFAC0-9454-4B27-A4AA-480818385992}" dt="2023-10-23T14:07:23.438" v="603" actId="255"/>
          <ac:spMkLst>
            <pc:docMk/>
            <pc:sldMk cId="2138948901" sldId="312"/>
            <ac:spMk id="13" creationId="{157655E9-6ADD-788C-4960-156190B1826A}"/>
          </ac:spMkLst>
        </pc:spChg>
        <pc:spChg chg="add mod">
          <ac:chgData name="Michael Ziegler" userId="a2748f59-6951-4952-b2c0-56424770b9b8" providerId="ADAL" clId="{919BFAC0-9454-4B27-A4AA-480818385992}" dt="2023-10-23T14:09:12.006" v="647" actId="27636"/>
          <ac:spMkLst>
            <pc:docMk/>
            <pc:sldMk cId="2138948901" sldId="312"/>
            <ac:spMk id="14" creationId="{FD684E2C-220D-5D3D-A9D5-903E9C0A0F7E}"/>
          </ac:spMkLst>
        </pc:spChg>
        <pc:spChg chg="add mod">
          <ac:chgData name="Michael Ziegler" userId="a2748f59-6951-4952-b2c0-56424770b9b8" providerId="ADAL" clId="{919BFAC0-9454-4B27-A4AA-480818385992}" dt="2023-10-23T14:12:14.033" v="709" actId="14100"/>
          <ac:spMkLst>
            <pc:docMk/>
            <pc:sldMk cId="2138948901" sldId="312"/>
            <ac:spMk id="15" creationId="{B643C0B5-AD51-529D-45AC-9104055F7683}"/>
          </ac:spMkLst>
        </pc:spChg>
        <pc:spChg chg="add mod">
          <ac:chgData name="Michael Ziegler" userId="a2748f59-6951-4952-b2c0-56424770b9b8" providerId="ADAL" clId="{919BFAC0-9454-4B27-A4AA-480818385992}" dt="2023-10-23T14:11:31.479" v="701" actId="14100"/>
          <ac:spMkLst>
            <pc:docMk/>
            <pc:sldMk cId="2138948901" sldId="312"/>
            <ac:spMk id="16" creationId="{8845125F-AF75-1753-4C11-2D4546E24BBA}"/>
          </ac:spMkLst>
        </pc:spChg>
        <pc:spChg chg="add mod">
          <ac:chgData name="Michael Ziegler" userId="a2748f59-6951-4952-b2c0-56424770b9b8" providerId="ADAL" clId="{919BFAC0-9454-4B27-A4AA-480818385992}" dt="2023-10-23T14:11:36.394" v="702" actId="14100"/>
          <ac:spMkLst>
            <pc:docMk/>
            <pc:sldMk cId="2138948901" sldId="312"/>
            <ac:spMk id="17" creationId="{6DEF0105-A787-8674-1E29-2E5619EBD147}"/>
          </ac:spMkLst>
        </pc:spChg>
      </pc:sldChg>
      <pc:sldChg chg="modSp new mod modNotesTx">
        <pc:chgData name="Michael Ziegler" userId="a2748f59-6951-4952-b2c0-56424770b9b8" providerId="ADAL" clId="{919BFAC0-9454-4B27-A4AA-480818385992}" dt="2023-10-23T13:56:08.141" v="432" actId="11"/>
        <pc:sldMkLst>
          <pc:docMk/>
          <pc:sldMk cId="1289510103" sldId="313"/>
        </pc:sldMkLst>
        <pc:spChg chg="mod">
          <ac:chgData name="Michael Ziegler" userId="a2748f59-6951-4952-b2c0-56424770b9b8" providerId="ADAL" clId="{919BFAC0-9454-4B27-A4AA-480818385992}" dt="2023-10-23T13:55:41.802" v="426" actId="20577"/>
          <ac:spMkLst>
            <pc:docMk/>
            <pc:sldMk cId="1289510103" sldId="313"/>
            <ac:spMk id="2" creationId="{D01DDE8D-16C4-397C-1BAE-2B782760B95F}"/>
          </ac:spMkLst>
        </pc:spChg>
        <pc:spChg chg="mod">
          <ac:chgData name="Michael Ziegler" userId="a2748f59-6951-4952-b2c0-56424770b9b8" providerId="ADAL" clId="{919BFAC0-9454-4B27-A4AA-480818385992}" dt="2023-10-23T13:56:08.141" v="432" actId="11"/>
          <ac:spMkLst>
            <pc:docMk/>
            <pc:sldMk cId="1289510103" sldId="313"/>
            <ac:spMk id="3" creationId="{366E899F-AB80-1A81-C282-80F3CA809B60}"/>
          </ac:spMkLst>
        </pc:spChg>
        <pc:spChg chg="mod">
          <ac:chgData name="Michael Ziegler" userId="a2748f59-6951-4952-b2c0-56424770b9b8" providerId="ADAL" clId="{919BFAC0-9454-4B27-A4AA-480818385992}" dt="2023-10-23T13:55:29.252" v="392" actId="20577"/>
          <ac:spMkLst>
            <pc:docMk/>
            <pc:sldMk cId="1289510103" sldId="313"/>
            <ac:spMk id="4" creationId="{B7A7E3BE-DD3D-73B8-CE6A-3E29E27AED82}"/>
          </ac:spMkLst>
        </pc:spChg>
      </pc:sldChg>
      <pc:sldChg chg="addSp modSp new mod">
        <pc:chgData name="Michael Ziegler" userId="a2748f59-6951-4952-b2c0-56424770b9b8" providerId="ADAL" clId="{919BFAC0-9454-4B27-A4AA-480818385992}" dt="2023-10-23T14:10:11.559" v="698" actId="1076"/>
        <pc:sldMkLst>
          <pc:docMk/>
          <pc:sldMk cId="2263319101" sldId="314"/>
        </pc:sldMkLst>
        <pc:spChg chg="mod">
          <ac:chgData name="Michael Ziegler" userId="a2748f59-6951-4952-b2c0-56424770b9b8" providerId="ADAL" clId="{919BFAC0-9454-4B27-A4AA-480818385992}" dt="2023-10-23T14:10:04.146" v="696"/>
          <ac:spMkLst>
            <pc:docMk/>
            <pc:sldMk cId="2263319101" sldId="314"/>
            <ac:spMk id="2" creationId="{B0F38173-7A25-D7F5-ACFB-02D89CBEAE94}"/>
          </ac:spMkLst>
        </pc:spChg>
        <pc:spChg chg="mod">
          <ac:chgData name="Michael Ziegler" userId="a2748f59-6951-4952-b2c0-56424770b9b8" providerId="ADAL" clId="{919BFAC0-9454-4B27-A4AA-480818385992}" dt="2023-10-23T14:09:58.446" v="695" actId="20577"/>
          <ac:spMkLst>
            <pc:docMk/>
            <pc:sldMk cId="2263319101" sldId="314"/>
            <ac:spMk id="4" creationId="{D18681D7-A7E0-9246-1429-C17C1B47E079}"/>
          </ac:spMkLst>
        </pc:spChg>
        <pc:picChg chg="add mod">
          <ac:chgData name="Michael Ziegler" userId="a2748f59-6951-4952-b2c0-56424770b9b8" providerId="ADAL" clId="{919BFAC0-9454-4B27-A4AA-480818385992}" dt="2023-10-23T14:10:11.559" v="698" actId="1076"/>
          <ac:picMkLst>
            <pc:docMk/>
            <pc:sldMk cId="2263319101" sldId="314"/>
            <ac:picMk id="3074" creationId="{62717CB0-36B5-8DA9-7284-84E753C22493}"/>
          </ac:picMkLst>
        </pc:picChg>
      </pc:sldChg>
      <pc:sldChg chg="addSp delSp modSp new mod">
        <pc:chgData name="Michael Ziegler" userId="a2748f59-6951-4952-b2c0-56424770b9b8" providerId="ADAL" clId="{919BFAC0-9454-4B27-A4AA-480818385992}" dt="2023-10-23T14:23:56.901" v="990" actId="20577"/>
        <pc:sldMkLst>
          <pc:docMk/>
          <pc:sldMk cId="3560493355" sldId="315"/>
        </pc:sldMkLst>
        <pc:spChg chg="mod">
          <ac:chgData name="Michael Ziegler" userId="a2748f59-6951-4952-b2c0-56424770b9b8" providerId="ADAL" clId="{919BFAC0-9454-4B27-A4AA-480818385992}" dt="2023-10-23T14:16:28.836" v="753" actId="20577"/>
          <ac:spMkLst>
            <pc:docMk/>
            <pc:sldMk cId="3560493355" sldId="315"/>
            <ac:spMk id="2" creationId="{9125AA3A-B84B-7114-0164-56C9FA2F503A}"/>
          </ac:spMkLst>
        </pc:spChg>
        <pc:spChg chg="mod">
          <ac:chgData name="Michael Ziegler" userId="a2748f59-6951-4952-b2c0-56424770b9b8" providerId="ADAL" clId="{919BFAC0-9454-4B27-A4AA-480818385992}" dt="2023-10-23T14:22:35.393" v="968" actId="14100"/>
          <ac:spMkLst>
            <pc:docMk/>
            <pc:sldMk cId="3560493355" sldId="315"/>
            <ac:spMk id="3" creationId="{E9D1DA90-049D-2341-E9BC-9509350CB3A1}"/>
          </ac:spMkLst>
        </pc:spChg>
        <pc:spChg chg="mod">
          <ac:chgData name="Michael Ziegler" userId="a2748f59-6951-4952-b2c0-56424770b9b8" providerId="ADAL" clId="{919BFAC0-9454-4B27-A4AA-480818385992}" dt="2023-10-23T14:13:33.816" v="713" actId="20577"/>
          <ac:spMkLst>
            <pc:docMk/>
            <pc:sldMk cId="3560493355" sldId="315"/>
            <ac:spMk id="4" creationId="{3E072360-9005-2B62-48EA-42F5BBBF6D3B}"/>
          </ac:spMkLst>
        </pc:spChg>
        <pc:spChg chg="add del mod">
          <ac:chgData name="Michael Ziegler" userId="a2748f59-6951-4952-b2c0-56424770b9b8" providerId="ADAL" clId="{919BFAC0-9454-4B27-A4AA-480818385992}" dt="2023-10-23T14:23:14.594" v="981" actId="478"/>
          <ac:spMkLst>
            <pc:docMk/>
            <pc:sldMk cId="3560493355" sldId="315"/>
            <ac:spMk id="8" creationId="{7B9F461F-F1F2-03D2-4A2D-6122F419CF68}"/>
          </ac:spMkLst>
        </pc:spChg>
        <pc:spChg chg="add del">
          <ac:chgData name="Michael Ziegler" userId="a2748f59-6951-4952-b2c0-56424770b9b8" providerId="ADAL" clId="{919BFAC0-9454-4B27-A4AA-480818385992}" dt="2023-10-23T14:22:52.126" v="973"/>
          <ac:spMkLst>
            <pc:docMk/>
            <pc:sldMk cId="3560493355" sldId="315"/>
            <ac:spMk id="9" creationId="{7E64AE16-A231-8949-B6AA-83AFB815E2FE}"/>
          </ac:spMkLst>
        </pc:spChg>
        <pc:spChg chg="add del">
          <ac:chgData name="Michael Ziegler" userId="a2748f59-6951-4952-b2c0-56424770b9b8" providerId="ADAL" clId="{919BFAC0-9454-4B27-A4AA-480818385992}" dt="2023-10-23T14:23:00.912" v="975"/>
          <ac:spMkLst>
            <pc:docMk/>
            <pc:sldMk cId="3560493355" sldId="315"/>
            <ac:spMk id="10" creationId="{AA57BE94-9F81-DDEF-6CFE-4DEB097DC858}"/>
          </ac:spMkLst>
        </pc:spChg>
        <pc:spChg chg="add mod">
          <ac:chgData name="Michael Ziegler" userId="a2748f59-6951-4952-b2c0-56424770b9b8" providerId="ADAL" clId="{919BFAC0-9454-4B27-A4AA-480818385992}" dt="2023-10-23T14:23:56.901" v="990" actId="20577"/>
          <ac:spMkLst>
            <pc:docMk/>
            <pc:sldMk cId="3560493355" sldId="315"/>
            <ac:spMk id="11" creationId="{B03DFF84-E981-60FC-A605-41F2F56B0408}"/>
          </ac:spMkLst>
        </pc:spChg>
      </pc:sldChg>
      <pc:sldChg chg="addSp delSp modSp add mod modNotesTx">
        <pc:chgData name="Michael Ziegler" userId="a2748f59-6951-4952-b2c0-56424770b9b8" providerId="ADAL" clId="{919BFAC0-9454-4B27-A4AA-480818385992}" dt="2023-10-25T09:59:33.210" v="1537" actId="108"/>
        <pc:sldMkLst>
          <pc:docMk/>
          <pc:sldMk cId="3449327768" sldId="316"/>
        </pc:sldMkLst>
        <pc:spChg chg="mod">
          <ac:chgData name="Michael Ziegler" userId="a2748f59-6951-4952-b2c0-56424770b9b8" providerId="ADAL" clId="{919BFAC0-9454-4B27-A4AA-480818385992}" dt="2023-10-23T14:16:25.398" v="751" actId="20577"/>
          <ac:spMkLst>
            <pc:docMk/>
            <pc:sldMk cId="3449327768" sldId="316"/>
            <ac:spMk id="2" creationId="{9125AA3A-B84B-7114-0164-56C9FA2F503A}"/>
          </ac:spMkLst>
        </pc:spChg>
        <pc:spChg chg="mod">
          <ac:chgData name="Michael Ziegler" userId="a2748f59-6951-4952-b2c0-56424770b9b8" providerId="ADAL" clId="{919BFAC0-9454-4B27-A4AA-480818385992}" dt="2023-10-25T06:55:27.955" v="1137" actId="14100"/>
          <ac:spMkLst>
            <pc:docMk/>
            <pc:sldMk cId="3449327768" sldId="316"/>
            <ac:spMk id="3" creationId="{E9D1DA90-049D-2341-E9BC-9509350CB3A1}"/>
          </ac:spMkLst>
        </pc:spChg>
        <pc:spChg chg="add del mod">
          <ac:chgData name="Michael Ziegler" userId="a2748f59-6951-4952-b2c0-56424770b9b8" providerId="ADAL" clId="{919BFAC0-9454-4B27-A4AA-480818385992}" dt="2023-10-25T06:56:02.472" v="1147" actId="478"/>
          <ac:spMkLst>
            <pc:docMk/>
            <pc:sldMk cId="3449327768" sldId="316"/>
            <ac:spMk id="8" creationId="{198F5D3C-1900-A864-7BE0-51EBE718EB3D}"/>
          </ac:spMkLst>
        </pc:spChg>
        <pc:spChg chg="add del mod">
          <ac:chgData name="Michael Ziegler" userId="a2748f59-6951-4952-b2c0-56424770b9b8" providerId="ADAL" clId="{919BFAC0-9454-4B27-A4AA-480818385992}" dt="2023-10-25T09:59:33.210" v="1537" actId="108"/>
          <ac:spMkLst>
            <pc:docMk/>
            <pc:sldMk cId="3449327768" sldId="316"/>
            <ac:spMk id="9" creationId="{54B4D22F-C0CB-88EB-4B99-61276EC38110}"/>
          </ac:spMkLst>
        </pc:spChg>
        <pc:spChg chg="add del">
          <ac:chgData name="Michael Ziegler" userId="a2748f59-6951-4952-b2c0-56424770b9b8" providerId="ADAL" clId="{919BFAC0-9454-4B27-A4AA-480818385992}" dt="2023-10-25T06:56:35.373" v="1153"/>
          <ac:spMkLst>
            <pc:docMk/>
            <pc:sldMk cId="3449327768" sldId="316"/>
            <ac:spMk id="10" creationId="{4C22EEDC-4B4D-4E73-3357-68043581F9DB}"/>
          </ac:spMkLst>
        </pc:spChg>
        <pc:spChg chg="add del">
          <ac:chgData name="Michael Ziegler" userId="a2748f59-6951-4952-b2c0-56424770b9b8" providerId="ADAL" clId="{919BFAC0-9454-4B27-A4AA-480818385992}" dt="2023-10-25T06:56:47.947" v="1156" actId="478"/>
          <ac:spMkLst>
            <pc:docMk/>
            <pc:sldMk cId="3449327768" sldId="316"/>
            <ac:spMk id="11" creationId="{71ADB6EF-2FDC-501A-1FCF-DE97B935D776}"/>
          </ac:spMkLst>
        </pc:spChg>
        <pc:spChg chg="add del">
          <ac:chgData name="Michael Ziegler" userId="a2748f59-6951-4952-b2c0-56424770b9b8" providerId="ADAL" clId="{919BFAC0-9454-4B27-A4AA-480818385992}" dt="2023-10-25T06:58:25.118" v="1185"/>
          <ac:spMkLst>
            <pc:docMk/>
            <pc:sldMk cId="3449327768" sldId="316"/>
            <ac:spMk id="12" creationId="{C26CC010-7206-B24E-ABF5-4CC3D508691D}"/>
          </ac:spMkLst>
        </pc:spChg>
        <pc:spChg chg="add del mod">
          <ac:chgData name="Michael Ziegler" userId="a2748f59-6951-4952-b2c0-56424770b9b8" providerId="ADAL" clId="{919BFAC0-9454-4B27-A4AA-480818385992}" dt="2023-10-25T06:59:11.553" v="1194" actId="478"/>
          <ac:spMkLst>
            <pc:docMk/>
            <pc:sldMk cId="3449327768" sldId="316"/>
            <ac:spMk id="13" creationId="{61F152DE-D70E-70B4-DF6D-C82A32BB4044}"/>
          </ac:spMkLst>
        </pc:spChg>
        <pc:spChg chg="add mod">
          <ac:chgData name="Michael Ziegler" userId="a2748f59-6951-4952-b2c0-56424770b9b8" providerId="ADAL" clId="{919BFAC0-9454-4B27-A4AA-480818385992}" dt="2023-10-25T07:09:47.728" v="1366" actId="20577"/>
          <ac:spMkLst>
            <pc:docMk/>
            <pc:sldMk cId="3449327768" sldId="316"/>
            <ac:spMk id="14" creationId="{28831A05-57E6-837C-C1C2-8A13F52AC213}"/>
          </ac:spMkLst>
        </pc:spChg>
        <pc:spChg chg="add del">
          <ac:chgData name="Michael Ziegler" userId="a2748f59-6951-4952-b2c0-56424770b9b8" providerId="ADAL" clId="{919BFAC0-9454-4B27-A4AA-480818385992}" dt="2023-10-25T07:00:44.522" v="1262" actId="478"/>
          <ac:spMkLst>
            <pc:docMk/>
            <pc:sldMk cId="3449327768" sldId="316"/>
            <ac:spMk id="15" creationId="{A3838BAF-01E6-FCA9-97E8-9A3D74D5CBD9}"/>
          </ac:spMkLst>
        </pc:spChg>
      </pc:sldChg>
      <pc:sldChg chg="addSp delSp modSp add mod">
        <pc:chgData name="Michael Ziegler" userId="a2748f59-6951-4952-b2c0-56424770b9b8" providerId="ADAL" clId="{919BFAC0-9454-4B27-A4AA-480818385992}" dt="2023-10-25T09:47:25.669" v="1463" actId="14100"/>
        <pc:sldMkLst>
          <pc:docMk/>
          <pc:sldMk cId="145253892" sldId="317"/>
        </pc:sldMkLst>
        <pc:spChg chg="mod">
          <ac:chgData name="Michael Ziegler" userId="a2748f59-6951-4952-b2c0-56424770b9b8" providerId="ADAL" clId="{919BFAC0-9454-4B27-A4AA-480818385992}" dt="2023-10-23T14:16:33.416" v="760" actId="20577"/>
          <ac:spMkLst>
            <pc:docMk/>
            <pc:sldMk cId="145253892" sldId="317"/>
            <ac:spMk id="2" creationId="{9125AA3A-B84B-7114-0164-56C9FA2F503A}"/>
          </ac:spMkLst>
        </pc:spChg>
        <pc:spChg chg="mod">
          <ac:chgData name="Michael Ziegler" userId="a2748f59-6951-4952-b2c0-56424770b9b8" providerId="ADAL" clId="{919BFAC0-9454-4B27-A4AA-480818385992}" dt="2023-10-25T09:45:01.517" v="1423" actId="1076"/>
          <ac:spMkLst>
            <pc:docMk/>
            <pc:sldMk cId="145253892" sldId="317"/>
            <ac:spMk id="3" creationId="{E9D1DA90-049D-2341-E9BC-9509350CB3A1}"/>
          </ac:spMkLst>
        </pc:spChg>
        <pc:spChg chg="add mod">
          <ac:chgData name="Michael Ziegler" userId="a2748f59-6951-4952-b2c0-56424770b9b8" providerId="ADAL" clId="{919BFAC0-9454-4B27-A4AA-480818385992}" dt="2023-10-25T09:47:25.669" v="1463" actId="14100"/>
          <ac:spMkLst>
            <pc:docMk/>
            <pc:sldMk cId="145253892" sldId="317"/>
            <ac:spMk id="8" creationId="{4B0A963B-46C5-08C1-5625-4A7C158C9D68}"/>
          </ac:spMkLst>
        </pc:spChg>
        <pc:spChg chg="add del mod">
          <ac:chgData name="Michael Ziegler" userId="a2748f59-6951-4952-b2c0-56424770b9b8" providerId="ADAL" clId="{919BFAC0-9454-4B27-A4AA-480818385992}" dt="2023-10-25T09:45:38.303" v="1432" actId="478"/>
          <ac:spMkLst>
            <pc:docMk/>
            <pc:sldMk cId="145253892" sldId="317"/>
            <ac:spMk id="9" creationId="{87A826D4-377E-0FB1-B6FA-29F76C890066}"/>
          </ac:spMkLst>
        </pc:spChg>
      </pc:sldChg>
      <pc:sldChg chg="addSp modSp new mod">
        <pc:chgData name="Michael Ziegler" userId="a2748f59-6951-4952-b2c0-56424770b9b8" providerId="ADAL" clId="{919BFAC0-9454-4B27-A4AA-480818385992}" dt="2023-10-25T09:54:07.989" v="1536" actId="20577"/>
        <pc:sldMkLst>
          <pc:docMk/>
          <pc:sldMk cId="726756571" sldId="318"/>
        </pc:sldMkLst>
        <pc:spChg chg="mod">
          <ac:chgData name="Michael Ziegler" userId="a2748f59-6951-4952-b2c0-56424770b9b8" providerId="ADAL" clId="{919BFAC0-9454-4B27-A4AA-480818385992}" dt="2023-10-23T14:25:32.437" v="1056" actId="5793"/>
          <ac:spMkLst>
            <pc:docMk/>
            <pc:sldMk cId="726756571" sldId="318"/>
            <ac:spMk id="2" creationId="{91B1878E-38E6-EE29-A844-337F9725B855}"/>
          </ac:spMkLst>
        </pc:spChg>
        <pc:spChg chg="mod">
          <ac:chgData name="Michael Ziegler" userId="a2748f59-6951-4952-b2c0-56424770b9b8" providerId="ADAL" clId="{919BFAC0-9454-4B27-A4AA-480818385992}" dt="2023-10-25T09:54:00.789" v="1518" actId="20577"/>
          <ac:spMkLst>
            <pc:docMk/>
            <pc:sldMk cId="726756571" sldId="318"/>
            <ac:spMk id="3" creationId="{8AD48866-6956-F877-A335-27EB6858D554}"/>
          </ac:spMkLst>
        </pc:spChg>
        <pc:spChg chg="mod">
          <ac:chgData name="Michael Ziegler" userId="a2748f59-6951-4952-b2c0-56424770b9b8" providerId="ADAL" clId="{919BFAC0-9454-4B27-A4AA-480818385992}" dt="2023-10-23T14:24:29.047" v="994" actId="20577"/>
          <ac:spMkLst>
            <pc:docMk/>
            <pc:sldMk cId="726756571" sldId="318"/>
            <ac:spMk id="4" creationId="{D67C855D-086B-9E78-0636-5E9CF60588A3}"/>
          </ac:spMkLst>
        </pc:spChg>
        <pc:spChg chg="add mod">
          <ac:chgData name="Michael Ziegler" userId="a2748f59-6951-4952-b2c0-56424770b9b8" providerId="ADAL" clId="{919BFAC0-9454-4B27-A4AA-480818385992}" dt="2023-10-25T09:53:09.710" v="1489" actId="20577"/>
          <ac:spMkLst>
            <pc:docMk/>
            <pc:sldMk cId="726756571" sldId="318"/>
            <ac:spMk id="8" creationId="{7DA4F044-B97E-3139-AEC1-23E7714E6BF7}"/>
          </ac:spMkLst>
        </pc:spChg>
        <pc:spChg chg="add mod">
          <ac:chgData name="Michael Ziegler" userId="a2748f59-6951-4952-b2c0-56424770b9b8" providerId="ADAL" clId="{919BFAC0-9454-4B27-A4AA-480818385992}" dt="2023-10-25T09:54:07.989" v="1536" actId="20577"/>
          <ac:spMkLst>
            <pc:docMk/>
            <pc:sldMk cId="726756571" sldId="318"/>
            <ac:spMk id="9" creationId="{4B4607BD-A710-2694-59C2-2E5B837129F6}"/>
          </ac:spMkLst>
        </pc:spChg>
        <pc:spChg chg="add mod">
          <ac:chgData name="Michael Ziegler" userId="a2748f59-6951-4952-b2c0-56424770b9b8" providerId="ADAL" clId="{919BFAC0-9454-4B27-A4AA-480818385992}" dt="2023-10-25T09:53:55.578" v="1497" actId="1076"/>
          <ac:spMkLst>
            <pc:docMk/>
            <pc:sldMk cId="726756571" sldId="318"/>
            <ac:spMk id="10" creationId="{E55C0F82-FB09-F872-9486-6BB45FF0BF5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8E594-98F6-3A40-9CB1-890EFD882430}" type="datetimeFigureOut">
              <a:rPr lang="de-DE" smtClean="0"/>
              <a:t>16.06.2025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A8F55-2519-6F41-91E3-24F0254F6F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058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DA80C-0032-A04F-8DC3-1D9FA424B670}" type="datetimeFigureOut">
              <a:rPr lang="de-DE" smtClean="0"/>
              <a:t>16.06.2025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8BABC-F464-1C42-81DA-2E65C84DE5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02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frame.io/docs/1.4.0/introduction/entity-component-system.html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frame.io/docs/1.4.0/core/component.html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tity_component_system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tity_component_system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frame.io/docs/1.4.0/introduction/entity-component-system.html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2D59-C065-4004-B51D-83C948A28A1B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8410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hlinkClick r:id="rId3"/>
              </a:rPr>
              <a:t>Entity-</a:t>
            </a:r>
            <a:r>
              <a:rPr lang="de-CH" dirty="0" err="1">
                <a:hlinkClick r:id="rId3"/>
              </a:rPr>
              <a:t>Component</a:t>
            </a:r>
            <a:r>
              <a:rPr lang="de-CH" dirty="0">
                <a:hlinkClick r:id="rId3"/>
              </a:rPr>
              <a:t>-System – A-Frame (aframe.io)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8BABC-F464-1C42-81DA-2E65C84DE5DA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68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>
                <a:hlinkClick r:id="rId3"/>
              </a:rPr>
              <a:t>Component</a:t>
            </a:r>
            <a:r>
              <a:rPr lang="de-CH" dirty="0">
                <a:hlinkClick r:id="rId3"/>
              </a:rPr>
              <a:t> – A-Frame (aframe.io)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8BABC-F464-1C42-81DA-2E65C84DE5DA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64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CH" sz="1200" b="0" i="0" u="none" strike="noStrike" baseline="0" dirty="0">
                <a:latin typeface="VjrkynWyqsrtTimes-Roman"/>
              </a:rPr>
              <a:t>Der Begriff </a:t>
            </a:r>
            <a:r>
              <a:rPr lang="de-CH" sz="1200" b="1" i="0" u="none" strike="noStrike" baseline="0" dirty="0" err="1">
                <a:latin typeface="LsxjcxPtfrrrTimes-Bold"/>
              </a:rPr>
              <a:t>Augmented</a:t>
            </a:r>
            <a:r>
              <a:rPr lang="de-CH" sz="1200" b="1" i="0" u="none" strike="noStrike" baseline="0" dirty="0">
                <a:latin typeface="LsxjcxPtfrrrTimes-Bold"/>
              </a:rPr>
              <a:t> Reality </a:t>
            </a:r>
            <a:r>
              <a:rPr lang="de-CH" sz="1200" b="0" i="0" u="none" strike="noStrike" baseline="0" dirty="0">
                <a:latin typeface="VjrkynWyqsrtTimes-Roman"/>
              </a:rPr>
              <a:t>(AR) bezeichnet den Einsatz von IT-Systemen, um die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Wahrnehmung, beziehungsweise die Darstellung der realen, physischen Welt um virtuelle,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digitale Aspekte zu ergänzen. Digitale Informationen oder Objekte werden in das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Sichtfeld des Betrachters eingeblendet, so dass sich zum Beispiel Informationen aus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3D-Modellen, Berechnungen aus IT-Systemen oder Sensordaten mit der realen Welt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verknüpfen lassen. Exemplarisch werden einem Monteur die Arbeitsanweisungen zur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Montage eines Produkts (Texte, Zeichnungen) virtuell in das Sichtfeld seiner VR-Brille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(Virtual Reality) ergänzt. Dabei wird das Abbild der realen Umgebung mit digitalen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Zusatzinformationen angereichert. Weitere Anwendungen sind Anweisungen für die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wegeoptimierte Kommissionierung von Teilen in einem Lager oder Reparaturanweisungen.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Dadurch lassen sich Aufgaben schneller und mit weniger Fehlern erledigen, da die</a:t>
            </a:r>
          </a:p>
          <a:p>
            <a:pPr algn="l"/>
            <a:r>
              <a:rPr lang="de-CH" sz="1200" b="0" i="0" u="none" strike="noStrike" baseline="0" dirty="0">
                <a:latin typeface="VjrkynWyqsrtTimes-Roman"/>
              </a:rPr>
              <a:t>relevanten Daten kontextsensitiv vorliegen.</a:t>
            </a:r>
          </a:p>
          <a:p>
            <a:pPr algn="l"/>
            <a:endParaRPr lang="de-CH" sz="1200" b="0" i="0" u="none" strike="noStrike" baseline="0" dirty="0">
              <a:latin typeface="VjrkynWyqsrtTimes-Roman"/>
            </a:endParaRP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Auch wenn virtuelle Realität (Virtual Reality, VR) und erweiterte Realität (</a:t>
            </a:r>
            <a:r>
              <a:rPr lang="de-CH" sz="1200" b="0" i="0" u="none" strike="noStrike" baseline="0" dirty="0" err="1">
                <a:solidFill>
                  <a:srgbClr val="000000"/>
                </a:solidFill>
                <a:latin typeface="TimesLTStd-Roman4"/>
              </a:rPr>
              <a:t>Augmented</a:t>
            </a:r>
            <a:endParaRPr lang="de-CH" sz="1200" b="0" i="0" u="none" strike="noStrike" baseline="0" dirty="0">
              <a:solidFill>
                <a:srgbClr val="000000"/>
              </a:solidFill>
              <a:latin typeface="TimesLTStd-Roman4"/>
            </a:endParaRP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Reality, AR) immer mehr an Bedeutung gewinnen, so gibt es auch hier keine einheitliche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Definition dieser beiden Termini. Bei VR geht es um die Ausblendung der realen Umwelt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und die Fokussierung auf eine „in Echtzeit computergenerierten, interaktiven, virtuelle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Umgebung“.</a:t>
            </a:r>
            <a:r>
              <a:rPr lang="de-CH" sz="1200" b="0" i="0" u="none" strike="noStrike" baseline="0" dirty="0">
                <a:solidFill>
                  <a:srgbClr val="0000FB"/>
                </a:solidFill>
                <a:latin typeface="TimesLTStd-Roman4"/>
              </a:rPr>
              <a:t>63 </a:t>
            </a:r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Die Möglichkeit, dass ein Mensch in dieser virtuellen Realität interagieren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kann, ist ein wesentliches Charakteristikum von VR. Hardware- und Softwaresysteme, die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diese virtuellen Realitäten realisieren, nennt man VR-Systeme.</a:t>
            </a:r>
            <a:endParaRPr lang="de-CH" sz="1200" b="0" i="0" u="none" strike="noStrike" baseline="0" dirty="0">
              <a:solidFill>
                <a:srgbClr val="000000"/>
              </a:solidFill>
              <a:latin typeface="VjrkynWyqsrtTimes-Roman"/>
            </a:endParaRPr>
          </a:p>
          <a:p>
            <a:pPr algn="l"/>
            <a:endParaRPr lang="de-CH" sz="1200" b="0" i="0" u="none" strike="noStrike" baseline="0" dirty="0">
              <a:solidFill>
                <a:srgbClr val="000000"/>
              </a:solidFill>
              <a:latin typeface="VjrkynWyqsrtTimes-Roman"/>
            </a:endParaRP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Von der virtuellen Realität muss die erweiterte Realität abgegrenzt werden. Bei AR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geht es um die Anreichung der realen Welt mit zusätzlichen Informationen oder sonstigen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Computer-generierten Inhalten (siehe Abb. </a:t>
            </a:r>
            <a:r>
              <a:rPr lang="de-CH" sz="1200" b="0" i="0" u="none" strike="noStrike" baseline="0" dirty="0">
                <a:solidFill>
                  <a:srgbClr val="0000FB"/>
                </a:solidFill>
                <a:latin typeface="TimesLTStd-Roman4"/>
              </a:rPr>
              <a:t>3.14</a:t>
            </a:r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). Bei AR überwiegt der Anteil der realen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Welt, bei VR der Anteil der virtuellen Welt.</a:t>
            </a:r>
            <a:r>
              <a:rPr lang="de-CH" sz="1200" b="0" i="0" u="none" strike="noStrike" baseline="0" dirty="0">
                <a:solidFill>
                  <a:srgbClr val="0000FB"/>
                </a:solidFill>
                <a:latin typeface="TimesLTStd-Roman4"/>
              </a:rPr>
              <a:t>68 </a:t>
            </a:r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Kennzeichnend für AR ist, dass die zusätzlichen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Informationen und Inhalte nicht statisch sind, sondern sie sind abhängig von der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Perspektive des Nutzer, z. B. verändern sich die angezeigten Informationen, wenn man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unterschiedliche Objekte ansieht. Durch die weite Verbreitung von mobilen Geräten wie</a:t>
            </a:r>
          </a:p>
          <a:p>
            <a:pPr algn="l"/>
            <a:r>
              <a:rPr lang="de-CH" sz="1200" b="0" i="0" u="none" strike="noStrike" baseline="0" dirty="0">
                <a:solidFill>
                  <a:srgbClr val="000000"/>
                </a:solidFill>
                <a:latin typeface="TimesLTStd-Roman4"/>
              </a:rPr>
              <a:t>Smartphones und Tablets gewinnt AR in den letzten Jahren immer mehr an Bedeutung.</a:t>
            </a:r>
          </a:p>
          <a:p>
            <a:pPr algn="l"/>
            <a:endParaRPr lang="de-CH" sz="1200" b="0" i="0" u="none" strike="noStrike" baseline="0" dirty="0">
              <a:solidFill>
                <a:srgbClr val="000000"/>
              </a:solidFill>
              <a:latin typeface="TimesLTStd-Roman4"/>
            </a:endParaRPr>
          </a:p>
          <a:p>
            <a:pPr algn="l"/>
            <a:r>
              <a:rPr lang="de-CH" sz="1200" b="0" i="0" u="none" strike="noStrike" baseline="0" dirty="0">
                <a:latin typeface="TimesLTStd-Roman4"/>
              </a:rPr>
              <a:t>Bekannte Unternehmen wie Otto oder IKEA nutzen beispielsweise die erweiterte</a:t>
            </a:r>
          </a:p>
          <a:p>
            <a:pPr algn="l"/>
            <a:r>
              <a:rPr lang="de-CH" sz="1200" b="0" i="0" u="none" strike="noStrike" baseline="0" dirty="0">
                <a:latin typeface="TimesLTStd-Roman4"/>
              </a:rPr>
              <a:t>Realität, damit Kunden in ihren eigenen vier Wänden erleben können, wie ein Möbelstück</a:t>
            </a:r>
          </a:p>
          <a:p>
            <a:pPr algn="l"/>
            <a:r>
              <a:rPr lang="de-CH" sz="1200" b="0" i="0" u="none" strike="noStrike" baseline="0" dirty="0">
                <a:latin typeface="TimesLTStd-Roman4"/>
              </a:rPr>
              <a:t>dort wirken könnte.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8BABC-F464-1C42-81DA-2E65C84DE5D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89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2D59-C065-4004-B51D-83C948A28A1B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206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2D59-C065-4004-B51D-83C948A28A1B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9669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https://www.youtube.com/watch?v=ihKUoZxNClA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2D59-C065-4004-B51D-83C948A28A1B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730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https://www.youtube.com/watch?v=B-h1b4MqMHA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2D59-C065-4004-B51D-83C948A28A1B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4851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Wikipedia: </a:t>
            </a:r>
            <a:r>
              <a:rPr lang="de-CH" dirty="0">
                <a:hlinkClick r:id="rId3"/>
              </a:rPr>
              <a:t>Entity </a:t>
            </a:r>
            <a:r>
              <a:rPr lang="de-CH" dirty="0" err="1">
                <a:hlinkClick r:id="rId3"/>
              </a:rPr>
              <a:t>component</a:t>
            </a:r>
            <a:r>
              <a:rPr lang="de-CH" dirty="0">
                <a:hlinkClick r:id="rId3"/>
              </a:rPr>
              <a:t> </a:t>
            </a:r>
            <a:r>
              <a:rPr lang="de-CH" dirty="0" err="1">
                <a:hlinkClick r:id="rId3"/>
              </a:rPr>
              <a:t>system</a:t>
            </a:r>
            <a:r>
              <a:rPr lang="de-CH" dirty="0">
                <a:hlinkClick r:id="rId3"/>
              </a:rPr>
              <a:t> - Wikipedia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8BABC-F464-1C42-81DA-2E65C84DE5D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271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Wikipedia: </a:t>
            </a:r>
            <a:r>
              <a:rPr lang="de-CH" dirty="0">
                <a:hlinkClick r:id="rId3"/>
              </a:rPr>
              <a:t>Entity </a:t>
            </a:r>
            <a:r>
              <a:rPr lang="de-CH" dirty="0" err="1">
                <a:hlinkClick r:id="rId3"/>
              </a:rPr>
              <a:t>component</a:t>
            </a:r>
            <a:r>
              <a:rPr lang="de-CH" dirty="0">
                <a:hlinkClick r:id="rId3"/>
              </a:rPr>
              <a:t> </a:t>
            </a:r>
            <a:r>
              <a:rPr lang="de-CH" dirty="0" err="1">
                <a:hlinkClick r:id="rId3"/>
              </a:rPr>
              <a:t>system</a:t>
            </a:r>
            <a:r>
              <a:rPr lang="de-CH" dirty="0">
                <a:hlinkClick r:id="rId3"/>
              </a:rPr>
              <a:t> - Wikipedia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8BABC-F464-1C42-81DA-2E65C84DE5DA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949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hlinkClick r:id="rId3"/>
              </a:rPr>
              <a:t>Entity-</a:t>
            </a:r>
            <a:r>
              <a:rPr lang="de-CH" dirty="0" err="1">
                <a:hlinkClick r:id="rId3"/>
              </a:rPr>
              <a:t>Component</a:t>
            </a:r>
            <a:r>
              <a:rPr lang="de-CH" dirty="0">
                <a:hlinkClick r:id="rId3"/>
              </a:rPr>
              <a:t>-System – A-Frame (aframe.io)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8BABC-F464-1C42-81DA-2E65C84DE5DA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05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mask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" y="0"/>
            <a:ext cx="1219835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21" name="Freihandform 20"/>
          <p:cNvSpPr/>
          <p:nvPr/>
        </p:nvSpPr>
        <p:spPr>
          <a:xfrm>
            <a:off x="3975404" y="679931"/>
            <a:ext cx="8222947" cy="6187327"/>
          </a:xfrm>
          <a:custGeom>
            <a:avLst/>
            <a:gdLst>
              <a:gd name="connsiteX0" fmla="*/ 5924544 w 8222947"/>
              <a:gd name="connsiteY0" fmla="*/ 885 h 6187327"/>
              <a:gd name="connsiteX1" fmla="*/ 6308590 w 8222947"/>
              <a:gd name="connsiteY1" fmla="*/ 41571 h 6187327"/>
              <a:gd name="connsiteX2" fmla="*/ 8006972 w 8222947"/>
              <a:gd name="connsiteY2" fmla="*/ 1782211 h 6187327"/>
              <a:gd name="connsiteX3" fmla="*/ 8214187 w 8222947"/>
              <a:gd name="connsiteY3" fmla="*/ 2329511 h 6187327"/>
              <a:gd name="connsiteX4" fmla="*/ 8222947 w 8222947"/>
              <a:gd name="connsiteY4" fmla="*/ 2362752 h 6187327"/>
              <a:gd name="connsiteX5" fmla="*/ 8222947 w 8222947"/>
              <a:gd name="connsiteY5" fmla="*/ 4688892 h 6187327"/>
              <a:gd name="connsiteX6" fmla="*/ 8207914 w 8222947"/>
              <a:gd name="connsiteY6" fmla="*/ 4742881 h 6187327"/>
              <a:gd name="connsiteX7" fmla="*/ 7556423 w 8222947"/>
              <a:gd name="connsiteY7" fmla="*/ 6028617 h 6187327"/>
              <a:gd name="connsiteX8" fmla="*/ 7425161 w 8222947"/>
              <a:gd name="connsiteY8" fmla="*/ 6187327 h 6187327"/>
              <a:gd name="connsiteX9" fmla="*/ 1006577 w 8222947"/>
              <a:gd name="connsiteY9" fmla="*/ 6187327 h 6187327"/>
              <a:gd name="connsiteX10" fmla="*/ 850964 w 8222947"/>
              <a:gd name="connsiteY10" fmla="*/ 5995980 h 6187327"/>
              <a:gd name="connsiteX11" fmla="*/ 422250 w 8222947"/>
              <a:gd name="connsiteY11" fmla="*/ 5267019 h 6187327"/>
              <a:gd name="connsiteX12" fmla="*/ 142610 w 8222947"/>
              <a:gd name="connsiteY12" fmla="*/ 2830055 h 6187327"/>
              <a:gd name="connsiteX13" fmla="*/ 3539677 w 8222947"/>
              <a:gd name="connsiteY13" fmla="*/ 2265216 h 6187327"/>
              <a:gd name="connsiteX14" fmla="*/ 5924544 w 8222947"/>
              <a:gd name="connsiteY14" fmla="*/ 885 h 618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22947" h="6187327">
                <a:moveTo>
                  <a:pt x="5924544" y="885"/>
                </a:moveTo>
                <a:cubicBezTo>
                  <a:pt x="6041007" y="-3625"/>
                  <a:pt x="6168271" y="8957"/>
                  <a:pt x="6308590" y="41571"/>
                </a:cubicBezTo>
                <a:cubicBezTo>
                  <a:pt x="6952725" y="190142"/>
                  <a:pt x="7634399" y="972436"/>
                  <a:pt x="8006972" y="1782211"/>
                </a:cubicBezTo>
                <a:cubicBezTo>
                  <a:pt x="8089782" y="1962218"/>
                  <a:pt x="8158705" y="2145053"/>
                  <a:pt x="8214187" y="2329511"/>
                </a:cubicBezTo>
                <a:lnTo>
                  <a:pt x="8222947" y="2362752"/>
                </a:lnTo>
                <a:lnTo>
                  <a:pt x="8222947" y="4688892"/>
                </a:lnTo>
                <a:lnTo>
                  <a:pt x="8207914" y="4742881"/>
                </a:lnTo>
                <a:cubicBezTo>
                  <a:pt x="8067235" y="5203851"/>
                  <a:pt x="7847382" y="5639692"/>
                  <a:pt x="7556423" y="6028617"/>
                </a:cubicBezTo>
                <a:lnTo>
                  <a:pt x="7425161" y="6187327"/>
                </a:lnTo>
                <a:lnTo>
                  <a:pt x="1006577" y="6187327"/>
                </a:lnTo>
                <a:lnTo>
                  <a:pt x="850964" y="5995980"/>
                </a:lnTo>
                <a:cubicBezTo>
                  <a:pt x="686863" y="5772304"/>
                  <a:pt x="542722" y="5528860"/>
                  <a:pt x="422250" y="5267019"/>
                </a:cubicBezTo>
                <a:cubicBezTo>
                  <a:pt x="50312" y="4458802"/>
                  <a:pt x="-155418" y="3502075"/>
                  <a:pt x="142610" y="2830055"/>
                </a:cubicBezTo>
                <a:cubicBezTo>
                  <a:pt x="788131" y="1375996"/>
                  <a:pt x="2271479" y="2908304"/>
                  <a:pt x="3539677" y="2265216"/>
                </a:cubicBezTo>
                <a:cubicBezTo>
                  <a:pt x="4682264" y="1685095"/>
                  <a:pt x="4798738" y="44473"/>
                  <a:pt x="5924544" y="88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noProof="0" dirty="0">
              <a:solidFill>
                <a:schemeClr val="tx1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5642407" y="1910668"/>
            <a:ext cx="6555944" cy="4947333"/>
          </a:xfrm>
          <a:custGeom>
            <a:avLst/>
            <a:gdLst>
              <a:gd name="connsiteX0" fmla="*/ 4854063 w 6552531"/>
              <a:gd name="connsiteY0" fmla="*/ 7 h 4947333"/>
              <a:gd name="connsiteX1" fmla="*/ 5071206 w 6552531"/>
              <a:gd name="connsiteY1" fmla="*/ 27731 h 4947333"/>
              <a:gd name="connsiteX2" fmla="*/ 6551503 w 6552531"/>
              <a:gd name="connsiteY2" fmla="*/ 1809287 h 4947333"/>
              <a:gd name="connsiteX3" fmla="*/ 6552531 w 6552531"/>
              <a:gd name="connsiteY3" fmla="*/ 1812764 h 4947333"/>
              <a:gd name="connsiteX4" fmla="*/ 6552531 w 6552531"/>
              <a:gd name="connsiteY4" fmla="*/ 3922236 h 4947333"/>
              <a:gd name="connsiteX5" fmla="*/ 6508354 w 6552531"/>
              <a:gd name="connsiteY5" fmla="*/ 4056281 h 4947333"/>
              <a:gd name="connsiteX6" fmla="*/ 6167266 w 6552531"/>
              <a:gd name="connsiteY6" fmla="*/ 4753897 h 4947333"/>
              <a:gd name="connsiteX7" fmla="*/ 6033717 w 6552531"/>
              <a:gd name="connsiteY7" fmla="*/ 4947333 h 4947333"/>
              <a:gd name="connsiteX8" fmla="*/ 688221 w 6552531"/>
              <a:gd name="connsiteY8" fmla="*/ 4947333 h 4947333"/>
              <a:gd name="connsiteX9" fmla="*/ 669155 w 6552531"/>
              <a:gd name="connsiteY9" fmla="*/ 4921952 h 4947333"/>
              <a:gd name="connsiteX10" fmla="*/ 159446 w 6552531"/>
              <a:gd name="connsiteY10" fmla="*/ 3896401 h 4947333"/>
              <a:gd name="connsiteX11" fmla="*/ 44617 w 6552531"/>
              <a:gd name="connsiteY11" fmla="*/ 3440846 h 4947333"/>
              <a:gd name="connsiteX12" fmla="*/ 40529 w 6552531"/>
              <a:gd name="connsiteY12" fmla="*/ 3406626 h 4947333"/>
              <a:gd name="connsiteX13" fmla="*/ 39476 w 6552531"/>
              <a:gd name="connsiteY13" fmla="*/ 3401514 h 4947333"/>
              <a:gd name="connsiteX14" fmla="*/ 482859 w 6552531"/>
              <a:gd name="connsiteY14" fmla="*/ 1876033 h 4947333"/>
              <a:gd name="connsiteX15" fmla="*/ 896951 w 6552531"/>
              <a:gd name="connsiteY15" fmla="*/ 1759366 h 4947333"/>
              <a:gd name="connsiteX16" fmla="*/ 1369778 w 6552531"/>
              <a:gd name="connsiteY16" fmla="*/ 1839493 h 4947333"/>
              <a:gd name="connsiteX17" fmla="*/ 1408346 w 6552531"/>
              <a:gd name="connsiteY17" fmla="*/ 1854656 h 4947333"/>
              <a:gd name="connsiteX18" fmla="*/ 1515289 w 6552531"/>
              <a:gd name="connsiteY18" fmla="*/ 1876395 h 4947333"/>
              <a:gd name="connsiteX19" fmla="*/ 2860708 w 6552531"/>
              <a:gd name="connsiteY19" fmla="*/ 1855646 h 4947333"/>
              <a:gd name="connsiteX20" fmla="*/ 3877062 w 6552531"/>
              <a:gd name="connsiteY20" fmla="*/ 691198 h 4947333"/>
              <a:gd name="connsiteX21" fmla="*/ 4633989 w 6552531"/>
              <a:gd name="connsiteY21" fmla="*/ 13545 h 4947333"/>
              <a:gd name="connsiteX22" fmla="*/ 4683323 w 6552531"/>
              <a:gd name="connsiteY22" fmla="*/ 9490 h 4947333"/>
              <a:gd name="connsiteX23" fmla="*/ 4720135 w 6552531"/>
              <a:gd name="connsiteY23" fmla="*/ 11657 h 4947333"/>
              <a:gd name="connsiteX24" fmla="*/ 4746809 w 6552531"/>
              <a:gd name="connsiteY24" fmla="*/ 6469 h 4947333"/>
              <a:gd name="connsiteX25" fmla="*/ 4854063 w 6552531"/>
              <a:gd name="connsiteY25" fmla="*/ 7 h 49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52531" h="4947333">
                <a:moveTo>
                  <a:pt x="4854063" y="7"/>
                </a:moveTo>
                <a:cubicBezTo>
                  <a:pt x="4925952" y="311"/>
                  <a:pt x="4998520" y="9743"/>
                  <a:pt x="5071206" y="27731"/>
                </a:cubicBezTo>
                <a:cubicBezTo>
                  <a:pt x="5652694" y="171645"/>
                  <a:pt x="6241767" y="863160"/>
                  <a:pt x="6551503" y="1809287"/>
                </a:cubicBezTo>
                <a:lnTo>
                  <a:pt x="6552531" y="1812764"/>
                </a:lnTo>
                <a:lnTo>
                  <a:pt x="6552531" y="3922236"/>
                </a:lnTo>
                <a:lnTo>
                  <a:pt x="6508354" y="4056281"/>
                </a:lnTo>
                <a:cubicBezTo>
                  <a:pt x="6420252" y="4303320"/>
                  <a:pt x="6305352" y="4537096"/>
                  <a:pt x="6167266" y="4753897"/>
                </a:cubicBezTo>
                <a:lnTo>
                  <a:pt x="6033717" y="4947333"/>
                </a:lnTo>
                <a:lnTo>
                  <a:pt x="688221" y="4947333"/>
                </a:lnTo>
                <a:lnTo>
                  <a:pt x="669155" y="4921952"/>
                </a:lnTo>
                <a:cubicBezTo>
                  <a:pt x="462010" y="4623316"/>
                  <a:pt x="290452" y="4280274"/>
                  <a:pt x="159446" y="3896401"/>
                </a:cubicBezTo>
                <a:cubicBezTo>
                  <a:pt x="110759" y="3753734"/>
                  <a:pt x="70478" y="3595787"/>
                  <a:pt x="44617" y="3440846"/>
                </a:cubicBezTo>
                <a:lnTo>
                  <a:pt x="40529" y="3406626"/>
                </a:lnTo>
                <a:lnTo>
                  <a:pt x="39476" y="3401514"/>
                </a:lnTo>
                <a:cubicBezTo>
                  <a:pt x="-78551" y="2709645"/>
                  <a:pt x="67748" y="2122061"/>
                  <a:pt x="482859" y="1876033"/>
                </a:cubicBezTo>
                <a:cubicBezTo>
                  <a:pt x="607393" y="1802224"/>
                  <a:pt x="747277" y="1764396"/>
                  <a:pt x="896951" y="1759366"/>
                </a:cubicBezTo>
                <a:cubicBezTo>
                  <a:pt x="1046624" y="1754337"/>
                  <a:pt x="1206087" y="1782107"/>
                  <a:pt x="1369778" y="1839493"/>
                </a:cubicBezTo>
                <a:lnTo>
                  <a:pt x="1408346" y="1854656"/>
                </a:lnTo>
                <a:lnTo>
                  <a:pt x="1515289" y="1876395"/>
                </a:lnTo>
                <a:cubicBezTo>
                  <a:pt x="1867428" y="1960511"/>
                  <a:pt x="2467079" y="2053179"/>
                  <a:pt x="2860708" y="1855646"/>
                </a:cubicBezTo>
                <a:cubicBezTo>
                  <a:pt x="3254336" y="1658114"/>
                  <a:pt x="3625995" y="1062372"/>
                  <a:pt x="3877062" y="691198"/>
                </a:cubicBezTo>
                <a:cubicBezTo>
                  <a:pt x="4155238" y="279949"/>
                  <a:pt x="4374413" y="55026"/>
                  <a:pt x="4633989" y="13545"/>
                </a:cubicBezTo>
                <a:cubicBezTo>
                  <a:pt x="4650213" y="10953"/>
                  <a:pt x="4666671" y="9635"/>
                  <a:pt x="4683323" y="9490"/>
                </a:cubicBezTo>
                <a:lnTo>
                  <a:pt x="4720135" y="11657"/>
                </a:lnTo>
                <a:lnTo>
                  <a:pt x="4746809" y="6469"/>
                </a:lnTo>
                <a:cubicBezTo>
                  <a:pt x="4782344" y="1985"/>
                  <a:pt x="4818118" y="-145"/>
                  <a:pt x="4854063" y="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38700" y="3239457"/>
            <a:ext cx="6790944" cy="1097269"/>
          </a:xfrm>
        </p:spPr>
        <p:txBody>
          <a:bodyPr lIns="0" tIns="0" bIns="0" anchor="b">
            <a:normAutofit/>
          </a:bodyPr>
          <a:lstStyle>
            <a:lvl1pPr>
              <a:lnSpc>
                <a:spcPct val="100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Headline title slide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833464" y="5641975"/>
            <a:ext cx="1445099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1200">
                <a:latin typeface="+mn-lt"/>
              </a:defRPr>
            </a:lvl1pPr>
          </a:lstStyle>
          <a:p>
            <a:fld id="{7822CA26-B862-477C-A0B7-D56E44FDAC2B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69B772D-4EEB-40F5-B989-5B158C414958}"/>
              </a:ext>
            </a:extLst>
          </p:cNvPr>
          <p:cNvSpPr/>
          <p:nvPr/>
        </p:nvSpPr>
        <p:spPr>
          <a:xfrm>
            <a:off x="0" y="6723258"/>
            <a:ext cx="12198350" cy="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2A818FE7-2817-4CCE-892B-6DE76AF6C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8699" y="6200774"/>
            <a:ext cx="5541757" cy="42134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noProof="0" dirty="0"/>
              <a:t>Department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8700" y="4410388"/>
            <a:ext cx="6790944" cy="8603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33464" y="5342714"/>
            <a:ext cx="5546993" cy="184666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>
            <a:lvl1pPr marL="0" marR="0" indent="0" algn="l" defTabSz="609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</a:defRPr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7912" indent="0">
              <a:buNone/>
              <a:defRPr/>
            </a:lvl4pPr>
            <a:lvl5pPr marL="1438275" indent="0">
              <a:buNone/>
              <a:defRPr/>
            </a:lvl5pPr>
          </a:lstStyle>
          <a:p>
            <a:pPr marL="0" marR="0" lvl="0" indent="0" algn="l" defTabSz="609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1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name last name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35" y="1376363"/>
            <a:ext cx="3767857" cy="15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94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7335">
          <p15:clr>
            <a:srgbClr val="FBAE40"/>
          </p15:clr>
        </p15:guide>
        <p15:guide id="3" pos="3048">
          <p15:clr>
            <a:srgbClr val="FBAE40"/>
          </p15:clr>
        </p15:guide>
        <p15:guide id="4" orient="horz" pos="14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/>
              <a:t>Topic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Title content slide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0F3839F-A513-4C80-B025-0AA87F2B8DDF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6660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14D2-3644-487C-9C78-FD6C8ADED3D4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4216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l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-1"/>
            <a:ext cx="12198350" cy="6200775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noProof="0" dirty="0"/>
              <a:t>Click on the placeholder to insert picture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4D0C143-9F95-4384-A861-61474FFDDA67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6125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Aufzählung Spiegel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6"/>
          <p:cNvSpPr>
            <a:spLocks noGrp="1"/>
          </p:cNvSpPr>
          <p:nvPr>
            <p:ph type="title"/>
          </p:nvPr>
        </p:nvSpPr>
        <p:spPr>
          <a:xfrm>
            <a:off x="539019" y="928670"/>
            <a:ext cx="11088973" cy="615396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rgbClr val="332E2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de-CH" noProof="0" dirty="0"/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1798" y="1857366"/>
            <a:ext cx="11054755" cy="4572011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2000" baseline="0">
                <a:solidFill>
                  <a:srgbClr val="332E29"/>
                </a:solidFill>
                <a:latin typeface="+mn-lt"/>
              </a:defRPr>
            </a:lvl1pPr>
            <a:lvl2pPr marL="266700" indent="-266700">
              <a:buFont typeface="Wingdings" pitchFamily="2" charset="2"/>
              <a:buChar char="§"/>
              <a:defRPr sz="2000" baseline="0">
                <a:solidFill>
                  <a:srgbClr val="332E29"/>
                </a:solidFill>
                <a:latin typeface="+mn-lt"/>
              </a:defRPr>
            </a:lvl2pPr>
            <a:lvl3pPr marL="541338" indent="-274638">
              <a:buFont typeface="Wingdings" pitchFamily="2" charset="2"/>
              <a:buChar char="§"/>
              <a:defRPr sz="1800" baseline="0">
                <a:solidFill>
                  <a:srgbClr val="332E29"/>
                </a:solidFill>
                <a:latin typeface="+mn-lt"/>
              </a:defRPr>
            </a:lvl3pPr>
            <a:lvl4pPr marL="808038" indent="-266700">
              <a:buFont typeface="Wingdings" pitchFamily="2" charset="2"/>
              <a:buChar char="§"/>
              <a:defRPr sz="1600">
                <a:solidFill>
                  <a:srgbClr val="332E29"/>
                </a:solidFill>
                <a:latin typeface="+mn-lt"/>
              </a:defRPr>
            </a:lvl4pPr>
            <a:lvl5pPr marL="1074738" indent="-266700">
              <a:buFont typeface="Wingdings" pitchFamily="2" charset="2"/>
              <a:buChar char="§"/>
              <a:defRPr sz="1400">
                <a:solidFill>
                  <a:srgbClr val="332E29"/>
                </a:solidFill>
                <a:latin typeface="+mn-lt"/>
              </a:defRPr>
            </a:lvl5pPr>
            <a:lvl6pPr marL="1341438" indent="-266700">
              <a:buFont typeface="Wingdings" pitchFamily="2" charset="2"/>
              <a:buChar char="§"/>
              <a:defRPr sz="1200" baseline="0">
                <a:solidFill>
                  <a:srgbClr val="332E29"/>
                </a:solidFill>
              </a:defRPr>
            </a:lvl6pPr>
          </a:lstStyle>
          <a:p>
            <a:pPr lvl="0"/>
            <a:r>
              <a:rPr lang="de-CH" noProof="0" dirty="0"/>
              <a:t>Mustertext – Fliesstext ohne Einrückung auf Folgezeile (Listenebene 1), die Listebenen 2 bis 4 sind mit hierarchisch eingerückten Spiegelpunkten versehen, wobei die Schriftgrösse zur nachfolgenden Stufe jeweils um 2 Punkte abnimmt. Die quadratischen Spiegelpunkte sind unter dem Menüpunkt „Aufzählungszeichen“ anzuwählen.</a:t>
            </a:r>
          </a:p>
          <a:p>
            <a:pPr lvl="1"/>
            <a:r>
              <a:rPr lang="de-CH" noProof="0" dirty="0"/>
              <a:t>Musteraufzählung erste Ebene (Listenebene 2)</a:t>
            </a:r>
          </a:p>
          <a:p>
            <a:pPr lvl="2"/>
            <a:r>
              <a:rPr lang="de-CH" noProof="0" dirty="0"/>
              <a:t>Zweite Ebene (Listenebene 3)</a:t>
            </a:r>
          </a:p>
          <a:p>
            <a:pPr lvl="3"/>
            <a:r>
              <a:rPr lang="de-CH" noProof="0" dirty="0"/>
              <a:t>Dritte Ebene (Listenebene 4)</a:t>
            </a:r>
          </a:p>
          <a:p>
            <a:pPr lvl="4"/>
            <a:r>
              <a:rPr lang="de-CH" noProof="0" dirty="0"/>
              <a:t>Vierte Ebene (Listenebene 5)</a:t>
            </a:r>
          </a:p>
        </p:txBody>
      </p:sp>
    </p:spTree>
    <p:extLst>
      <p:ext uri="{BB962C8B-B14F-4D97-AF65-F5344CB8AC3E}">
        <p14:creationId xmlns:p14="http://schemas.microsoft.com/office/powerpoint/2010/main" val="91714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 descr="Hier Titelbild einfügen" title="Titelbild">
            <a:extLst>
              <a:ext uri="{FF2B5EF4-FFF2-40B4-BE49-F238E27FC236}">
                <a16:creationId xmlns:a16="http://schemas.microsoft.com/office/drawing/2014/main" id="{1DE6A71F-9A5B-4F1D-A226-20EDC05C37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8350" cy="5772670"/>
          </a:xfrm>
          <a:prstGeom prst="rect">
            <a:avLst/>
          </a:prstGeom>
          <a:solidFill>
            <a:schemeClr val="bg2"/>
          </a:solidFill>
        </p:spPr>
        <p:txBody>
          <a:bodyPr lIns="216000" tIns="108000" anchor="t" anchorCtr="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noProof="0" dirty="0"/>
              <a:t>Hint: Insert image bevor entering titles.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38531" y="3427353"/>
            <a:ext cx="5957391" cy="797311"/>
          </a:xfrm>
          <a:solidFill>
            <a:srgbClr val="FFFFFF">
              <a:alpha val="80000"/>
            </a:srgbClr>
          </a:solidFill>
        </p:spPr>
        <p:txBody>
          <a:bodyPr wrap="square" lIns="108000" tIns="72000" rIns="108000" bIns="108000" anchor="b" anchorCtr="0">
            <a:spAutoFit/>
          </a:bodyPr>
          <a:lstStyle>
            <a:lvl1pPr algn="l">
              <a:lnSpc>
                <a:spcPct val="100000"/>
              </a:lnSpc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Headline title slide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486401" y="6453187"/>
            <a:ext cx="3906416" cy="17938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27B0A7-A7FA-4886-8B63-23EDB00DDAE7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8043DE-5E81-43FD-995B-4B17DF0265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7514" y="4224664"/>
            <a:ext cx="4064000" cy="489534"/>
          </a:xfrm>
          <a:prstGeom prst="rect">
            <a:avLst/>
          </a:prstGeom>
          <a:solidFill>
            <a:srgbClr val="D72864">
              <a:alpha val="80000"/>
            </a:srgbClr>
          </a:solidFill>
        </p:spPr>
        <p:txBody>
          <a:bodyPr wrap="square" lIns="108000" tIns="72000" rIns="108000" bIns="108000" anchor="t" anchorCtr="0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1" y="5949950"/>
            <a:ext cx="3906416" cy="5032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609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  <a:lvl2pPr marL="360362" indent="0">
              <a:buNone/>
              <a:defRPr/>
            </a:lvl2pPr>
            <a:lvl3pPr marL="719138" indent="0">
              <a:buNone/>
              <a:defRPr/>
            </a:lvl3pPr>
            <a:lvl4pPr marL="1077912" indent="0">
              <a:buNone/>
              <a:defRPr/>
            </a:lvl4pPr>
            <a:lvl5pPr marL="1438275" indent="0">
              <a:buNone/>
              <a:defRPr/>
            </a:lvl5pPr>
          </a:lstStyle>
          <a:p>
            <a:pPr marL="0" marR="0" lvl="0" indent="0" algn="l" defTabSz="609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1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name last name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A818FE7-2817-4CCE-892B-6DE76AF6C5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450" y="5949950"/>
            <a:ext cx="4320721" cy="647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noProof="0" dirty="0"/>
              <a:t>Department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56" y="5754010"/>
            <a:ext cx="2631519" cy="11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2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08">
          <p15:clr>
            <a:srgbClr val="FBAE40"/>
          </p15:clr>
        </p15:guide>
        <p15:guide id="2" pos="2663">
          <p15:clr>
            <a:srgbClr val="FBAE40"/>
          </p15:clr>
        </p15:guide>
        <p15:guide id="3" orient="horz" pos="2659">
          <p15:clr>
            <a:srgbClr val="FBAE40"/>
          </p15:clr>
        </p15:guide>
        <p15:guide id="8" pos="5223">
          <p15:clr>
            <a:srgbClr val="FBAE40"/>
          </p15:clr>
        </p15:guide>
        <p15:guide id="9" orient="horz" pos="3748">
          <p15:clr>
            <a:srgbClr val="FBAE40"/>
          </p15:clr>
        </p15:guide>
        <p15:guide id="10" pos="3366">
          <p15:clr>
            <a:srgbClr val="FBAE40"/>
          </p15:clr>
        </p15:guide>
        <p15:guide id="11" pos="345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E272-CBFC-440B-B062-D834D696C8F6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Mixed Reality in the Web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6494462" y="333375"/>
            <a:ext cx="5365751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noProof="0" dirty="0"/>
              <a:t>Click on the placeholder to insert picture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49" y="2213149"/>
            <a:ext cx="5364164" cy="1917733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333375"/>
            <a:ext cx="5364163" cy="183515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 baseline="0"/>
            </a:lvl1pPr>
          </a:lstStyle>
          <a:p>
            <a:r>
              <a:rPr lang="en-US" noProof="0" dirty="0"/>
              <a:t>Title section slide</a:t>
            </a:r>
          </a:p>
        </p:txBody>
      </p:sp>
    </p:spTree>
    <p:extLst>
      <p:ext uri="{BB962C8B-B14F-4D97-AF65-F5344CB8AC3E}">
        <p14:creationId xmlns:p14="http://schemas.microsoft.com/office/powerpoint/2010/main" val="136050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850783"/>
            <a:ext cx="12198350" cy="2349992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noProof="0" dirty="0"/>
              <a:t>Click on the placeholder to insert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333375"/>
            <a:ext cx="11053763" cy="183515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Title section slide</a:t>
            </a:r>
          </a:p>
        </p:txBody>
      </p:sp>
      <p:sp>
        <p:nvSpPr>
          <p:cNvPr id="6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50" y="2213149"/>
            <a:ext cx="7371633" cy="1398501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E160535-69C9-481D-9141-F27C4ABEC9E5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2190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36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6450" y="1449387"/>
            <a:ext cx="11053763" cy="4751387"/>
          </a:xfrm>
          <a:prstGeom prst="rect">
            <a:avLst/>
          </a:prstGeom>
        </p:spPr>
        <p:txBody>
          <a:bodyPr numCol="2" spcCol="288000">
            <a:normAutofit/>
          </a:bodyPr>
          <a:lstStyle>
            <a:lvl1pPr marL="342900" marR="0" indent="-342900" algn="l" defTabSz="609768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/>
              <a:defRPr sz="2000" baseline="0"/>
            </a:lvl1pPr>
            <a:lvl2pPr marL="360363" indent="-360363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  <a:defRPr sz="2000" b="1" baseline="0"/>
            </a:lvl2pPr>
            <a:lvl3pPr marL="628650" indent="-2682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aseline="0"/>
            </a:lvl3pPr>
            <a:lvl4pPr marL="895350" indent="-206375">
              <a:spcBef>
                <a:spcPts val="400"/>
              </a:spcBef>
              <a:spcAft>
                <a:spcPts val="0"/>
              </a:spcAft>
              <a:defRPr/>
            </a:lvl4pPr>
            <a:lvl5pPr marL="1163638" indent="-230188">
              <a:spcBef>
                <a:spcPts val="4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noProof="0" dirty="0"/>
              <a:t>Chapter 1 [level 1]</a:t>
            </a:r>
          </a:p>
          <a:p>
            <a:pPr lvl="1"/>
            <a:r>
              <a:rPr lang="en-US" noProof="0" dirty="0"/>
              <a:t>Chapter 2 active [level 2]</a:t>
            </a:r>
          </a:p>
          <a:p>
            <a:pPr lvl="2"/>
            <a:r>
              <a:rPr lang="en-US" noProof="0" dirty="0"/>
              <a:t>Subchapter 1 [level 3]</a:t>
            </a:r>
          </a:p>
          <a:p>
            <a:pPr lvl="2"/>
            <a:r>
              <a:rPr lang="en-US" noProof="0" dirty="0"/>
              <a:t>Subchapter 2 [level 3]</a:t>
            </a:r>
          </a:p>
          <a:p>
            <a:pPr marL="342900" marR="0" lvl="0" indent="-342900" algn="l" defTabSz="609768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Chapter 3 [level 1]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E42ADF-F5B2-43B8-AB96-1EFC272BC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68" y="6244316"/>
            <a:ext cx="1340225" cy="629524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806450" y="333376"/>
            <a:ext cx="11053763" cy="287337"/>
          </a:xfrm>
        </p:spPr>
        <p:txBody>
          <a:bodyPr/>
          <a:lstStyle>
            <a:lvl1pPr>
              <a:defRPr lang="de-DE" sz="2000" b="1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Enter agenda title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0436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Title content slide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1" hasCustomPrompt="1"/>
          </p:nvPr>
        </p:nvSpPr>
        <p:spPr>
          <a:xfrm>
            <a:off x="806450" y="1449388"/>
            <a:ext cx="11053763" cy="4751387"/>
          </a:xfrm>
        </p:spPr>
        <p:txBody>
          <a:bodyPr/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Topic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3B1CB22-002D-4DCB-9ED8-C685F702C52A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3275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6450" y="692150"/>
            <a:ext cx="11053763" cy="684213"/>
          </a:xfrm>
        </p:spPr>
        <p:txBody>
          <a:bodyPr/>
          <a:lstStyle/>
          <a:p>
            <a:r>
              <a:rPr lang="en-US" noProof="0" dirty="0"/>
              <a:t>Title content slide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Topic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6" hasCustomPrompt="1"/>
          </p:nvPr>
        </p:nvSpPr>
        <p:spPr>
          <a:xfrm>
            <a:off x="806450" y="1449388"/>
            <a:ext cx="5364163" cy="4751387"/>
          </a:xfrm>
        </p:spPr>
        <p:txBody>
          <a:bodyPr/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</p:txBody>
      </p:sp>
      <p:sp>
        <p:nvSpPr>
          <p:cNvPr id="11" name="Inhaltsplatzhalter 6"/>
          <p:cNvSpPr>
            <a:spLocks noGrp="1"/>
          </p:cNvSpPr>
          <p:nvPr>
            <p:ph sz="quarter" idx="27" hasCustomPrompt="1"/>
          </p:nvPr>
        </p:nvSpPr>
        <p:spPr>
          <a:xfrm>
            <a:off x="6496050" y="1449388"/>
            <a:ext cx="5364163" cy="4751387"/>
          </a:xfrm>
        </p:spPr>
        <p:txBody>
          <a:bodyPr/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97617D44-CFD9-48D2-8842-CFAC3C732E9F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7685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451" y="1449388"/>
            <a:ext cx="5364576" cy="358775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/>
              <a:t>Heading</a:t>
            </a:r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05072" y="1449388"/>
            <a:ext cx="5353967" cy="358775"/>
          </a:xfrm>
          <a:prstGeom prst="rect">
            <a:avLst/>
          </a:prstGeom>
        </p:spPr>
        <p:txBody>
          <a:bodyPr t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dirty="0"/>
              <a:t>Heading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11053764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Topic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Title content slide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5" hasCustomPrompt="1"/>
          </p:nvPr>
        </p:nvSpPr>
        <p:spPr>
          <a:xfrm>
            <a:off x="806450" y="1881188"/>
            <a:ext cx="5364163" cy="4319587"/>
          </a:xfrm>
        </p:spPr>
        <p:txBody>
          <a:bodyPr/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</p:txBody>
      </p:sp>
      <p:sp>
        <p:nvSpPr>
          <p:cNvPr id="15" name="Inhaltsplatzhalter 4"/>
          <p:cNvSpPr>
            <a:spLocks noGrp="1"/>
          </p:cNvSpPr>
          <p:nvPr>
            <p:ph sz="quarter" idx="26" hasCustomPrompt="1"/>
          </p:nvPr>
        </p:nvSpPr>
        <p:spPr>
          <a:xfrm>
            <a:off x="6494463" y="1881188"/>
            <a:ext cx="5364163" cy="4319587"/>
          </a:xfrm>
        </p:spPr>
        <p:txBody>
          <a:bodyPr/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5E1F016A-6E3E-43AD-BC8F-F1C7292B2F9B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6247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7431782" y="333375"/>
            <a:ext cx="4428432" cy="5867400"/>
          </a:xfrm>
          <a:prstGeom prst="rect">
            <a:avLst/>
          </a:prstGeom>
          <a:solidFill>
            <a:schemeClr val="bg2"/>
          </a:solidFill>
        </p:spPr>
        <p:txBody>
          <a:bodyPr lIns="216000" tIns="10800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noProof="0" dirty="0"/>
              <a:t>Click on the placeholder to insert picture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22" hasCustomPrompt="1"/>
          </p:nvPr>
        </p:nvSpPr>
        <p:spPr>
          <a:xfrm>
            <a:off x="806450" y="1449388"/>
            <a:ext cx="6337300" cy="4751387"/>
          </a:xfrm>
        </p:spPr>
        <p:txBody>
          <a:bodyPr/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9B420C7-7824-4382-99B3-E842F4995A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449" y="334039"/>
            <a:ext cx="6337301" cy="28667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Topic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806451" y="692150"/>
            <a:ext cx="6337300" cy="684213"/>
          </a:xfrm>
        </p:spPr>
        <p:txBody>
          <a:bodyPr/>
          <a:lstStyle/>
          <a:p>
            <a:r>
              <a:rPr lang="en-US" noProof="0" dirty="0"/>
              <a:t>Title content slide</a:t>
            </a:r>
            <a:endParaRPr lang="de-CH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C6250A5A-7986-41A8-8F4B-F6A6BFDC3DBA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2903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platzhalter 1"/>
          <p:cNvSpPr>
            <a:spLocks noGrp="1"/>
          </p:cNvSpPr>
          <p:nvPr>
            <p:ph type="title"/>
          </p:nvPr>
        </p:nvSpPr>
        <p:spPr>
          <a:xfrm>
            <a:off x="806450" y="692150"/>
            <a:ext cx="11053763" cy="684213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noProof="0" dirty="0"/>
              <a:t>Title content slide</a:t>
            </a: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DCCF8EB6-970F-4B91-8E46-5B6411EAA2E4}"/>
              </a:ext>
            </a:extLst>
          </p:cNvPr>
          <p:cNvCxnSpPr>
            <a:cxnSpLocks/>
          </p:cNvCxnSpPr>
          <p:nvPr/>
        </p:nvCxnSpPr>
        <p:spPr>
          <a:xfrm>
            <a:off x="802958" y="6454845"/>
            <a:ext cx="5875" cy="40315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atumsplatzhalter 2">
            <a:extLst>
              <a:ext uri="{FF2B5EF4-FFF2-40B4-BE49-F238E27FC236}">
                <a16:creationId xmlns:a16="http://schemas.microsoft.com/office/drawing/2014/main" id="{DD859570-9479-4CD6-9E5E-B8BCB591E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4464" y="6453187"/>
            <a:ext cx="3376650" cy="17938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/>
            </a:lvl1pPr>
          </a:lstStyle>
          <a:p>
            <a:fld id="{D7DFCD0C-84EF-4F2B-A649-BA7ED4670653}" type="datetime3">
              <a:rPr lang="en-US" smtClean="0"/>
              <a:t>23 June 2025</a:t>
            </a:fld>
            <a:endParaRPr lang="de-CH" dirty="0"/>
          </a:p>
        </p:txBody>
      </p:sp>
      <p:sp>
        <p:nvSpPr>
          <p:cNvPr id="52" name="Fußzeilenplatzhalter 3">
            <a:extLst>
              <a:ext uri="{FF2B5EF4-FFF2-40B4-BE49-F238E27FC236}">
                <a16:creationId xmlns:a16="http://schemas.microsoft.com/office/drawing/2014/main" id="{2A1BCD4E-392B-40D0-9259-9419E7635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50" y="6454845"/>
            <a:ext cx="5364163" cy="332663"/>
          </a:xfrm>
          <a:prstGeom prst="rect">
            <a:avLst/>
          </a:prstGeom>
        </p:spPr>
        <p:txBody>
          <a:bodyPr lIns="108000" tIns="0" rIns="0" bIns="0"/>
          <a:lstStyle>
            <a:lvl1pPr algn="l">
              <a:defRPr sz="1200"/>
            </a:lvl1pPr>
          </a:lstStyle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53" name="Foliennummernplatzhalter 4">
            <a:extLst>
              <a:ext uri="{FF2B5EF4-FFF2-40B4-BE49-F238E27FC236}">
                <a16:creationId xmlns:a16="http://schemas.microsoft.com/office/drawing/2014/main" id="{F6E723C3-915C-402C-9570-E97A66A8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8996" y="6453187"/>
            <a:ext cx="537454" cy="179387"/>
          </a:xfrm>
          <a:prstGeom prst="rect">
            <a:avLst/>
          </a:prstGeom>
        </p:spPr>
        <p:txBody>
          <a:bodyPr lIns="0" tIns="0" rIns="108000" bIns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EAC321B-7500-4259-A00F-915439A35E1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E42ADF-F5B2-43B8-AB96-1EFC272BC70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468" y="6244316"/>
            <a:ext cx="1340225" cy="629524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802958" y="1449388"/>
            <a:ext cx="11057254" cy="47513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7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hf hdr="0" dt="0"/>
  <p:txStyles>
    <p:titleStyle>
      <a:lvl1pPr algn="l" defTabSz="609768" rtl="0" eaLnBrk="1" latinLnBrk="0" hangingPunct="1">
        <a:lnSpc>
          <a:spcPct val="120000"/>
        </a:lnSpc>
        <a:spcBef>
          <a:spcPct val="0"/>
        </a:spcBef>
        <a:buNone/>
        <a:defRPr sz="32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609768" rtl="0" eaLnBrk="1" latinLnBrk="0" hangingPunct="1">
        <a:lnSpc>
          <a:spcPct val="11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609768" rtl="0" eaLnBrk="1" latinLnBrk="0" hangingPunct="1">
        <a:lnSpc>
          <a:spcPct val="110000"/>
        </a:lnSpc>
        <a:spcBef>
          <a:spcPts val="12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609768" rtl="0" eaLnBrk="1" latinLnBrk="0" hangingPunct="1">
        <a:lnSpc>
          <a:spcPct val="110000"/>
        </a:lnSpc>
        <a:spcBef>
          <a:spcPts val="1200"/>
        </a:spcBef>
        <a:buSzPct val="90000"/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609768" rtl="0" eaLnBrk="1" latinLnBrk="0" hangingPunct="1">
        <a:lnSpc>
          <a:spcPct val="110000"/>
        </a:lnSpc>
        <a:spcBef>
          <a:spcPts val="12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marR="0" indent="-252000" algn="l" defTabSz="609768" rtl="0" eaLnBrk="1" fontAlgn="auto" latinLnBrk="0" hangingPunct="1">
        <a:lnSpc>
          <a:spcPct val="110000"/>
        </a:lnSpc>
        <a:spcBef>
          <a:spcPts val="12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12000" indent="-252000" algn="l" defTabSz="611188" rtl="0" eaLnBrk="1" latinLnBrk="0" hangingPunct="1">
        <a:lnSpc>
          <a:spcPct val="110000"/>
        </a:lnSpc>
        <a:spcBef>
          <a:spcPts val="1200"/>
        </a:spcBef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52000" algn="l" defTabSz="609768" rtl="0" eaLnBrk="1" latinLnBrk="0" hangingPunct="1">
        <a:lnSpc>
          <a:spcPct val="110000"/>
        </a:lnSpc>
        <a:spcBef>
          <a:spcPts val="12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257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025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68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35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03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71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838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606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373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141" algn="l" defTabSz="6097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08">
          <p15:clr>
            <a:srgbClr val="547EBF"/>
          </p15:clr>
        </p15:guide>
        <p15:guide id="7" pos="7471">
          <p15:clr>
            <a:srgbClr val="547EBF"/>
          </p15:clr>
        </p15:guide>
        <p15:guide id="8" orient="horz" pos="210">
          <p15:clr>
            <a:srgbClr val="547EBF"/>
          </p15:clr>
        </p15:guide>
        <p15:guide id="9" orient="horz" pos="4065">
          <p15:clr>
            <a:srgbClr val="C35EA4"/>
          </p15:clr>
        </p15:guide>
        <p15:guide id="10" orient="horz" pos="4156" userDrawn="1">
          <p15:clr>
            <a:srgbClr val="547EBF"/>
          </p15:clr>
        </p15:guide>
        <p15:guide id="12" orient="horz" pos="391">
          <p15:clr>
            <a:srgbClr val="C35EA4"/>
          </p15:clr>
        </p15:guide>
        <p15:guide id="13" orient="horz" pos="913">
          <p15:clr>
            <a:srgbClr val="C35EA4"/>
          </p15:clr>
        </p15:guide>
        <p15:guide id="14" orient="horz" pos="3906">
          <p15:clr>
            <a:srgbClr val="C35EA4"/>
          </p15:clr>
        </p15:guide>
        <p15:guide id="15" pos="3987">
          <p15:clr>
            <a:srgbClr val="9FCC3B"/>
          </p15:clr>
        </p15:guide>
        <p15:guide id="16" pos="4091">
          <p15:clr>
            <a:srgbClr val="C35EA4"/>
          </p15:clr>
        </p15:guide>
        <p15:guide id="17" pos="3887">
          <p15:clr>
            <a:srgbClr val="C35EA4"/>
          </p15:clr>
        </p15:guide>
        <p15:guide id="18" orient="horz" pos="867">
          <p15:clr>
            <a:srgbClr val="C35EA4"/>
          </p15:clr>
        </p15:guide>
        <p15:guide id="19" orient="horz" pos="436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\\argos.fhsg.ch\users$\bma\Lehre\IKVR\media\Microsoft%20HoloLens%20Review%20mind%20blowing%20Augmented%20Reality!.mp4" TargetMode="External"/><Relationship Id="rId1" Type="http://schemas.microsoft.com/office/2007/relationships/media" Target="file:///\\argos.fhsg.ch\users$\bma\Lehre\IKVR\media\Microsoft%20HoloLens%20Review%20mind%20blowing%20Augmented%20Reality!.mp4" TargetMode="External"/><Relationship Id="rId6" Type="http://schemas.openxmlformats.org/officeDocument/2006/relationships/hyperlink" Target="https://www.youtube.com/watch?v=ihKUoZxNClA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hyperlink" Target="https://www.omt.de/e-commerce/augmented-reality-im-e-commerc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koda-storyboard.com/de/pressemitteilungen-archive/skoda-auto-testet-augmented-reality-brillen-zur-maschinenwartung-und-fuer-technische-schulungen/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hyperlink" Target="https://www.nbcnews.com/mach/science/what-vr-devices-apps-turn-real-world-virtual-ncna85700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Reality in the Web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A-Frame, Three.js and </a:t>
            </a:r>
            <a:r>
              <a:rPr lang="en-US" dirty="0" err="1"/>
              <a:t>WebXR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7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Core Components</a:t>
            </a:r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3AB3A44-4790-F4E9-E6AA-F04566588A2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6255D4C-33CE-B2ED-8035-F372C48F7F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335626A6-BBB0-4233-8FBC-6462978121DD}" type="slidenum">
              <a:rPr lang="de-CH" smtClean="0"/>
              <a:pPr>
                <a:defRPr/>
              </a:pPr>
              <a:t>10</a:t>
            </a:fld>
            <a:endParaRPr lang="de-CH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09BCD0C-D5E0-4721-8DC0-E6A730BC759D}"/>
              </a:ext>
            </a:extLst>
          </p:cNvPr>
          <p:cNvSpPr/>
          <p:nvPr/>
        </p:nvSpPr>
        <p:spPr>
          <a:xfrm>
            <a:off x="2383302" y="2181850"/>
            <a:ext cx="3602676" cy="1641275"/>
          </a:xfrm>
          <a:prstGeom prst="rect">
            <a:avLst/>
          </a:prstGeom>
          <a:solidFill>
            <a:srgbClr val="00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200" b="1" dirty="0"/>
              <a:t>Tracking</a:t>
            </a:r>
            <a:endParaRPr lang="de-CH" sz="3200" b="1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5A3EBD0-CE1D-45F9-844B-20BC992A5ABD}"/>
              </a:ext>
            </a:extLst>
          </p:cNvPr>
          <p:cNvSpPr/>
          <p:nvPr/>
        </p:nvSpPr>
        <p:spPr>
          <a:xfrm>
            <a:off x="6222331" y="2181850"/>
            <a:ext cx="3602676" cy="1641275"/>
          </a:xfrm>
          <a:prstGeom prst="rect">
            <a:avLst/>
          </a:prstGeom>
          <a:solidFill>
            <a:srgbClr val="00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200" b="1" dirty="0"/>
              <a:t>Display</a:t>
            </a:r>
            <a:endParaRPr lang="de-CH" sz="3200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E4D9DC9-478C-4036-9F92-5F78FF6A1A76}"/>
              </a:ext>
            </a:extLst>
          </p:cNvPr>
          <p:cNvSpPr/>
          <p:nvPr/>
        </p:nvSpPr>
        <p:spPr>
          <a:xfrm>
            <a:off x="2383302" y="4047984"/>
            <a:ext cx="3602676" cy="1641275"/>
          </a:xfrm>
          <a:prstGeom prst="rect">
            <a:avLst/>
          </a:prstGeom>
          <a:solidFill>
            <a:srgbClr val="00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200" b="1" dirty="0"/>
              <a:t>Input Devices</a:t>
            </a:r>
            <a:endParaRPr lang="de-CH" sz="3200" b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E348344-AE4B-42D6-AF52-E9AADEF88C71}"/>
              </a:ext>
            </a:extLst>
          </p:cNvPr>
          <p:cNvSpPr/>
          <p:nvPr/>
        </p:nvSpPr>
        <p:spPr>
          <a:xfrm>
            <a:off x="6222331" y="4047985"/>
            <a:ext cx="3602676" cy="1641275"/>
          </a:xfrm>
          <a:prstGeom prst="rect">
            <a:avLst/>
          </a:prstGeom>
          <a:solidFill>
            <a:srgbClr val="00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200" b="1" dirty="0"/>
              <a:t>Developer Tools</a:t>
            </a:r>
            <a:endParaRPr lang="de-CH" sz="3200" b="1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8A02B0F-77F2-4BA3-AF04-9EA35D343202}"/>
              </a:ext>
            </a:extLst>
          </p:cNvPr>
          <p:cNvSpPr/>
          <p:nvPr/>
        </p:nvSpPr>
        <p:spPr>
          <a:xfrm>
            <a:off x="1774826" y="3929063"/>
            <a:ext cx="8486775" cy="19288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31A3253E-6247-6329-C629-91C855CD7A8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9166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1D1FD-8562-4680-963E-AAE22AB4C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Tracking </a:t>
            </a:r>
            <a:r>
              <a:rPr lang="de-AT" dirty="0" err="1"/>
              <a:t>through</a:t>
            </a:r>
            <a:r>
              <a:rPr lang="de-AT" dirty="0"/>
              <a:t> </a:t>
            </a:r>
            <a:r>
              <a:rPr lang="de-AT" dirty="0" err="1"/>
              <a:t>Geo</a:t>
            </a:r>
            <a:r>
              <a:rPr lang="de-AT" dirty="0"/>
              <a:t> Sensors</a:t>
            </a:r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251B8B6-8CEB-01A3-A2A7-A20B7A5D8D8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1" y="1449388"/>
            <a:ext cx="5632450" cy="4751387"/>
          </a:xfrm>
        </p:spPr>
        <p:txBody>
          <a:bodyPr>
            <a:normAutofit lnSpcReduction="10000"/>
          </a:bodyPr>
          <a:lstStyle/>
          <a:p>
            <a:r>
              <a:rPr lang="de-CH" dirty="0"/>
              <a:t>GPS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location</a:t>
            </a:r>
            <a:r>
              <a:rPr lang="de-CH" dirty="0"/>
              <a:t> </a:t>
            </a:r>
            <a:r>
              <a:rPr lang="de-CH" dirty="0" err="1"/>
              <a:t>determination</a:t>
            </a:r>
            <a:endParaRPr lang="de-CH" dirty="0"/>
          </a:p>
          <a:p>
            <a:r>
              <a:rPr lang="de-CH" dirty="0"/>
              <a:t>Compass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direction</a:t>
            </a:r>
            <a:r>
              <a:rPr lang="de-CH" dirty="0"/>
              <a:t> </a:t>
            </a:r>
            <a:r>
              <a:rPr lang="de-CH" dirty="0" err="1"/>
              <a:t>determination</a:t>
            </a:r>
            <a:endParaRPr lang="de-CH" dirty="0"/>
          </a:p>
          <a:p>
            <a:r>
              <a:rPr lang="de-CH" dirty="0" err="1"/>
              <a:t>Acceleration</a:t>
            </a:r>
            <a:r>
              <a:rPr lang="de-CH" dirty="0"/>
              <a:t> </a:t>
            </a:r>
            <a:r>
              <a:rPr lang="de-CH" dirty="0" err="1"/>
              <a:t>sensors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inclination</a:t>
            </a:r>
            <a:r>
              <a:rPr lang="de-CH" dirty="0"/>
              <a:t> </a:t>
            </a:r>
            <a:r>
              <a:rPr lang="de-CH" dirty="0" err="1"/>
              <a:t>determination</a:t>
            </a:r>
            <a:endParaRPr lang="de-CH" dirty="0"/>
          </a:p>
          <a:p>
            <a:r>
              <a:rPr lang="de-CH" dirty="0"/>
              <a:t>Digital </a:t>
            </a:r>
            <a:r>
              <a:rPr lang="de-CH" dirty="0" err="1"/>
              <a:t>content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displayed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georeferenced</a:t>
            </a:r>
            <a:endParaRPr lang="de-CH" dirty="0"/>
          </a:p>
          <a:p>
            <a:r>
              <a:rPr lang="de-CH" dirty="0"/>
              <a:t>Advantages</a:t>
            </a:r>
          </a:p>
          <a:p>
            <a:pPr lvl="1"/>
            <a:r>
              <a:rPr lang="de-CH" dirty="0" err="1"/>
              <a:t>Relatively</a:t>
            </a:r>
            <a:r>
              <a:rPr lang="de-CH" dirty="0"/>
              <a:t> easy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implement</a:t>
            </a:r>
            <a:endParaRPr lang="de-CH" dirty="0"/>
          </a:p>
          <a:p>
            <a:pPr lvl="1"/>
            <a:r>
              <a:rPr lang="de-CH" dirty="0"/>
              <a:t>Low </a:t>
            </a:r>
            <a:r>
              <a:rPr lang="de-CH" dirty="0" err="1"/>
              <a:t>hardware</a:t>
            </a:r>
            <a:r>
              <a:rPr lang="de-CH" dirty="0"/>
              <a:t> </a:t>
            </a:r>
            <a:r>
              <a:rPr lang="de-CH" dirty="0" err="1"/>
              <a:t>requirements</a:t>
            </a:r>
            <a:endParaRPr lang="de-CH" dirty="0"/>
          </a:p>
          <a:p>
            <a:r>
              <a:rPr lang="de-CH" dirty="0" err="1"/>
              <a:t>Disadvantages</a:t>
            </a:r>
            <a:endParaRPr lang="de-CH" dirty="0"/>
          </a:p>
          <a:p>
            <a:pPr lvl="1"/>
            <a:r>
              <a:rPr lang="de-CH" dirty="0" err="1"/>
              <a:t>Inaccurate</a:t>
            </a:r>
            <a:r>
              <a:rPr lang="de-CH" dirty="0"/>
              <a:t>, </a:t>
            </a:r>
            <a:r>
              <a:rPr lang="de-CH" dirty="0" err="1"/>
              <a:t>less</a:t>
            </a:r>
            <a:r>
              <a:rPr lang="de-CH" dirty="0"/>
              <a:t> robust </a:t>
            </a:r>
            <a:r>
              <a:rPr lang="de-CH" dirty="0" err="1"/>
              <a:t>tracking</a:t>
            </a:r>
            <a:endParaRPr lang="de-CH" dirty="0"/>
          </a:p>
          <a:p>
            <a:pPr lvl="1"/>
            <a:r>
              <a:rPr lang="de-CH" dirty="0" err="1"/>
              <a:t>Ignores</a:t>
            </a:r>
            <a:r>
              <a:rPr lang="de-CH" dirty="0"/>
              <a:t> </a:t>
            </a:r>
            <a:r>
              <a:rPr lang="de-CH" dirty="0" err="1"/>
              <a:t>occlusions</a:t>
            </a:r>
            <a:r>
              <a:rPr lang="de-CH" dirty="0"/>
              <a:t> </a:t>
            </a:r>
            <a:r>
              <a:rPr lang="de-CH" dirty="0" err="1"/>
              <a:t>caused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buildings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B6AE04-17F3-476B-A12E-667C4BD46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81"/>
          <a:stretch/>
        </p:blipFill>
        <p:spPr>
          <a:xfrm>
            <a:off x="6594475" y="1857366"/>
            <a:ext cx="5200650" cy="4572011"/>
          </a:xfrm>
          <a:prstGeom prst="rect">
            <a:avLst/>
          </a:prstGeom>
          <a:solidFill>
            <a:srgbClr val="005E9B"/>
          </a:solidFill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8151443B-3E66-409D-BBB8-C7E48558F9DC}"/>
              </a:ext>
            </a:extLst>
          </p:cNvPr>
          <p:cNvSpPr/>
          <p:nvPr/>
        </p:nvSpPr>
        <p:spPr>
          <a:xfrm rot="11056864">
            <a:off x="7169789" y="2607071"/>
            <a:ext cx="2386320" cy="2196425"/>
          </a:xfrm>
          <a:prstGeom prst="triangle">
            <a:avLst/>
          </a:prstGeom>
          <a:solidFill>
            <a:srgbClr val="005E9B">
              <a:alpha val="5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39038A9-00A7-43AE-9F81-5491EB3503D0}"/>
              </a:ext>
            </a:extLst>
          </p:cNvPr>
          <p:cNvCxnSpPr>
            <a:cxnSpLocks/>
          </p:cNvCxnSpPr>
          <p:nvPr/>
        </p:nvCxnSpPr>
        <p:spPr>
          <a:xfrm flipV="1">
            <a:off x="8272463" y="4227507"/>
            <a:ext cx="84137" cy="577854"/>
          </a:xfrm>
          <a:prstGeom prst="straightConnector1">
            <a:avLst/>
          </a:prstGeom>
          <a:solidFill>
            <a:srgbClr val="005E9B">
              <a:alpha val="50000"/>
            </a:srgbClr>
          </a:solidFill>
          <a:ln w="38100">
            <a:solidFill>
              <a:srgbClr val="005E9B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7B8B9DA3-EF96-4AF7-90F6-D87488ECCAAE}"/>
              </a:ext>
            </a:extLst>
          </p:cNvPr>
          <p:cNvSpPr/>
          <p:nvPr/>
        </p:nvSpPr>
        <p:spPr>
          <a:xfrm>
            <a:off x="8194675" y="4721225"/>
            <a:ext cx="168275" cy="168275"/>
          </a:xfrm>
          <a:prstGeom prst="ellipse">
            <a:avLst/>
          </a:prstGeom>
          <a:solidFill>
            <a:srgbClr val="669EC3"/>
          </a:solidFill>
          <a:ln w="38100">
            <a:solidFill>
              <a:srgbClr val="005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C655D65-79B1-7773-6FAC-39D8303422E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2A9199E-55E7-3C22-B4D7-05E15FF489B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BC9476A-AC00-6962-3095-234715B379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759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F99AE5-EC70-16B8-C28D-2E369038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F3AFED8-7544-D915-276B-0C271CC75BE5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4BFF36-7814-3557-2175-5D0A05AD9C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7170" name="Picture 2" descr="https://3pqucg35uzjnjg0ji38maplh-wpengine.netdna-ssl.com/wp-content/uploads/2017/11/augument-reality-UX.jpg">
            <a:extLst>
              <a:ext uri="{FF2B5EF4-FFF2-40B4-BE49-F238E27FC236}">
                <a16:creationId xmlns:a16="http://schemas.microsoft.com/office/drawing/2014/main" id="{5E4354D9-6A78-4076-B31E-086D5B39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290285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BEBEE1A-028A-CA1F-BE68-578D336A131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407E029-A606-EC00-8F1F-17F155F6832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2904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08E70-1B80-4EE4-9574-588C219C4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Tracking </a:t>
            </a:r>
            <a:r>
              <a:rPr lang="de-AT" dirty="0" err="1"/>
              <a:t>through</a:t>
            </a:r>
            <a:r>
              <a:rPr lang="de-AT" dirty="0"/>
              <a:t> Image Recognition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CE58D2-A8A9-A5A4-E74B-24CDF4E8FE46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06DBF6-1D3E-0BE1-3A14-F529B2A119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D5DB0F1-0653-4D8C-A838-E7C648307FA5}"/>
              </a:ext>
            </a:extLst>
          </p:cNvPr>
          <p:cNvSpPr/>
          <p:nvPr/>
        </p:nvSpPr>
        <p:spPr>
          <a:xfrm>
            <a:off x="2383302" y="2181850"/>
            <a:ext cx="3602676" cy="1641275"/>
          </a:xfrm>
          <a:prstGeom prst="rect">
            <a:avLst/>
          </a:prstGeom>
          <a:solidFill>
            <a:srgbClr val="00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200" b="1" dirty="0"/>
              <a:t>AR Marker</a:t>
            </a:r>
            <a:endParaRPr lang="de-CH" sz="3200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77FD7F8-1EED-4956-966E-85280652FEA5}"/>
              </a:ext>
            </a:extLst>
          </p:cNvPr>
          <p:cNvSpPr/>
          <p:nvPr/>
        </p:nvSpPr>
        <p:spPr>
          <a:xfrm>
            <a:off x="6222331" y="2181850"/>
            <a:ext cx="3602676" cy="1641275"/>
          </a:xfrm>
          <a:prstGeom prst="rect">
            <a:avLst/>
          </a:prstGeom>
          <a:solidFill>
            <a:srgbClr val="00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200" b="1" dirty="0"/>
              <a:t>Natural Features</a:t>
            </a:r>
            <a:endParaRPr lang="de-CH" sz="3200" b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644CAFE-1066-4C9C-AD46-DA88F0E7DBC5}"/>
              </a:ext>
            </a:extLst>
          </p:cNvPr>
          <p:cNvSpPr/>
          <p:nvPr/>
        </p:nvSpPr>
        <p:spPr>
          <a:xfrm>
            <a:off x="4297837" y="3976547"/>
            <a:ext cx="3602676" cy="1641275"/>
          </a:xfrm>
          <a:prstGeom prst="rect">
            <a:avLst/>
          </a:prstGeom>
          <a:solidFill>
            <a:srgbClr val="00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200" b="1" dirty="0"/>
              <a:t>SLAM</a:t>
            </a:r>
            <a:endParaRPr lang="de-CH" sz="3200" b="1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054C50-7AE4-595F-69AE-3A48EF45124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572EFD8-E0E7-0BE6-6845-A0EC1ADDA6A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27917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05258-A24B-4120-94F1-4957FD83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AR Marker</a:t>
            </a:r>
            <a:endParaRPr lang="de-CH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D452E95-AC6B-7956-EED6-AF963D63BFF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2794F68-86B7-CB7A-89CE-EF3A66955F4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2DD0E6-4FB8-4B2A-85A6-E8ADB4F1A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6" y="1857365"/>
            <a:ext cx="11538857" cy="4441982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225C87-F16C-77FD-FC9B-B6AF4302842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90FEA6-B121-A9E6-86A3-4E3C8D1C8DF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1919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D7B39E9-8947-3523-95FC-65E93598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2DB6528-0206-4DD2-EDAD-FAC22D8E45D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9B8F49-CFE7-9EFD-F7D8-BCCE271826B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4100" name="Picture 4" descr="http://letzgro.net/wp-content/uploads/2016/05/Example-of-augmented-reality.jpg">
            <a:extLst>
              <a:ext uri="{FF2B5EF4-FFF2-40B4-BE49-F238E27FC236}">
                <a16:creationId xmlns:a16="http://schemas.microsoft.com/office/drawing/2014/main" id="{29B464BA-2B10-4521-A431-33AE95A5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462180"/>
            <a:ext cx="12192000" cy="816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02D55A0-2CA1-E798-0558-CEDC68178DD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1BA611-648A-4B55-2001-B50A0718590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1302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9BBD2C4-4F7C-4CDC-1362-3BAFB165D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E76471D-2361-52FE-F45E-769087AFD58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19F44A-82B8-9B79-BC3B-65E9D5DB409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3074" name="Picture 2" descr="http://www.augmentedrealitytrends.com/wp-content/uploads/2014/09/Desk-Less-Work-Environment.jpg">
            <a:extLst>
              <a:ext uri="{FF2B5EF4-FFF2-40B4-BE49-F238E27FC236}">
                <a16:creationId xmlns:a16="http://schemas.microsoft.com/office/drawing/2014/main" id="{367ED936-5990-4F30-8181-222B7AE18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406401"/>
            <a:ext cx="12192000" cy="812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3EF2D2B-F938-51EE-ABDB-748C817287B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61CDF5-F563-08E2-FEAE-A70B6787034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6877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27FFFAC-CC53-18C0-DCDE-44013374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Detection</a:t>
            </a:r>
            <a:r>
              <a:rPr lang="de-AT" dirty="0"/>
              <a:t> Pipeline </a:t>
            </a:r>
            <a:r>
              <a:rPr lang="de-AT" dirty="0" err="1"/>
              <a:t>for</a:t>
            </a:r>
            <a:r>
              <a:rPr lang="de-AT" dirty="0"/>
              <a:t> Mobile </a:t>
            </a:r>
            <a:r>
              <a:rPr lang="de-AT" dirty="0" err="1"/>
              <a:t>Augmented</a:t>
            </a:r>
            <a:r>
              <a:rPr lang="de-AT" dirty="0"/>
              <a:t> Reality</a:t>
            </a:r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D5E1E23-0884-3536-D554-625E99B74465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D642F6E-1B7D-434C-373B-7DD413B36DA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49CE83-D5AF-44E1-8CFB-2B8C67500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08" y="1857366"/>
            <a:ext cx="9193339" cy="4566959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F8A2DAA-BF53-C799-F4B5-2BC29B37487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F8DBA1-6B3D-C0CD-6198-84E25277F94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39158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3D0E95-B0C4-4327-AA02-768BBD646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Natural Feature Tracking</a:t>
            </a:r>
            <a:endParaRPr lang="de-CH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32518D5-70C3-E96E-822C-AA5AFDD8CFC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/>
              <a:t>Identification of so-called natural features, i.e., distinctive image elements</a:t>
            </a:r>
          </a:p>
          <a:p>
            <a:r>
              <a:rPr lang="en-US" dirty="0"/>
              <a:t>Description of these natural features using “descriptors”</a:t>
            </a:r>
          </a:p>
          <a:p>
            <a:r>
              <a:rPr lang="en-US" dirty="0"/>
              <a:t>Important: rotation and scale invariant!</a:t>
            </a:r>
            <a:endParaRPr lang="de-CH" dirty="0"/>
          </a:p>
        </p:txBody>
      </p:sp>
      <p:pic>
        <p:nvPicPr>
          <p:cNvPr id="1026" name="Picture 2" descr="http://ivt.sourceforge.net/demos/HarrisSIFTDemo.png">
            <a:extLst>
              <a:ext uri="{FF2B5EF4-FFF2-40B4-BE49-F238E27FC236}">
                <a16:creationId xmlns:a16="http://schemas.microsoft.com/office/drawing/2014/main" id="{455C4491-3F58-48AB-BE72-E7F3BC462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20620" r="884" b="1412"/>
          <a:stretch/>
        </p:blipFill>
        <p:spPr bwMode="auto">
          <a:xfrm>
            <a:off x="2070100" y="3310765"/>
            <a:ext cx="8058151" cy="30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820229-00C1-118B-7196-6952AD7AE58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93598A-261F-57A4-41F5-360DD3D3563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A106D96-D26C-E918-87FB-7EC424DF31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784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886DF89-CC3B-5B87-0FF7-FFB734FE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E53CF4F-42DB-6B00-CB74-2DD189FA7D2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FE20B4F-C06C-83D0-5586-B7FABF9C68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15362" name="Picture 2" descr="https://amasf.org/wp-content/uploads/2014/08/ikea1.jpg">
            <a:extLst>
              <a:ext uri="{FF2B5EF4-FFF2-40B4-BE49-F238E27FC236}">
                <a16:creationId xmlns:a16="http://schemas.microsoft.com/office/drawing/2014/main" id="{137E8663-FEB3-4D2B-8DF4-B016F3FBD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b="4793"/>
          <a:stretch/>
        </p:blipFill>
        <p:spPr bwMode="auto">
          <a:xfrm>
            <a:off x="31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81DD0F-8BDF-A91D-8858-9425D8B1486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2F26FC-79B4-162B-9C35-8E2E9C68A2C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2791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759F990-0D81-40C1-B7B9-CCE52D2D0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43900E-9FB4-B762-FEDC-4B8DF6010A9A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/>
              <a:t>An Introduction to Mixed Reality</a:t>
            </a:r>
          </a:p>
          <a:p>
            <a:r>
              <a:rPr lang="en-US" dirty="0"/>
              <a:t>Technical Foundations of Augmented and Virtual Reality</a:t>
            </a:r>
          </a:p>
          <a:p>
            <a:r>
              <a:rPr lang="en-US" dirty="0"/>
              <a:t>MR Technology for the Web: A-Frame, Three.js and </a:t>
            </a:r>
            <a:r>
              <a:rPr lang="en-US" dirty="0" err="1"/>
              <a:t>WebXR</a:t>
            </a:r>
            <a:endParaRPr lang="en-US" dirty="0"/>
          </a:p>
          <a:p>
            <a:r>
              <a:rPr lang="en-US" dirty="0"/>
              <a:t>Fundamentals of A-Frame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4F83908-1CFB-458B-9643-3CF5106C8F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numCol="1"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9107E1-CE94-0E4A-9683-98856D813DC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B6617-00F1-0457-1B4E-7F36C5755E9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5903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5E2F1-33AA-4D4B-9348-851B720B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SLAM</a:t>
            </a: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0DC1C9A-61F3-5759-6919-61154EC35D7B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/>
              <a:t>Simultaneous Localization and Mapping</a:t>
            </a:r>
          </a:p>
          <a:p>
            <a:r>
              <a:rPr lang="en-US" dirty="0"/>
              <a:t>Origins in robotics, </a:t>
            </a:r>
            <a:r>
              <a:rPr lang="en-US" dirty="0" err="1"/>
              <a:t>markerless</a:t>
            </a:r>
            <a:r>
              <a:rPr lang="en-US" dirty="0"/>
              <a:t> tracking!</a:t>
            </a:r>
            <a:endParaRPr lang="de-CH" dirty="0"/>
          </a:p>
        </p:txBody>
      </p:sp>
      <p:pic>
        <p:nvPicPr>
          <p:cNvPr id="8194" name="Picture 2" descr="http://www.pirobot.org/blog/0015/map-1b.png">
            <a:extLst>
              <a:ext uri="{FF2B5EF4-FFF2-40B4-BE49-F238E27FC236}">
                <a16:creationId xmlns:a16="http://schemas.microsoft.com/office/drawing/2014/main" id="{D7843A49-726A-474C-9132-4AAE3852E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54" y="2720717"/>
            <a:ext cx="5930320" cy="35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62BA1C-F350-9A6E-B54A-66451B18D286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D9DD75-F6FB-7E11-55D3-31F4A54771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BFE9BA9-9979-435E-5197-C2382D1E4D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5787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984D6-142E-351B-B054-805BA53B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6DFCCF-6DC3-6A42-2F22-BF36B497B40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6B44DB8-0A26-1CC4-D00F-6C10E86FA2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6146" name="Picture 2" descr="http://www.vudream.com/wp-content/uploads/2017/07/Usens-.jpeg">
            <a:extLst>
              <a:ext uri="{FF2B5EF4-FFF2-40B4-BE49-F238E27FC236}">
                <a16:creationId xmlns:a16="http://schemas.microsoft.com/office/drawing/2014/main" id="{38448EAA-D367-4B0D-9201-B22E93C85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44983"/>
            <a:ext cx="12192000" cy="7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66A96C-C2D7-92FD-79D9-7FAADF57DA2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26BFD2-C5A9-0E1A-FDD5-9657A2ACA79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9369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Displays</a:t>
            </a: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6101CC-623B-FCCA-A83F-EC375297188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8A983D8-0A7F-CCA5-1570-4D99E02981D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335626A6-BBB0-4233-8FBC-6462978121DD}" type="slidenum">
              <a:rPr lang="de-CH" smtClean="0"/>
              <a:pPr>
                <a:defRPr/>
              </a:pPr>
              <a:t>22</a:t>
            </a:fld>
            <a:endParaRPr lang="de-CH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AB8D120-FF6D-4F35-907A-58C1B87A33BA}"/>
              </a:ext>
            </a:extLst>
          </p:cNvPr>
          <p:cNvSpPr txBox="1">
            <a:spLocks/>
          </p:cNvSpPr>
          <p:nvPr/>
        </p:nvSpPr>
        <p:spPr>
          <a:xfrm>
            <a:off x="574675" y="2786744"/>
            <a:ext cx="11049000" cy="3642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kern="1200" baseline="0">
                <a:solidFill>
                  <a:srgbClr val="332E29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 baseline="0">
                <a:solidFill>
                  <a:srgbClr val="332E29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 baseline="0">
                <a:solidFill>
                  <a:srgbClr val="332E29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332E29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332E29"/>
                </a:solidFill>
                <a:latin typeface="+mn-lt"/>
                <a:ea typeface="+mn-ea"/>
                <a:cs typeface="+mn-cs"/>
              </a:defRPr>
            </a:lvl5pPr>
            <a:lvl6pPr marL="134143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200" kern="1200" baseline="0">
                <a:solidFill>
                  <a:srgbClr val="332E29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AT" sz="4000" dirty="0" err="1"/>
              <a:t>How</a:t>
            </a:r>
            <a:r>
              <a:rPr lang="de-AT" sz="4000" dirty="0"/>
              <a:t> </a:t>
            </a:r>
            <a:r>
              <a:rPr lang="de-AT" sz="4000" dirty="0" err="1"/>
              <a:t>to</a:t>
            </a:r>
            <a:r>
              <a:rPr lang="de-AT" sz="4000" dirty="0"/>
              <a:t> </a:t>
            </a:r>
            <a:r>
              <a:rPr lang="de-AT" sz="4000" dirty="0" err="1"/>
              <a:t>consume</a:t>
            </a:r>
            <a:r>
              <a:rPr lang="de-AT" sz="4000" dirty="0"/>
              <a:t> Mixed Reality </a:t>
            </a:r>
            <a:r>
              <a:rPr lang="de-AT" sz="4000" dirty="0" err="1"/>
              <a:t>content</a:t>
            </a:r>
            <a:r>
              <a:rPr lang="de-AT" sz="4000" dirty="0"/>
              <a:t>?</a:t>
            </a:r>
            <a:endParaRPr lang="de-CH" sz="140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9614F8-CDBC-EDFF-87BF-62744752221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0690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8C7BE-16C4-8984-9E7E-73DB883F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246435-3851-78F6-8B69-DC73ABF6F404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1E41C6E-4854-59E4-AEF4-08AEF08920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3074" name="Picture 2" descr="https://i.ytimg.com/vi/smMvEVAVTAc/maxresdefault.jpg">
            <a:extLst>
              <a:ext uri="{FF2B5EF4-FFF2-40B4-BE49-F238E27FC236}">
                <a16:creationId xmlns:a16="http://schemas.microsoft.com/office/drawing/2014/main" id="{927CC2B5-B630-4446-8A5D-233772492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4D970F-1E43-593A-7F03-5B66D1E7097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0C5547-5279-BF27-EAEF-8D9484814F9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4455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CD882F6-5683-7470-9E4F-1FF665BB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292B0CA-F35D-5E7B-E5C2-277FBEE847A6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52E804-1A3E-6813-9D85-2A8238FC42C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6146" name="Picture 2" descr="http://glass-apps.org/wp-content/uploads/2013/06/google-glass1.jpg">
            <a:extLst>
              <a:ext uri="{FF2B5EF4-FFF2-40B4-BE49-F238E27FC236}">
                <a16:creationId xmlns:a16="http://schemas.microsoft.com/office/drawing/2014/main" id="{FC334936-3C41-4F88-9ADC-BE2E9323D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299" y="0"/>
            <a:ext cx="12852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0B48D2B-F979-583E-49DB-399C5FF6BD5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61CE7EA-3763-FA74-F81E-75D5460D667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3203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6012B53-388D-121C-4411-A35AED46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874822D-943A-D34E-39F3-F5B252AB1D4C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D89E171-1F96-132B-7FB3-C2F22F5A94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985975-D150-4581-9135-943EBE6B9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335" y="0"/>
            <a:ext cx="12304510" cy="68580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A60882F-4A3C-3349-3E71-F88821803A9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8715C7F-93D1-1E60-59D4-DF170E065E0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7913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5F283-4D00-4FC7-9DBD-294511C0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Hololens</a:t>
            </a:r>
            <a:endParaRPr lang="de-CH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87262B0-A101-8C2A-928A-0331C4D305E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152EF44-F864-E23C-354A-013771CE2BA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4" name="Picture 2" descr="https://compass-ssl.surface.com/assets/f5/2a/f52a1f76-0640-4a37-a650-51b0902f8427.jpg?n=Buy_Panel_1920.jpg">
            <a:extLst>
              <a:ext uri="{FF2B5EF4-FFF2-40B4-BE49-F238E27FC236}">
                <a16:creationId xmlns:a16="http://schemas.microsoft.com/office/drawing/2014/main" id="{697BF967-4600-4510-951D-7DB58292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429" y="2011245"/>
            <a:ext cx="7353250" cy="275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gigantico.net/images/HoloLens/hololens-loop-gigantico.gif">
            <a:extLst>
              <a:ext uri="{FF2B5EF4-FFF2-40B4-BE49-F238E27FC236}">
                <a16:creationId xmlns:a16="http://schemas.microsoft.com/office/drawing/2014/main" id="{E0A4D282-EB84-487F-969B-42D3C22F6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857365"/>
            <a:ext cx="105727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223DE12-56F0-E545-AC28-BAF257129EB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C66BE4-34E8-41D5-7AB7-F9CDEBB193C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132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E60C92-7BF2-FBBE-FC37-6A1CE4555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6C8B26-FF8C-8313-CEAE-8D2A79D9F1C6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9FBC1B-2B3F-41A7-8560-13B72DC195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pic>
        <p:nvPicPr>
          <p:cNvPr id="5" name="Microsoft HoloLens Review mind blowing Augmented Reality!">
            <a:hlinkClick r:id="" action="ppaction://media"/>
            <a:extLst>
              <a:ext uri="{FF2B5EF4-FFF2-40B4-BE49-F238E27FC236}">
                <a16:creationId xmlns:a16="http://schemas.microsoft.com/office/drawing/2014/main" id="{506474F8-79AD-4923-9999-42FA7777D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450" y="692150"/>
            <a:ext cx="8691562" cy="4889004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FD520C-5AC9-9D45-1649-90D8C72C862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4CC0E4-0463-2A51-2DEA-77E41438A84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5A4588-C196-04A2-625F-A1E88414EFBA}"/>
              </a:ext>
            </a:extLst>
          </p:cNvPr>
          <p:cNvSpPr txBox="1"/>
          <p:nvPr/>
        </p:nvSpPr>
        <p:spPr>
          <a:xfrm>
            <a:off x="806450" y="5892998"/>
            <a:ext cx="6100762" cy="307777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de-CH" sz="1400" dirty="0">
                <a:hlinkClick r:id="rId6"/>
              </a:rPr>
              <a:t>https://www.youtube.com/watch?v=ihKUoZxNClA</a:t>
            </a:r>
            <a:r>
              <a:rPr lang="de-CH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166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6F8E6-52D7-164D-B2B5-755CFA868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8846AB-5868-64F9-75DE-F76B573762A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9D65F-6B54-0C04-4FEE-7BD350F843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8D3E2FAB-F3FD-4E93-964C-B73BD5411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7"/>
          <a:stretch/>
        </p:blipFill>
        <p:spPr bwMode="auto">
          <a:xfrm>
            <a:off x="3175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47C07AB-984F-4AA3-9F67-E37B10EBBA8E}"/>
              </a:ext>
            </a:extLst>
          </p:cNvPr>
          <p:cNvSpPr/>
          <p:nvPr/>
        </p:nvSpPr>
        <p:spPr>
          <a:xfrm>
            <a:off x="541915" y="5795963"/>
            <a:ext cx="1886551" cy="5678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tx1"/>
                </a:solidFill>
              </a:rPr>
              <a:t>Magic </a:t>
            </a:r>
            <a:r>
              <a:rPr lang="de-AT" b="1" dirty="0" err="1">
                <a:solidFill>
                  <a:schemeClr val="tx1"/>
                </a:solidFill>
              </a:rPr>
              <a:t>Leap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CC5808-2F8C-960F-2D7A-86C63E66BB6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6040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7128E-FFF5-C7B9-D13F-E3F63AA35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49" y="692150"/>
            <a:ext cx="11053763" cy="684213"/>
          </a:xfrm>
        </p:spPr>
        <p:txBody>
          <a:bodyPr/>
          <a:lstStyle/>
          <a:p>
            <a:r>
              <a:rPr lang="de-CH" dirty="0"/>
              <a:t>A-Frame, Three.js and </a:t>
            </a:r>
            <a:r>
              <a:rPr lang="de-CH" dirty="0" err="1"/>
              <a:t>WebXR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4A1D61-A581-33F2-6605-D90E697A0D2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CB20D2F-B5EE-EC6D-BDDC-09644E196D0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931595-B2B3-56B8-CB81-75F4F1A036D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68A8BC7-36CD-2179-A91F-E7E3AAA3367C}"/>
              </a:ext>
            </a:extLst>
          </p:cNvPr>
          <p:cNvSpPr/>
          <p:nvPr/>
        </p:nvSpPr>
        <p:spPr>
          <a:xfrm>
            <a:off x="1277007" y="1613340"/>
            <a:ext cx="6768662" cy="23175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A-Frame is a web framework for building virtual reality (VR) experiences. A-Frame is based on top of HTML, the core is a powerful entity-component framework that provides a declarative, extensible, and composable structure to three.js.</a:t>
            </a:r>
            <a:endParaRPr lang="de-CH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923375D-B956-2D5D-B485-20AD9765AF26}"/>
              </a:ext>
            </a:extLst>
          </p:cNvPr>
          <p:cNvSpPr/>
          <p:nvPr/>
        </p:nvSpPr>
        <p:spPr>
          <a:xfrm>
            <a:off x="1277007" y="4340774"/>
            <a:ext cx="6768662" cy="1387366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Three.js is a cross-browser JavaScript library and application programming interface (API) used to create and display animated 3D computer graphics in a web browser using WebGL.</a:t>
            </a:r>
            <a:endParaRPr lang="de-CH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EFE03DB-2FEF-C6FE-E419-A93D7C648695}"/>
              </a:ext>
            </a:extLst>
          </p:cNvPr>
          <p:cNvSpPr/>
          <p:nvPr/>
        </p:nvSpPr>
        <p:spPr>
          <a:xfrm>
            <a:off x="8581696" y="1613340"/>
            <a:ext cx="1849821" cy="411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A-Frame uses the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WebXR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API to gain access to VR headset sensor data (position, orientation) to transform the camera and to render content directly to VR headsets.</a:t>
            </a:r>
            <a:endParaRPr lang="de-CH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WebXR API - Gamechanger for WebAR development - Design4Real">
            <a:extLst>
              <a:ext uri="{FF2B5EF4-FFF2-40B4-BE49-F238E27FC236}">
                <a16:creationId xmlns:a16="http://schemas.microsoft.com/office/drawing/2014/main" id="{523F0F49-7155-1D72-F88D-FA61E980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530" y="1419178"/>
            <a:ext cx="1616841" cy="3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25B640C-428B-2C58-0760-24AAF7BF5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25" y="1275464"/>
            <a:ext cx="1705085" cy="532038"/>
          </a:xfrm>
          <a:prstGeom prst="rect">
            <a:avLst/>
          </a:prstGeom>
        </p:spPr>
      </p:pic>
      <p:pic>
        <p:nvPicPr>
          <p:cNvPr id="1028" name="Picture 4" descr="10 Best Three JS examples from threejs.org">
            <a:extLst>
              <a:ext uri="{FF2B5EF4-FFF2-40B4-BE49-F238E27FC236}">
                <a16:creationId xmlns:a16="http://schemas.microsoft.com/office/drawing/2014/main" id="{709AAE2F-0005-1111-3CDF-4454819D9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89" y="3967556"/>
            <a:ext cx="1380687" cy="69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4B002695-E731-1887-BD6D-0EFD29FDF051}"/>
              </a:ext>
            </a:extLst>
          </p:cNvPr>
          <p:cNvSpPr/>
          <p:nvPr/>
        </p:nvSpPr>
        <p:spPr>
          <a:xfrm>
            <a:off x="4430110" y="3972811"/>
            <a:ext cx="310056" cy="301191"/>
          </a:xfrm>
          <a:prstGeom prst="downArrow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de-CH" dirty="0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C75DB400-E287-B4E4-8C50-30B760047F23}"/>
              </a:ext>
            </a:extLst>
          </p:cNvPr>
          <p:cNvSpPr/>
          <p:nvPr/>
        </p:nvSpPr>
        <p:spPr>
          <a:xfrm rot="16200000">
            <a:off x="8158655" y="2621509"/>
            <a:ext cx="310056" cy="301191"/>
          </a:xfrm>
          <a:prstGeom prst="downArrow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de-CH" dirty="0"/>
          </a:p>
        </p:txBody>
      </p:sp>
      <p:pic>
        <p:nvPicPr>
          <p:cNvPr id="1030" name="Picture 6" descr="Oculus Go günstig mieten | Schweizweiter Versand per Post – rentshop Schweiz">
            <a:extLst>
              <a:ext uri="{FF2B5EF4-FFF2-40B4-BE49-F238E27FC236}">
                <a16:creationId xmlns:a16="http://schemas.microsoft.com/office/drawing/2014/main" id="{4DC25FFE-EFC8-45EB-62F2-8C176D96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683" y="1463007"/>
            <a:ext cx="1313793" cy="131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C Vive Pro 2 Virtual Reality Brille Schwarz inkl. Bewegungssensoren, mit  integriertem Soundsystem – Conrad Electronic Schweiz">
            <a:extLst>
              <a:ext uri="{FF2B5EF4-FFF2-40B4-BE49-F238E27FC236}">
                <a16:creationId xmlns:a16="http://schemas.microsoft.com/office/drawing/2014/main" id="{E2E4515A-BA13-A789-EE21-6039372F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683" y="2803711"/>
            <a:ext cx="1319695" cy="131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indows Mixed Reality Headsets are now available from Microsoft Store -  MSPoweruser">
            <a:extLst>
              <a:ext uri="{FF2B5EF4-FFF2-40B4-BE49-F238E27FC236}">
                <a16:creationId xmlns:a16="http://schemas.microsoft.com/office/drawing/2014/main" id="{685967FA-EE17-BE96-1724-C957AACA5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4" t="52567"/>
          <a:stretch/>
        </p:blipFill>
        <p:spPr bwMode="auto">
          <a:xfrm>
            <a:off x="10461296" y="4340774"/>
            <a:ext cx="1691255" cy="97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0AAAB87-86BC-5A37-AAA8-167012E34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3934" y="5794912"/>
            <a:ext cx="919082" cy="88812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4EEFD43-9413-3102-B3BB-ACB2611F8D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4941" y="5799337"/>
            <a:ext cx="812691" cy="88812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54B85E9-6645-268B-4A02-4CE68ECB0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9557" y="5799338"/>
            <a:ext cx="812691" cy="9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blogs.unity3d.com/wp-content/uploads/2017/08/Looking_MR_pt1_image4.png">
            <a:extLst>
              <a:ext uri="{FF2B5EF4-FFF2-40B4-BE49-F238E27FC236}">
                <a16:creationId xmlns:a16="http://schemas.microsoft.com/office/drawing/2014/main" id="{8293D738-9572-4A6E-AF1C-B96DF73C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09588"/>
            <a:ext cx="12192000" cy="63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FBD0C23-EEEC-1B8D-3531-F89B56BC9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F2B1039-F4DB-891E-C704-B9DBD9BCECD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9211A2A-1938-C225-BB16-755AAA3F863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5" name="Picture 2" descr="https://blogs.unity3d.com/wp-content/uploads/2017/08/Looking_MR_pt1_image4.png">
            <a:extLst>
              <a:ext uri="{FF2B5EF4-FFF2-40B4-BE49-F238E27FC236}">
                <a16:creationId xmlns:a16="http://schemas.microsoft.com/office/drawing/2014/main" id="{BD218685-7597-4AF7-8CDF-4D579CE83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587"/>
            <a:ext cx="12192000" cy="63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blogs.unity3d.com/wp-content/uploads/2017/08/Looking_MR_pt1_image4.png">
            <a:extLst>
              <a:ext uri="{FF2B5EF4-FFF2-40B4-BE49-F238E27FC236}">
                <a16:creationId xmlns:a16="http://schemas.microsoft.com/office/drawing/2014/main" id="{BC972A18-4923-4464-9E58-0CA4A1AF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54001"/>
            <a:ext cx="12192000" cy="63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84FD9DD-B36B-079D-830D-394BD2A1552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60CE0E7-0EC2-90BC-402A-9DF674405B9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357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A65F4-A732-6517-CE63-1EF8E7B7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an "</a:t>
            </a:r>
            <a:r>
              <a:rPr lang="de-CH" dirty="0" err="1"/>
              <a:t>entity</a:t>
            </a:r>
            <a:r>
              <a:rPr lang="de-CH" dirty="0"/>
              <a:t>-</a:t>
            </a:r>
            <a:r>
              <a:rPr lang="de-CH" dirty="0" err="1"/>
              <a:t>component</a:t>
            </a:r>
            <a:r>
              <a:rPr lang="de-CH" dirty="0"/>
              <a:t>-system" Architecture?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1A1BAE-8B8C-B5E9-CA96-1DC29BBEFFE9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de-CH" dirty="0"/>
              <a:t>"</a:t>
            </a:r>
            <a:r>
              <a:rPr lang="en-US" dirty="0"/>
              <a:t>Entity component system (ECS) is a </a:t>
            </a:r>
            <a:r>
              <a:rPr lang="en-US" b="1" dirty="0"/>
              <a:t>software architectural pattern </a:t>
            </a:r>
            <a:r>
              <a:rPr lang="en-US" dirty="0"/>
              <a:t>mostly used in video game development for the representation of game world objects. An ECS comprises </a:t>
            </a:r>
            <a:r>
              <a:rPr lang="en-US" b="1" dirty="0"/>
              <a:t>entities composed from components of data, with systems which operate on entities' components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ECS follows the </a:t>
            </a:r>
            <a:r>
              <a:rPr lang="en-US" b="1" dirty="0"/>
              <a:t>principle of composition over inheritance</a:t>
            </a:r>
            <a:r>
              <a:rPr lang="en-US" dirty="0"/>
              <a:t>, meaning that every entity is defined not by a type hierarchy, but by the components that are associated with it. </a:t>
            </a:r>
            <a:r>
              <a:rPr lang="en-US" b="1" dirty="0"/>
              <a:t>Systems act globally</a:t>
            </a:r>
            <a:r>
              <a:rPr lang="en-US" dirty="0"/>
              <a:t> over all entities which have the required components."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4574D3-9FAE-A748-3744-095E49BD3E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8911352-24F2-1FFD-CF7F-A361974DA0A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76D5F6-FDED-D6E8-39B6-E3DF27273FA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4604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A65F4-A732-6517-CE63-1EF8E7B7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an "</a:t>
            </a:r>
            <a:r>
              <a:rPr lang="de-CH" dirty="0" err="1"/>
              <a:t>entity</a:t>
            </a:r>
            <a:r>
              <a:rPr lang="de-CH" dirty="0"/>
              <a:t>-</a:t>
            </a:r>
            <a:r>
              <a:rPr lang="de-CH" dirty="0" err="1"/>
              <a:t>component</a:t>
            </a:r>
            <a:r>
              <a:rPr lang="de-CH" dirty="0"/>
              <a:t>-system" Architecture?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1A1BAE-8B8C-B5E9-CA96-1DC29BBEFFE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5785269" cy="4751387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Entity</a:t>
            </a:r>
            <a:r>
              <a:rPr lang="en-US" sz="1800" dirty="0"/>
              <a:t>: An entity represents a general-purpose object. In a game engine context, for example, every coarse game object is represented as an entity. Usually, it only consists of a unique id.</a:t>
            </a:r>
          </a:p>
          <a:p>
            <a:r>
              <a:rPr lang="en-US" sz="1800" b="1" dirty="0"/>
              <a:t>Component</a:t>
            </a:r>
            <a:r>
              <a:rPr lang="en-US" sz="1800" dirty="0"/>
              <a:t>: A component labels an entity as possessing a particular aspect, and holds the data needed to model that aspect. For example, every game object that can take damage might have a Health component associated with its entity.</a:t>
            </a:r>
          </a:p>
          <a:p>
            <a:r>
              <a:rPr lang="en-US" sz="1800" b="1" dirty="0"/>
              <a:t>System</a:t>
            </a:r>
            <a:r>
              <a:rPr lang="en-US" sz="1800" dirty="0"/>
              <a:t>: A system is a process which acts on all entities with the desired components. For example, a physics system may query for entities having mass, velocity and position components, and iterate over the results doing physics calculations on the sets of components for each entity.</a:t>
            </a:r>
            <a:endParaRPr lang="de-CH" sz="1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4574D3-9FAE-A748-3744-095E49BD3E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8911352-24F2-1FFD-CF7F-A361974DA0A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76D5F6-FDED-D6E8-39B6-E3DF27273FA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31</a:t>
            </a:fld>
            <a:endParaRPr lang="en-US" noProof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1411DCF-1285-B1C6-8D80-0DA699C6B0C0}"/>
              </a:ext>
            </a:extLst>
          </p:cNvPr>
          <p:cNvSpPr/>
          <p:nvPr/>
        </p:nvSpPr>
        <p:spPr>
          <a:xfrm>
            <a:off x="8234907" y="1447801"/>
            <a:ext cx="2019719" cy="13354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CH" sz="1600" dirty="0" err="1"/>
              <a:t>entity</a:t>
            </a:r>
            <a:r>
              <a:rPr lang="de-CH" sz="1600" dirty="0"/>
              <a:t> "</a:t>
            </a:r>
            <a:r>
              <a:rPr lang="de-CH" sz="1600" dirty="0" err="1"/>
              <a:t>avatar</a:t>
            </a:r>
            <a:r>
              <a:rPr lang="de-CH" sz="1600" dirty="0"/>
              <a:t>"</a:t>
            </a:r>
          </a:p>
        </p:txBody>
      </p:sp>
      <p:pic>
        <p:nvPicPr>
          <p:cNvPr id="10" name="Grafik 9" descr="Benutzer mit einfarbiger Füllung">
            <a:extLst>
              <a:ext uri="{FF2B5EF4-FFF2-40B4-BE49-F238E27FC236}">
                <a16:creationId xmlns:a16="http://schemas.microsoft.com/office/drawing/2014/main" id="{EC84B0E8-A57C-0215-067A-8A9BDEB0A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7707" y="1119779"/>
            <a:ext cx="914400" cy="9144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12A999E-38BC-CBC4-6FCF-F7D458797C39}"/>
              </a:ext>
            </a:extLst>
          </p:cNvPr>
          <p:cNvSpPr/>
          <p:nvPr/>
        </p:nvSpPr>
        <p:spPr>
          <a:xfrm>
            <a:off x="6422572" y="3178667"/>
            <a:ext cx="1756787" cy="11616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CH" sz="1600" dirty="0" err="1"/>
              <a:t>component</a:t>
            </a:r>
            <a:r>
              <a:rPr lang="de-CH" sz="1600" dirty="0"/>
              <a:t> "</a:t>
            </a:r>
            <a:r>
              <a:rPr lang="de-CH" sz="1600" dirty="0" err="1"/>
              <a:t>health</a:t>
            </a:r>
            <a:r>
              <a:rPr lang="de-CH" sz="1600" dirty="0"/>
              <a:t>"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F6691B6-8751-AFA0-DAD1-7BBC3A497BD8}"/>
              </a:ext>
            </a:extLst>
          </p:cNvPr>
          <p:cNvSpPr/>
          <p:nvPr/>
        </p:nvSpPr>
        <p:spPr>
          <a:xfrm>
            <a:off x="8371952" y="3178667"/>
            <a:ext cx="1756787" cy="11616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CH" sz="1600" dirty="0" err="1"/>
              <a:t>component</a:t>
            </a:r>
            <a:r>
              <a:rPr lang="de-CH" sz="1600" dirty="0"/>
              <a:t> "</a:t>
            </a:r>
            <a:r>
              <a:rPr lang="de-CH" sz="1600" dirty="0" err="1"/>
              <a:t>position</a:t>
            </a:r>
            <a:r>
              <a:rPr lang="de-CH" sz="1600" dirty="0"/>
              <a:t>"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0FBF6A-5139-0C52-9F85-0ACD5156FA5A}"/>
              </a:ext>
            </a:extLst>
          </p:cNvPr>
          <p:cNvSpPr/>
          <p:nvPr/>
        </p:nvSpPr>
        <p:spPr>
          <a:xfrm>
            <a:off x="10321332" y="3178667"/>
            <a:ext cx="1756787" cy="11616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CH" sz="1600" dirty="0" err="1"/>
              <a:t>component</a:t>
            </a:r>
            <a:r>
              <a:rPr lang="de-CH" sz="1600" dirty="0"/>
              <a:t> "mass"</a:t>
            </a:r>
          </a:p>
        </p:txBody>
      </p:sp>
      <p:pic>
        <p:nvPicPr>
          <p:cNvPr id="17" name="Grafik 16" descr="Datenbank mit einfarbiger Füllung">
            <a:extLst>
              <a:ext uri="{FF2B5EF4-FFF2-40B4-BE49-F238E27FC236}">
                <a16:creationId xmlns:a16="http://schemas.microsoft.com/office/drawing/2014/main" id="{3E9B3870-CA45-180B-012F-1B7AD0F9B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0613" y="2816823"/>
            <a:ext cx="684214" cy="684214"/>
          </a:xfrm>
          <a:prstGeom prst="rect">
            <a:avLst/>
          </a:prstGeom>
        </p:spPr>
      </p:pic>
      <p:pic>
        <p:nvPicPr>
          <p:cNvPr id="18" name="Grafik 17" descr="Datenbank mit einfarbiger Füllung">
            <a:extLst>
              <a:ext uri="{FF2B5EF4-FFF2-40B4-BE49-F238E27FC236}">
                <a16:creationId xmlns:a16="http://schemas.microsoft.com/office/drawing/2014/main" id="{75B7A698-A3A0-971C-5069-8136A61C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5396" y="2816823"/>
            <a:ext cx="684214" cy="684214"/>
          </a:xfrm>
          <a:prstGeom prst="rect">
            <a:avLst/>
          </a:prstGeom>
        </p:spPr>
      </p:pic>
      <p:pic>
        <p:nvPicPr>
          <p:cNvPr id="19" name="Grafik 18" descr="Datenbank mit einfarbiger Füllung">
            <a:extLst>
              <a:ext uri="{FF2B5EF4-FFF2-40B4-BE49-F238E27FC236}">
                <a16:creationId xmlns:a16="http://schemas.microsoft.com/office/drawing/2014/main" id="{E58107B0-E0C4-0ED8-1692-016C6C990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88547" y="2816823"/>
            <a:ext cx="684214" cy="684214"/>
          </a:xfrm>
          <a:prstGeom prst="rect">
            <a:avLst/>
          </a:prstGeo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F467009-C836-4AA2-DE82-6437A7462B4E}"/>
              </a:ext>
            </a:extLst>
          </p:cNvPr>
          <p:cNvCxnSpPr>
            <a:stCxn id="11" idx="0"/>
          </p:cNvCxnSpPr>
          <p:nvPr/>
        </p:nvCxnSpPr>
        <p:spPr>
          <a:xfrm flipV="1">
            <a:off x="7300966" y="2461846"/>
            <a:ext cx="878393" cy="716821"/>
          </a:xfrm>
          <a:prstGeom prst="straightConnector1">
            <a:avLst/>
          </a:prstGeom>
          <a:ln w="25400">
            <a:miter lim="800000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22C5EED-29CD-6F90-513B-21F530FF9B44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9250346" y="2854728"/>
            <a:ext cx="0" cy="323939"/>
          </a:xfrm>
          <a:prstGeom prst="straightConnector1">
            <a:avLst/>
          </a:prstGeom>
          <a:ln w="25400">
            <a:miter lim="800000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24D6595E-C079-C0D4-ED84-3F607ECCD273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0321332" y="2461846"/>
            <a:ext cx="878394" cy="716821"/>
          </a:xfrm>
          <a:prstGeom prst="straightConnector1">
            <a:avLst/>
          </a:prstGeom>
          <a:ln w="25400">
            <a:miter lim="800000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hteck 27">
            <a:extLst>
              <a:ext uri="{FF2B5EF4-FFF2-40B4-BE49-F238E27FC236}">
                <a16:creationId xmlns:a16="http://schemas.microsoft.com/office/drawing/2014/main" id="{278E104F-0E29-B9A4-771F-2DF8BE693F7F}"/>
              </a:ext>
            </a:extLst>
          </p:cNvPr>
          <p:cNvSpPr/>
          <p:nvPr/>
        </p:nvSpPr>
        <p:spPr>
          <a:xfrm>
            <a:off x="9552260" y="4925213"/>
            <a:ext cx="1756787" cy="11616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CH" sz="1600" dirty="0" err="1"/>
              <a:t>system</a:t>
            </a:r>
            <a:r>
              <a:rPr lang="de-CH" sz="1600" dirty="0"/>
              <a:t> "</a:t>
            </a:r>
            <a:r>
              <a:rPr lang="de-CH" sz="1600" dirty="0" err="1"/>
              <a:t>physics</a:t>
            </a:r>
            <a:r>
              <a:rPr lang="de-CH" sz="1600" dirty="0"/>
              <a:t>"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DFD00790-8F6C-8462-BB9B-0958817A3407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9414329" y="4441371"/>
            <a:ext cx="1016325" cy="483842"/>
          </a:xfrm>
          <a:prstGeom prst="straightConnector1">
            <a:avLst/>
          </a:prstGeom>
          <a:ln w="25400">
            <a:miter lim="800000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4503B702-0370-53D7-C392-608E6236B8AF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0430654" y="4441371"/>
            <a:ext cx="769071" cy="483842"/>
          </a:xfrm>
          <a:prstGeom prst="straightConnector1">
            <a:avLst/>
          </a:prstGeom>
          <a:ln w="25400">
            <a:miter lim="800000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Grafik 35" descr="Zahnräder mit einfarbiger Füllung">
            <a:extLst>
              <a:ext uri="{FF2B5EF4-FFF2-40B4-BE49-F238E27FC236}">
                <a16:creationId xmlns:a16="http://schemas.microsoft.com/office/drawing/2014/main" id="{402F96DF-4FA1-EA83-8E8F-EA00B2123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05007" y="4635067"/>
            <a:ext cx="684090" cy="68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53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DDE8D-16C4-397C-1BAE-2B782760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Why</a:t>
            </a:r>
            <a:r>
              <a:rPr lang="de-CH" dirty="0"/>
              <a:t> </a:t>
            </a:r>
            <a:r>
              <a:rPr lang="de-CH" dirty="0" err="1"/>
              <a:t>using</a:t>
            </a:r>
            <a:r>
              <a:rPr lang="de-CH" dirty="0"/>
              <a:t> A-Frame, an ECS?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6E899F-AB80-1A81-C282-80F3CA809B6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/>
              <a:t>The benefits of ECS include: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Greater flexibility when defining objects by mixing and matching reusable parts.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Eliminates the problems of long inheritance chains with complex interwoven functionality.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Promotes clean design via decoupling, encapsulation, modularization, reusability.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Most scalable way to build a VR application in terms of complexity.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Proven architecture for 3D and VR development.</a:t>
            </a:r>
          </a:p>
          <a:p>
            <a:pPr marL="594900" lvl="1" indent="-342900">
              <a:buFont typeface="+mj-lt"/>
              <a:buAutoNum type="arabicPeriod"/>
            </a:pPr>
            <a:r>
              <a:rPr lang="en-US" dirty="0"/>
              <a:t>Allows for extending new features (possibly sharing them as community components).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A7E3BE-DD3D-73B8-CE6A-3E29E27AED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1D235D-6EC3-CB3E-F5D0-14153127F816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C74DB2-9B08-3EDA-29F3-2B6EC37657F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9510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7F881-E60F-0188-2526-C92235FA1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Using</a:t>
            </a:r>
            <a:r>
              <a:rPr lang="de-CH" dirty="0"/>
              <a:t> "</a:t>
            </a:r>
            <a:r>
              <a:rPr lang="de-CH" dirty="0" err="1"/>
              <a:t>pre-defined</a:t>
            </a:r>
            <a:r>
              <a:rPr lang="de-CH" dirty="0"/>
              <a:t>" </a:t>
            </a:r>
            <a:r>
              <a:rPr lang="de-CH" dirty="0" err="1"/>
              <a:t>entities</a:t>
            </a:r>
            <a:r>
              <a:rPr lang="de-CH" dirty="0"/>
              <a:t>, </a:t>
            </a:r>
            <a:r>
              <a:rPr lang="de-CH" dirty="0" err="1"/>
              <a:t>components</a:t>
            </a:r>
            <a:r>
              <a:rPr lang="de-CH" dirty="0"/>
              <a:t> and </a:t>
            </a:r>
            <a:r>
              <a:rPr lang="de-CH" dirty="0" err="1"/>
              <a:t>systems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3BA3D6-CA47-565D-C716-4E8741090E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4C56BE-9797-7AF1-D8DF-E16F245EBBC6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98A206-FF2C-32DB-96E3-B7A29F1BA3D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B494798-4B76-A668-CF53-A5A851D2540D}"/>
              </a:ext>
            </a:extLst>
          </p:cNvPr>
          <p:cNvSpPr>
            <a:spLocks noGrp="1" noChangeArrowheads="1"/>
          </p:cNvSpPr>
          <p:nvPr>
            <p:ph sz="quarter" idx="21"/>
          </p:nvPr>
        </p:nvSpPr>
        <p:spPr bwMode="auto">
          <a:xfrm>
            <a:off x="806450" y="1516757"/>
            <a:ext cx="10684335" cy="4616648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" algn="l"/>
                <a:tab pos="712788" algn="l"/>
                <a:tab pos="1074738" algn="l"/>
                <a:tab pos="1436688" algn="l"/>
                <a:tab pos="1798638" algn="l"/>
              </a:tabLst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html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head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src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"https://aframe.io/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releases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/1.4.0/aframe.min.js"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src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"https://unpkg.com/aframe-animation-component@3.2.1/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dist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/aframe-animation-component.min.js"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src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"https://unpkg.com/aframe-particle-system-component@1.0.x/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dist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/aframe-particle-system-component.min.js"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src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"https://unpkg.com/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aframe-extras.ocean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@%5E3.5.x/dist/aframe-extras.ocean.min.js"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&gt;&lt;/script&gt;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src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"https://unpkg.com/aframe-gradient-sky@1.4.0/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dist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/gradientsky.min.js"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head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body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&lt;a-scene&gt;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id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"rain"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particle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-system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preset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rain;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color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#24CAFF;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particleCount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5000"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id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sphere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geometry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"primitive: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sphere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material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color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#EFEFEF;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shader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flat"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position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"0 0.15 -5"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light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"type: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point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intensity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5"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animation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property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position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easing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easeInOutQuad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; dir: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alternate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dur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1000;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to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0 -0.10 -5; loop: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true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id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ocean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ocean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density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20;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width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50;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depth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50;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speed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4"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material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color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#9CE3F9;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opacity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0.75;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metalness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0;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roughness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1"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rotation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"-90 0 0"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id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sky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geometry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"primitive: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sphere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radius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5000"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material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shader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gradient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topColor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235 235 245;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bottomColor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185 185 210"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scale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"-1 1 1"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id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"light"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light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"type: ambient;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color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: #888"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&gt;&lt;/a-entity&gt;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&lt;/a-scene&gt;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body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html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Geschweifte Klammer links 9">
            <a:extLst>
              <a:ext uri="{FF2B5EF4-FFF2-40B4-BE49-F238E27FC236}">
                <a16:creationId xmlns:a16="http://schemas.microsoft.com/office/drawing/2014/main" id="{FB45C92A-48D7-D747-A72E-F1BBF530E334}"/>
              </a:ext>
            </a:extLst>
          </p:cNvPr>
          <p:cNvSpPr/>
          <p:nvPr/>
        </p:nvSpPr>
        <p:spPr>
          <a:xfrm>
            <a:off x="1165609" y="1848897"/>
            <a:ext cx="331595" cy="733529"/>
          </a:xfrm>
          <a:prstGeom prst="leftBrace">
            <a:avLst/>
          </a:prstGeom>
          <a:ln w="25400"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6504D9F-3EB6-4550-D108-ED1A70C94E8F}"/>
              </a:ext>
            </a:extLst>
          </p:cNvPr>
          <p:cNvSpPr/>
          <p:nvPr/>
        </p:nvSpPr>
        <p:spPr>
          <a:xfrm>
            <a:off x="80388" y="1888165"/>
            <a:ext cx="1029956" cy="684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CH" sz="1200" dirty="0"/>
              <a:t>Import </a:t>
            </a:r>
            <a:r>
              <a:rPr lang="de-CH" sz="1200" dirty="0" err="1"/>
              <a:t>pre-defined</a:t>
            </a:r>
            <a:r>
              <a:rPr lang="de-CH" sz="1200" dirty="0"/>
              <a:t> ECSs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5A7E71D-D4C5-3408-1165-518375CFA224}"/>
              </a:ext>
            </a:extLst>
          </p:cNvPr>
          <p:cNvSpPr/>
          <p:nvPr/>
        </p:nvSpPr>
        <p:spPr>
          <a:xfrm>
            <a:off x="1848898" y="3014505"/>
            <a:ext cx="1497204" cy="25120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de-CH" dirty="0"/>
          </a:p>
        </p:txBody>
      </p:sp>
      <p:sp>
        <p:nvSpPr>
          <p:cNvPr id="13" name="Legende: Linie 12">
            <a:extLst>
              <a:ext uri="{FF2B5EF4-FFF2-40B4-BE49-F238E27FC236}">
                <a16:creationId xmlns:a16="http://schemas.microsoft.com/office/drawing/2014/main" id="{157655E9-6ADD-788C-4960-156190B1826A}"/>
              </a:ext>
            </a:extLst>
          </p:cNvPr>
          <p:cNvSpPr/>
          <p:nvPr/>
        </p:nvSpPr>
        <p:spPr>
          <a:xfrm>
            <a:off x="178561" y="3018169"/>
            <a:ext cx="954593" cy="420879"/>
          </a:xfrm>
          <a:prstGeom prst="borderCallout1">
            <a:avLst>
              <a:gd name="adj1" fmla="val 28300"/>
              <a:gd name="adj2" fmla="val 168644"/>
              <a:gd name="adj3" fmla="val 45651"/>
              <a:gd name="adj4" fmla="val 105853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CH" sz="1200" dirty="0" err="1"/>
              <a:t>entity</a:t>
            </a:r>
            <a:endParaRPr lang="de-CH" sz="12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D684E2C-220D-5D3D-A9D5-903E9C0A0F7E}"/>
              </a:ext>
            </a:extLst>
          </p:cNvPr>
          <p:cNvSpPr/>
          <p:nvPr/>
        </p:nvSpPr>
        <p:spPr>
          <a:xfrm>
            <a:off x="2220686" y="3501741"/>
            <a:ext cx="3084843" cy="19464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 fontScale="32500" lnSpcReduction="20000"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de-CH" dirty="0"/>
          </a:p>
        </p:txBody>
      </p:sp>
      <p:sp>
        <p:nvSpPr>
          <p:cNvPr id="15" name="Legende: Linie 14">
            <a:extLst>
              <a:ext uri="{FF2B5EF4-FFF2-40B4-BE49-F238E27FC236}">
                <a16:creationId xmlns:a16="http://schemas.microsoft.com/office/drawing/2014/main" id="{B643C0B5-AD51-529D-45AC-9104055F7683}"/>
              </a:ext>
            </a:extLst>
          </p:cNvPr>
          <p:cNvSpPr/>
          <p:nvPr/>
        </p:nvSpPr>
        <p:spPr>
          <a:xfrm>
            <a:off x="238849" y="3843494"/>
            <a:ext cx="1105185" cy="420879"/>
          </a:xfrm>
          <a:prstGeom prst="borderCallout1">
            <a:avLst>
              <a:gd name="adj1" fmla="val -50486"/>
              <a:gd name="adj2" fmla="val 172996"/>
              <a:gd name="adj3" fmla="val 45651"/>
              <a:gd name="adj4" fmla="val 105853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CH" sz="1200" dirty="0" err="1"/>
              <a:t>component</a:t>
            </a:r>
            <a:endParaRPr lang="de-CH" sz="12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845125F-AF75-1753-4C11-2D4546E24BBA}"/>
              </a:ext>
            </a:extLst>
          </p:cNvPr>
          <p:cNvSpPr/>
          <p:nvPr/>
        </p:nvSpPr>
        <p:spPr>
          <a:xfrm>
            <a:off x="2220686" y="3956612"/>
            <a:ext cx="8289890" cy="19464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 fontScale="32500" lnSpcReduction="20000"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de-CH" dirty="0"/>
          </a:p>
        </p:txBody>
      </p:sp>
      <p:sp>
        <p:nvSpPr>
          <p:cNvPr id="17" name="Legende: Linie 16">
            <a:extLst>
              <a:ext uri="{FF2B5EF4-FFF2-40B4-BE49-F238E27FC236}">
                <a16:creationId xmlns:a16="http://schemas.microsoft.com/office/drawing/2014/main" id="{6DEF0105-A787-8674-1E29-2E5619EBD147}"/>
              </a:ext>
            </a:extLst>
          </p:cNvPr>
          <p:cNvSpPr/>
          <p:nvPr/>
        </p:nvSpPr>
        <p:spPr>
          <a:xfrm>
            <a:off x="670485" y="4710708"/>
            <a:ext cx="828078" cy="420879"/>
          </a:xfrm>
          <a:prstGeom prst="borderCallout1">
            <a:avLst>
              <a:gd name="adj1" fmla="val -155534"/>
              <a:gd name="adj2" fmla="val 181483"/>
              <a:gd name="adj3" fmla="val 45651"/>
              <a:gd name="adj4" fmla="val 105853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CH" sz="1200" dirty="0" err="1"/>
              <a:t>system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138948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38173-7A25-D7F5-ACFB-02D89CBE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Using</a:t>
            </a:r>
            <a:r>
              <a:rPr lang="de-CH" dirty="0"/>
              <a:t> "</a:t>
            </a:r>
            <a:r>
              <a:rPr lang="de-CH" dirty="0" err="1"/>
              <a:t>pre-defined</a:t>
            </a:r>
            <a:r>
              <a:rPr lang="de-CH" dirty="0"/>
              <a:t>" </a:t>
            </a:r>
            <a:r>
              <a:rPr lang="de-CH" dirty="0" err="1"/>
              <a:t>entities</a:t>
            </a:r>
            <a:r>
              <a:rPr lang="de-CH" dirty="0"/>
              <a:t>, </a:t>
            </a:r>
            <a:r>
              <a:rPr lang="de-CH" dirty="0" err="1"/>
              <a:t>components</a:t>
            </a:r>
            <a:r>
              <a:rPr lang="de-CH" dirty="0"/>
              <a:t> and </a:t>
            </a:r>
            <a:r>
              <a:rPr lang="de-CH" dirty="0" err="1"/>
              <a:t>systems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D066A4-F2D3-CF82-1D07-7CDC1D9F3EE3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8681D7-A7E0-9246-1429-C17C1B47E0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D76075-17EA-157F-378F-A46D1184D8C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D4CF75-3CCF-80E9-5408-6805E45D0DF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34</a:t>
            </a:fld>
            <a:endParaRPr lang="en-US" noProof="0" dirty="0"/>
          </a:p>
        </p:txBody>
      </p:sp>
      <p:pic>
        <p:nvPicPr>
          <p:cNvPr id="3074" name="Picture 2" descr="Registry Example">
            <a:extLst>
              <a:ext uri="{FF2B5EF4-FFF2-40B4-BE49-F238E27FC236}">
                <a16:creationId xmlns:a16="http://schemas.microsoft.com/office/drawing/2014/main" id="{62717CB0-36B5-8DA9-7284-84E753C2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2166108"/>
            <a:ext cx="666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319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5AA3A-B84B-7114-0164-56C9FA2F5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Writing own ECSs - Entity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D1DA90-049D-2341-E9BC-9509350CB3A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11053763" cy="1263667"/>
          </a:xfrm>
        </p:spPr>
        <p:txBody>
          <a:bodyPr/>
          <a:lstStyle/>
          <a:p>
            <a:r>
              <a:rPr lang="de-CH" dirty="0" err="1"/>
              <a:t>Entities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placeholder</a:t>
            </a:r>
            <a:r>
              <a:rPr lang="de-CH" dirty="0"/>
              <a:t> </a:t>
            </a:r>
            <a:r>
              <a:rPr lang="de-CH" dirty="0" err="1"/>
              <a:t>objects</a:t>
            </a:r>
            <a:r>
              <a:rPr lang="de-CH" dirty="0"/>
              <a:t>,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which</a:t>
            </a:r>
            <a:r>
              <a:rPr lang="de-CH" dirty="0"/>
              <a:t> </a:t>
            </a:r>
            <a:r>
              <a:rPr lang="de-CH" dirty="0" err="1"/>
              <a:t>components</a:t>
            </a:r>
            <a:r>
              <a:rPr lang="de-CH" dirty="0"/>
              <a:t> (and </a:t>
            </a:r>
            <a:r>
              <a:rPr lang="de-CH" dirty="0" err="1"/>
              <a:t>systems</a:t>
            </a:r>
            <a:r>
              <a:rPr lang="de-CH" dirty="0"/>
              <a:t>) </a:t>
            </a:r>
            <a:r>
              <a:rPr lang="de-CH" dirty="0" err="1"/>
              <a:t>can</a:t>
            </a:r>
            <a:r>
              <a:rPr lang="de-CH" dirty="0"/>
              <a:t>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plugged</a:t>
            </a:r>
            <a:r>
              <a:rPr lang="de-CH" dirty="0"/>
              <a:t> in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provide</a:t>
            </a:r>
            <a:r>
              <a:rPr lang="de-CH" dirty="0"/>
              <a:t> </a:t>
            </a:r>
            <a:r>
              <a:rPr lang="de-CH" dirty="0" err="1"/>
              <a:t>appearance</a:t>
            </a:r>
            <a:r>
              <a:rPr lang="de-CH" dirty="0"/>
              <a:t>, </a:t>
            </a:r>
            <a:r>
              <a:rPr lang="de-CH" dirty="0" err="1"/>
              <a:t>behaviour</a:t>
            </a:r>
            <a:r>
              <a:rPr lang="de-CH" dirty="0"/>
              <a:t>, and </a:t>
            </a:r>
            <a:r>
              <a:rPr lang="de-CH" dirty="0" err="1"/>
              <a:t>functionality</a:t>
            </a:r>
            <a:r>
              <a:rPr lang="de-CH" dirty="0"/>
              <a:t>.</a:t>
            </a:r>
          </a:p>
          <a:p>
            <a:r>
              <a:rPr lang="de-CH" dirty="0" err="1"/>
              <a:t>Hence</a:t>
            </a:r>
            <a:r>
              <a:rPr lang="de-CH" dirty="0"/>
              <a:t>, </a:t>
            </a:r>
            <a:r>
              <a:rPr lang="de-CH" dirty="0" err="1"/>
              <a:t>writing</a:t>
            </a:r>
            <a:r>
              <a:rPr lang="de-CH" dirty="0"/>
              <a:t> an own </a:t>
            </a:r>
            <a:r>
              <a:rPr lang="de-CH" dirty="0" err="1"/>
              <a:t>entity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very</a:t>
            </a:r>
            <a:r>
              <a:rPr lang="de-CH" dirty="0"/>
              <a:t> simple: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072360-9005-2B62-48EA-42F5BBBF6D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0B58E7-E1D8-269E-6A21-E8424FAD5E9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BAEA46-BB99-9DF5-93F2-42FBB7AAD59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35</a:t>
            </a:fld>
            <a:endParaRPr lang="en-US" noProof="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03DFF84-E981-60FC-A605-41F2F56B0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" y="2713055"/>
            <a:ext cx="11053763" cy="624998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id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name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493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5AA3A-B84B-7114-0164-56C9FA2F5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Writing own ECSs - </a:t>
            </a:r>
            <a:r>
              <a:rPr lang="de-CH" dirty="0" err="1"/>
              <a:t>Component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D1DA90-049D-2341-E9BC-9509350CB3A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0" y="1449389"/>
            <a:ext cx="11053763" cy="1979612"/>
          </a:xfrm>
        </p:spPr>
        <p:txBody>
          <a:bodyPr/>
          <a:lstStyle/>
          <a:p>
            <a:r>
              <a:rPr lang="en-US" dirty="0"/>
              <a:t>A component is a reusable and modular chunk of data that we plug into an entity to add appearance, behavior, and/or functionality</a:t>
            </a:r>
          </a:p>
          <a:p>
            <a:r>
              <a:rPr lang="en-US" dirty="0"/>
              <a:t>Components are roughly analogous to CSS. Like how CSS rules modify the appearance of elements, component properties modify the appearance, behavior, and functionality of entities</a:t>
            </a:r>
            <a:endParaRPr lang="de-CH" dirty="0"/>
          </a:p>
          <a:p>
            <a:r>
              <a:rPr lang="de-CH" dirty="0"/>
              <a:t>Components </a:t>
            </a:r>
            <a:r>
              <a:rPr lang="de-CH" dirty="0" err="1"/>
              <a:t>need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be</a:t>
            </a:r>
            <a:r>
              <a:rPr lang="de-CH" dirty="0"/>
              <a:t> registered BEFORE </a:t>
            </a:r>
            <a:r>
              <a:rPr lang="de-CH" dirty="0" err="1"/>
              <a:t>they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used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HTML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072360-9005-2B62-48EA-42F5BBBF6D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0B58E7-E1D8-269E-6A21-E8424FAD5E9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BAEA46-BB99-9DF5-93F2-42FBB7AAD59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36</a:t>
            </a:fld>
            <a:endParaRPr lang="en-US" noProof="0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4B4D22F-C0CB-88EB-4B99-61276EC38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" y="3543099"/>
            <a:ext cx="4641779" cy="2539201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719138" algn="l"/>
                <a:tab pos="1079500" algn="l"/>
                <a:tab pos="1438275" algn="l"/>
                <a:tab pos="1798638" algn="l"/>
              </a:tabLst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Fira Mono" panose="020B0509050000020004" pitchFamily="49" charset="0"/>
              </a:rPr>
              <a:t>//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Fira Mono" panose="020B0509050000020004" pitchFamily="49" charset="0"/>
              </a:rPr>
              <a:t>Registering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Fira Mono" panose="020B0509050000020004" pitchFamily="49" charset="0"/>
              </a:rPr>
              <a:t>component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Fira Mono" panose="020B0509050000020004" pitchFamily="49" charset="0"/>
              </a:rPr>
              <a:t> in bar-component.js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719138" algn="l"/>
                <a:tab pos="1079500" algn="l"/>
                <a:tab pos="1438275" algn="l"/>
                <a:tab pos="1798638" algn="l"/>
              </a:tabLst>
            </a:pPr>
            <a:endParaRPr lang="de-DE" altLang="de-DE" sz="1000" dirty="0">
              <a:solidFill>
                <a:srgbClr val="525252"/>
              </a:solidFill>
              <a:latin typeface="Fira Mono" panose="020B050905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719138" algn="l"/>
                <a:tab pos="1079500" algn="l"/>
                <a:tab pos="1438275" algn="l"/>
                <a:tab pos="1798638" algn="l"/>
              </a:tabLst>
            </a:pP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AFRAME.registerComponent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(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'bar'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, {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schema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{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color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{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default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'#FFF'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},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size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{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type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'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int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'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,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default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AE81FF"/>
                </a:solidFill>
                <a:effectLst/>
                <a:latin typeface="Fira Mono" panose="020B0509050000020004" pitchFamily="49" charset="0"/>
              </a:rPr>
              <a:t>5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}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},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19138" algn="l"/>
                <a:tab pos="1079500" algn="l"/>
              </a:tabLst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init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0092DB"/>
                </a:solidFill>
                <a:effectLst/>
                <a:latin typeface="Fira Mono" panose="020B0509050000020004" pitchFamily="49" charset="0"/>
              </a:rPr>
              <a:t>function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() {},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update: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0092DB"/>
                </a:solidFill>
                <a:effectLst/>
                <a:latin typeface="Fira Mono" panose="020B0509050000020004" pitchFamily="49" charset="0"/>
              </a:rPr>
              <a:t>function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() {},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tick: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0092DB"/>
                </a:solidFill>
                <a:effectLst/>
                <a:latin typeface="Fira Mono" panose="020B0509050000020004" pitchFamily="49" charset="0"/>
              </a:rPr>
              <a:t>function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() {},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19138" algn="l"/>
                <a:tab pos="1079500" algn="l"/>
              </a:tabLst>
            </a:pPr>
            <a:r>
              <a:rPr lang="de-DE" altLang="de-DE" sz="1000" dirty="0">
                <a:solidFill>
                  <a:srgbClr val="525252"/>
                </a:solidFill>
                <a:latin typeface="Fira Mono" panose="020B0509050000020004" pitchFamily="49" charset="0"/>
              </a:rPr>
              <a:t>	</a:t>
            </a:r>
            <a:r>
              <a:rPr lang="de-DE" altLang="de-DE" sz="1000" dirty="0" err="1">
                <a:solidFill>
                  <a:srgbClr val="525252"/>
                </a:solidFill>
                <a:latin typeface="Fira Mono" panose="020B0509050000020004" pitchFamily="49" charset="0"/>
              </a:rPr>
              <a:t>tock</a:t>
            </a:r>
            <a:r>
              <a:rPr lang="de-DE" altLang="de-DE" sz="1000" dirty="0">
                <a:solidFill>
                  <a:srgbClr val="525252"/>
                </a:solidFill>
                <a:latin typeface="Fira Mono" panose="020B0509050000020004" pitchFamily="49" charset="0"/>
              </a:rPr>
              <a:t>: </a:t>
            </a:r>
            <a:r>
              <a:rPr lang="de-DE" altLang="de-DE" sz="1000" dirty="0" err="1">
                <a:solidFill>
                  <a:srgbClr val="0092DB"/>
                </a:solidFill>
                <a:latin typeface="Fira Mono" panose="020B0509050000020004" pitchFamily="49" charset="0"/>
              </a:rPr>
              <a:t>function</a:t>
            </a:r>
            <a:r>
              <a:rPr lang="de-DE" altLang="de-DE" sz="1000" dirty="0">
                <a:solidFill>
                  <a:srgbClr val="525252"/>
                </a:solidFill>
                <a:latin typeface="Fira Mono" panose="020B0509050000020004" pitchFamily="49" charset="0"/>
              </a:rPr>
              <a:t> () {},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remove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0092DB"/>
                </a:solidFill>
                <a:effectLst/>
                <a:latin typeface="Fira Mono" panose="020B0509050000020004" pitchFamily="49" charset="0"/>
              </a:rPr>
              <a:t>function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() {},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pause: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0092DB"/>
                </a:solidFill>
                <a:effectLst/>
                <a:latin typeface="Fira Mono" panose="020B0509050000020004" pitchFamily="49" charset="0"/>
              </a:rPr>
              <a:t>function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() {},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play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0092DB"/>
                </a:solidFill>
                <a:effectLst/>
                <a:latin typeface="Fira Mono" panose="020B0509050000020004" pitchFamily="49" charset="0"/>
              </a:rPr>
              <a:t>function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() {}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});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28831A05-57E6-837C-C1C2-8A13F52AC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09" y="3543100"/>
            <a:ext cx="6178606" cy="25392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719138" algn="l"/>
                <a:tab pos="1079500" algn="l"/>
                <a:tab pos="1438275" algn="l"/>
              </a:tabLst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&lt;!--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Usage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of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 `bar`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component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. --&gt;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html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head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719138" algn="l"/>
                <a:tab pos="1079500" algn="l"/>
                <a:tab pos="1438275" algn="l"/>
              </a:tabLst>
            </a:pPr>
            <a:r>
              <a:rPr lang="de-DE" altLang="de-DE" sz="1000" dirty="0">
                <a:solidFill>
                  <a:srgbClr val="2973B7"/>
                </a:solidFill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lang="de-DE" altLang="de-DE" sz="1000" dirty="0">
                <a:solidFill>
                  <a:srgbClr val="2973B7"/>
                </a:solidFill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src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"https://aframe.io/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releases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/1.4.0/aframe.min.js"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src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=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"bar-component.js"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script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head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body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&lt;a-scene&gt;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bar</a:t>
            </a:r>
            <a:r>
              <a:rPr lang="de-DE" altLang="de-DE" sz="1000" dirty="0">
                <a:solidFill>
                  <a:srgbClr val="44BB88"/>
                </a:solidFill>
                <a:latin typeface="Fira Mono" panose="020B0509050000020004" pitchFamily="49" charset="0"/>
              </a:rPr>
              <a:t>="</a:t>
            </a:r>
            <a:r>
              <a:rPr lang="de-DE" altLang="de-DE" sz="1000" dirty="0" err="1">
                <a:solidFill>
                  <a:srgbClr val="44BB88"/>
                </a:solidFill>
                <a:latin typeface="Fira Mono" panose="020B0509050000020004" pitchFamily="49" charset="0"/>
              </a:rPr>
              <a:t>color</a:t>
            </a:r>
            <a:r>
              <a:rPr lang="de-DE" altLang="de-DE" sz="1000" dirty="0">
                <a:solidFill>
                  <a:srgbClr val="44BB88"/>
                </a:solidFill>
                <a:latin typeface="Fira Mono" panose="020B0509050000020004" pitchFamily="49" charset="0"/>
              </a:rPr>
              <a:t>: </a:t>
            </a:r>
            <a:r>
              <a:rPr lang="de-DE" altLang="de-DE" sz="1000" dirty="0" err="1">
                <a:solidFill>
                  <a:srgbClr val="44BB88"/>
                </a:solidFill>
                <a:latin typeface="Fira Mono" panose="020B0509050000020004" pitchFamily="49" charset="0"/>
              </a:rPr>
              <a:t>red</a:t>
            </a:r>
            <a:r>
              <a:rPr lang="de-DE" altLang="de-DE" sz="1000" dirty="0">
                <a:solidFill>
                  <a:srgbClr val="44BB88"/>
                </a:solidFill>
                <a:latin typeface="Fira Mono" panose="020B0509050000020004" pitchFamily="49" charset="0"/>
              </a:rPr>
              <a:t>; </a:t>
            </a:r>
            <a:r>
              <a:rPr lang="de-DE" altLang="de-DE" sz="1000" dirty="0" err="1">
                <a:solidFill>
                  <a:srgbClr val="44BB88"/>
                </a:solidFill>
                <a:latin typeface="Fira Mono" panose="020B0509050000020004" pitchFamily="49" charset="0"/>
              </a:rPr>
              <a:t>size</a:t>
            </a:r>
            <a:r>
              <a:rPr lang="de-DE" altLang="de-DE" sz="1000" dirty="0">
                <a:solidFill>
                  <a:srgbClr val="44BB88"/>
                </a:solidFill>
                <a:latin typeface="Fira Mono" panose="020B0509050000020004" pitchFamily="49" charset="0"/>
              </a:rPr>
              <a:t>: 20"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&gt;&lt;/a-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entity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&lt;/a-scene&gt;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body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&lt;/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html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973B7"/>
                </a:solidFill>
                <a:effectLst/>
                <a:latin typeface="Fira Mono" panose="020B0509050000020004" pitchFamily="49" charset="0"/>
              </a:rPr>
              <a:t>&gt;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27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5AA3A-B84B-7114-0164-56C9FA2F5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Writing own ECSs - 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D1DA90-049D-2341-E9BC-9509350CB3A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11053763" cy="1203377"/>
          </a:xfrm>
        </p:spPr>
        <p:txBody>
          <a:bodyPr/>
          <a:lstStyle/>
          <a:p>
            <a:r>
              <a:rPr lang="en-US" dirty="0"/>
              <a:t>Systems can help separate logic and behavior from data if desired. We let systems handle the heavy lifting, and components only worry about managing its data through its lifecycle methods</a:t>
            </a:r>
          </a:p>
          <a:p>
            <a:r>
              <a:rPr lang="en-US" dirty="0"/>
              <a:t>A system is registered similarly to a component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072360-9005-2B62-48EA-42F5BBBF6D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0B58E7-E1D8-269E-6A21-E8424FAD5E9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BAEA46-BB99-9DF5-93F2-42FBB7AAD59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37</a:t>
            </a:fld>
            <a:endParaRPr lang="en-US" noProof="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B0A963B-46C5-08C1-5625-4A7C158C9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" y="2914501"/>
            <a:ext cx="11053763" cy="2000548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" algn="l"/>
                <a:tab pos="712788" algn="l"/>
                <a:tab pos="1074738" algn="l"/>
                <a:tab pos="1436688" algn="l"/>
              </a:tabLst>
            </a:pP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AFRAME.registerSystem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(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'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my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-system'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, {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schema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{}, 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// System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schema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. Parses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into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 `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this.data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`.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init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0092DB"/>
                </a:solidFill>
                <a:effectLst/>
                <a:latin typeface="Fira Mono" panose="020B0509050000020004" pitchFamily="49" charset="0"/>
              </a:rPr>
              <a:t>function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() {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//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Called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 on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scene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initialization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.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},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// Other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handlers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 and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methods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712788" algn="l"/>
                <a:tab pos="1074738" algn="l"/>
                <a:tab pos="1436688" algn="l"/>
              </a:tabLst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createComplexObject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0092DB"/>
                </a:solidFill>
                <a:effectLst/>
                <a:latin typeface="Fira Mono" panose="020B0509050000020004" pitchFamily="49" charset="0"/>
              </a:rPr>
              <a:t>function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(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data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) {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// Do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calculations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 and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stuff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with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data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B3B3B3"/>
                </a:solidFill>
                <a:effectLst/>
                <a:latin typeface="Fira Mono" panose="020B0509050000020004" pitchFamily="49" charset="0"/>
              </a:rPr>
              <a:t>.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return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new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ComplexObject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(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data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);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}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});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3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1878E-38E6-EE29-A844-337F972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 A-Frame, </a:t>
            </a:r>
            <a:r>
              <a:rPr lang="de-CH" dirty="0" err="1"/>
              <a:t>one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access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DOM API and JS…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D48866-6956-F877-A335-27EB6858D55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06450" y="1449388"/>
            <a:ext cx="11053763" cy="504825"/>
          </a:xfrm>
        </p:spPr>
        <p:txBody>
          <a:bodyPr/>
          <a:lstStyle/>
          <a:p>
            <a:r>
              <a:rPr lang="de-CH" dirty="0" err="1"/>
              <a:t>Example</a:t>
            </a:r>
            <a:r>
              <a:rPr lang="de-CH" dirty="0"/>
              <a:t> 1: </a:t>
            </a:r>
            <a:r>
              <a:rPr lang="de-CH" dirty="0" err="1"/>
              <a:t>Using</a:t>
            </a:r>
            <a:r>
              <a:rPr lang="de-CH" dirty="0"/>
              <a:t> JavaScript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7C855D-086B-9E78-0636-5E9CF60588A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818FAF-01AC-804B-11CB-E55FC105D16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ADE8AB-9C1E-4835-74E6-B8A5927397C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38</a:t>
            </a:fld>
            <a:endParaRPr lang="en-US" noProof="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DA4F044-B97E-3139-AEC1-23E7714E6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" y="1807251"/>
            <a:ext cx="11053763" cy="1231106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1950" algn="l"/>
                <a:tab pos="712788" algn="l"/>
                <a:tab pos="1074738" algn="l"/>
              </a:tabLst>
            </a:pP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AFRAME.registerComponent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(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'log'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, {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schema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{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type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'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string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'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},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init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0092DB"/>
                </a:solidFill>
                <a:effectLst/>
                <a:latin typeface="Fira Mono" panose="020B0509050000020004" pitchFamily="49" charset="0"/>
              </a:rPr>
              <a:t>function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() {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var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stringToLog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=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this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.data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	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console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.log(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stringToLog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);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	}</a:t>
            </a:r>
            <a:b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</a:b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});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B4607BD-A710-2694-59C2-2E5B837129F6}"/>
              </a:ext>
            </a:extLst>
          </p:cNvPr>
          <p:cNvSpPr txBox="1">
            <a:spLocks/>
          </p:cNvSpPr>
          <p:nvPr/>
        </p:nvSpPr>
        <p:spPr>
          <a:xfrm>
            <a:off x="806450" y="3284537"/>
            <a:ext cx="11053763" cy="5048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2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buSzPct val="9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marR="0" indent="-252000" algn="l" defTabSz="609768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611188" rtl="0" eaLnBrk="1" latinLnBrk="0" hangingPunct="1">
              <a:lnSpc>
                <a:spcPct val="110000"/>
              </a:lnSpc>
              <a:spcBef>
                <a:spcPts val="1200"/>
              </a:spcBef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 err="1"/>
              <a:t>Example</a:t>
            </a:r>
            <a:r>
              <a:rPr lang="de-CH" dirty="0"/>
              <a:t> 2: </a:t>
            </a:r>
            <a:r>
              <a:rPr lang="de-CH" dirty="0" err="1"/>
              <a:t>Using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DOM API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55C0F82-FB09-F872-9486-6BB45FF0B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" y="3712418"/>
            <a:ext cx="11053763" cy="153888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E96900"/>
                </a:solidFill>
                <a:effectLst/>
                <a:latin typeface="Fira Mono" panose="020B0509050000020004" pitchFamily="49" charset="0"/>
              </a:rPr>
              <a:t>var</a:t>
            </a: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 sceneEl = </a:t>
            </a: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document</a:t>
            </a: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.querySelector(</a:t>
            </a: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44BB88"/>
                </a:solidFill>
                <a:effectLst/>
                <a:latin typeface="Fira Mono" panose="020B0509050000020004" pitchFamily="49" charset="0"/>
              </a:rPr>
              <a:t>'a-scene'</a:t>
            </a: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525252"/>
                </a:solidFill>
                <a:effectLst/>
                <a:latin typeface="Fira Mono" panose="020B0509050000020004" pitchFamily="49" charset="0"/>
              </a:rPr>
              <a:t>);</a:t>
            </a: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5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22E8E23-F281-347A-BC3A-739FDF669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C5D031-C2FA-A56B-4B15-700C6CD82CA4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A079F4A-556F-9C00-8031-3DF9BF4A6E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2050" name="Picture 2" descr="Image result for terminator augmented reality">
            <a:extLst>
              <a:ext uri="{FF2B5EF4-FFF2-40B4-BE49-F238E27FC236}">
                <a16:creationId xmlns:a16="http://schemas.microsoft.com/office/drawing/2014/main" id="{27C398A4-E12A-4B27-8D95-E046AA16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1BA36CB-B896-449A-A1F9-BC401FC831A7}"/>
              </a:ext>
            </a:extLst>
          </p:cNvPr>
          <p:cNvSpPr/>
          <p:nvPr/>
        </p:nvSpPr>
        <p:spPr>
          <a:xfrm>
            <a:off x="541915" y="5795963"/>
            <a:ext cx="1886551" cy="5678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tx1"/>
                </a:solidFill>
              </a:rPr>
              <a:t>Terminator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C6390A3-49E5-3266-EB6D-DB0CB65F0A6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3C04DA-2EB2-8E0E-BDAD-46B429C6612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913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82ECE01-F8CE-CECF-6B64-B9392F44F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ABEE5C2-4D81-08A2-E390-9060A869C513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365B263-1BF0-9B9B-CEA2-A927A23B4E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3074" name="Picture 2" descr="https://cdn.vox-cdn.com/thumbor/r0gAbvLQZtUlS8y2ZF-oxOYq9rQ=/0x60:640x420/1600x900/cdn.vox-cdn.com/uploads/chorus_image/image/49525879/20150624-minority-report-tom-cruise.0.jpg">
            <a:extLst>
              <a:ext uri="{FF2B5EF4-FFF2-40B4-BE49-F238E27FC236}">
                <a16:creationId xmlns:a16="http://schemas.microsoft.com/office/drawing/2014/main" id="{7DC25F01-2832-4E11-8A62-39081D02D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6E97F2B-F784-4D0D-9276-5C5843E688FF}"/>
              </a:ext>
            </a:extLst>
          </p:cNvPr>
          <p:cNvSpPr/>
          <p:nvPr/>
        </p:nvSpPr>
        <p:spPr>
          <a:xfrm>
            <a:off x="541915" y="5795963"/>
            <a:ext cx="2834381" cy="5678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err="1">
                <a:solidFill>
                  <a:schemeClr val="tx1"/>
                </a:solidFill>
              </a:rPr>
              <a:t>Minority</a:t>
            </a:r>
            <a:r>
              <a:rPr lang="de-AT" b="1" dirty="0">
                <a:solidFill>
                  <a:schemeClr val="tx1"/>
                </a:solidFill>
              </a:rPr>
              <a:t> Report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AA3F899-DD2D-BF78-F599-86AFF8C8E1D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1231CB-31EE-2355-3AEA-6F30D464E17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792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589342B-D87C-6E09-9120-1F7EC65B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FF1964-BFE5-ACE0-E39B-DA0AA1059FF4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96DF07B-EEEC-B55F-9530-54DA27A07F7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1026" name="Picture 2" descr="Image result for &quot;iron man&quot; augmented reality">
            <a:extLst>
              <a:ext uri="{FF2B5EF4-FFF2-40B4-BE49-F238E27FC236}">
                <a16:creationId xmlns:a16="http://schemas.microsoft.com/office/drawing/2014/main" id="{3F9400D7-D5F3-402E-B96C-4E441448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7" y="-8809"/>
            <a:ext cx="12207661" cy="68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2016A-C868-4DD6-9BDE-9A9811128342}"/>
              </a:ext>
            </a:extLst>
          </p:cNvPr>
          <p:cNvSpPr/>
          <p:nvPr/>
        </p:nvSpPr>
        <p:spPr>
          <a:xfrm>
            <a:off x="541915" y="5795963"/>
            <a:ext cx="1886551" cy="5678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tx1"/>
                </a:solidFill>
              </a:rPr>
              <a:t>Iron Man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E47BAD0-5388-9E8B-FAB8-DCD5A7D69AF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4EDDE9-395D-F7B8-98B7-84C5E5E9651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252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D1B9C-CA08-4E10-809F-935010AD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and Virtual Reality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D16C1443-A3CF-B056-DDDF-765C25B91D2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CH" sz="12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109BDB-BDA3-40B4-AD59-EBCA96C5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90EBCA-4D2D-44CA-AA2F-1C0DED5BB3D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A89BD2-799E-4EDF-B206-AACC37214E2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7</a:t>
            </a:fld>
            <a:endParaRPr lang="en-US" noProof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A5DD78-55B0-3230-1143-88C50523F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005" y="4383633"/>
            <a:ext cx="4976291" cy="2049958"/>
          </a:xfrm>
          <a:prstGeom prst="rect">
            <a:avLst/>
          </a:prstGeom>
        </p:spPr>
      </p:pic>
      <p:pic>
        <p:nvPicPr>
          <p:cNvPr id="18" name="Grafik 17" descr="Augmented Reality im E-Commerce. Mehrwert oder Gag?">
            <a:extLst>
              <a:ext uri="{FF2B5EF4-FFF2-40B4-BE49-F238E27FC236}">
                <a16:creationId xmlns:a16="http://schemas.microsoft.com/office/drawing/2014/main" id="{8C06F4F6-1D31-9D6D-292F-B899DB249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1367" r="36838" b="2639"/>
          <a:stretch/>
        </p:blipFill>
        <p:spPr bwMode="auto">
          <a:xfrm>
            <a:off x="1387312" y="1479952"/>
            <a:ext cx="2520000" cy="2520000"/>
          </a:xfrm>
          <a:custGeom>
            <a:avLst/>
            <a:gdLst>
              <a:gd name="connsiteX0" fmla="*/ 1128871 w 2257742"/>
              <a:gd name="connsiteY0" fmla="*/ 0 h 2257742"/>
              <a:gd name="connsiteX1" fmla="*/ 2257742 w 2257742"/>
              <a:gd name="connsiteY1" fmla="*/ 1128871 h 2257742"/>
              <a:gd name="connsiteX2" fmla="*/ 1128871 w 2257742"/>
              <a:gd name="connsiteY2" fmla="*/ 2257742 h 2257742"/>
              <a:gd name="connsiteX3" fmla="*/ 0 w 2257742"/>
              <a:gd name="connsiteY3" fmla="*/ 1128871 h 2257742"/>
              <a:gd name="connsiteX4" fmla="*/ 1128871 w 2257742"/>
              <a:gd name="connsiteY4" fmla="*/ 0 h 225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42" h="2257742">
                <a:moveTo>
                  <a:pt x="1128871" y="0"/>
                </a:moveTo>
                <a:cubicBezTo>
                  <a:pt x="1752329" y="0"/>
                  <a:pt x="2257742" y="505413"/>
                  <a:pt x="2257742" y="1128871"/>
                </a:cubicBezTo>
                <a:cubicBezTo>
                  <a:pt x="2257742" y="1752329"/>
                  <a:pt x="1752329" y="2257742"/>
                  <a:pt x="1128871" y="2257742"/>
                </a:cubicBezTo>
                <a:cubicBezTo>
                  <a:pt x="505413" y="2257742"/>
                  <a:pt x="0" y="1752329"/>
                  <a:pt x="0" y="1128871"/>
                </a:cubicBezTo>
                <a:cubicBezTo>
                  <a:pt x="0" y="505413"/>
                  <a:pt x="505413" y="0"/>
                  <a:pt x="112887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 descr="ŠKODA AUTO testet Augmented Reality-Brillen zur Maschinenwartung und für  technische Schulungen - Škoda Storyboard">
            <a:extLst>
              <a:ext uri="{FF2B5EF4-FFF2-40B4-BE49-F238E27FC236}">
                <a16:creationId xmlns:a16="http://schemas.microsoft.com/office/drawing/2014/main" id="{00CAA3C3-1FA1-900A-1288-3CBEE5CC2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6" t="284" r="20488" b="694"/>
          <a:stretch>
            <a:fillRect/>
          </a:stretch>
        </p:blipFill>
        <p:spPr bwMode="auto">
          <a:xfrm>
            <a:off x="4910613" y="1520776"/>
            <a:ext cx="2520000" cy="2520000"/>
          </a:xfrm>
          <a:custGeom>
            <a:avLst/>
            <a:gdLst>
              <a:gd name="connsiteX0" fmla="*/ 994184 w 1988368"/>
              <a:gd name="connsiteY0" fmla="*/ 0 h 1988368"/>
              <a:gd name="connsiteX1" fmla="*/ 1988368 w 1988368"/>
              <a:gd name="connsiteY1" fmla="*/ 994184 h 1988368"/>
              <a:gd name="connsiteX2" fmla="*/ 994184 w 1988368"/>
              <a:gd name="connsiteY2" fmla="*/ 1988368 h 1988368"/>
              <a:gd name="connsiteX3" fmla="*/ 0 w 1988368"/>
              <a:gd name="connsiteY3" fmla="*/ 994184 h 1988368"/>
              <a:gd name="connsiteX4" fmla="*/ 994184 w 1988368"/>
              <a:gd name="connsiteY4" fmla="*/ 0 h 198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368" h="1988368">
                <a:moveTo>
                  <a:pt x="994184" y="0"/>
                </a:moveTo>
                <a:cubicBezTo>
                  <a:pt x="1543257" y="0"/>
                  <a:pt x="1988368" y="445111"/>
                  <a:pt x="1988368" y="994184"/>
                </a:cubicBezTo>
                <a:cubicBezTo>
                  <a:pt x="1988368" y="1543257"/>
                  <a:pt x="1543257" y="1988368"/>
                  <a:pt x="994184" y="1988368"/>
                </a:cubicBezTo>
                <a:cubicBezTo>
                  <a:pt x="445111" y="1988368"/>
                  <a:pt x="0" y="1543257"/>
                  <a:pt x="0" y="994184"/>
                </a:cubicBezTo>
                <a:cubicBezTo>
                  <a:pt x="0" y="445111"/>
                  <a:pt x="445111" y="0"/>
                  <a:pt x="9941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5">
            <a:extLst>
              <a:ext uri="{FF2B5EF4-FFF2-40B4-BE49-F238E27FC236}">
                <a16:creationId xmlns:a16="http://schemas.microsoft.com/office/drawing/2014/main" id="{0639392A-6A35-6DCB-0809-D0FB258557CA}"/>
              </a:ext>
            </a:extLst>
          </p:cNvPr>
          <p:cNvSpPr txBox="1">
            <a:spLocks/>
          </p:cNvSpPr>
          <p:nvPr/>
        </p:nvSpPr>
        <p:spPr>
          <a:xfrm>
            <a:off x="4666005" y="4098552"/>
            <a:ext cx="3009216" cy="351143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252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marR="0" indent="-252000" algn="l" defTabSz="609768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61118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1200" dirty="0"/>
              <a:t>Quelle: </a:t>
            </a:r>
            <a:r>
              <a:rPr lang="de-CH" sz="1100" dirty="0">
                <a:hlinkClick r:id="rId6"/>
              </a:rPr>
              <a:t>ŠKODA AUTO testet </a:t>
            </a:r>
            <a:r>
              <a:rPr lang="de-CH" sz="1100" dirty="0" err="1">
                <a:hlinkClick r:id="rId6"/>
              </a:rPr>
              <a:t>Augmented</a:t>
            </a:r>
            <a:r>
              <a:rPr lang="de-CH" sz="1100" dirty="0">
                <a:hlinkClick r:id="rId6"/>
              </a:rPr>
              <a:t> Reality-Brillen zur Maschinenwartung und für technische Schulungen - </a:t>
            </a:r>
            <a:r>
              <a:rPr lang="de-CH" sz="1100" dirty="0" err="1">
                <a:hlinkClick r:id="rId6"/>
              </a:rPr>
              <a:t>Škoda</a:t>
            </a:r>
            <a:r>
              <a:rPr lang="de-CH" sz="1100" dirty="0">
                <a:hlinkClick r:id="rId6"/>
              </a:rPr>
              <a:t> Storyboard (skoda-storyboard.com)</a:t>
            </a:r>
            <a:endParaRPr lang="de-CH" sz="1200" dirty="0"/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794A63B4-67AA-5813-89C7-911BF5984299}"/>
              </a:ext>
            </a:extLst>
          </p:cNvPr>
          <p:cNvSpPr txBox="1">
            <a:spLocks/>
          </p:cNvSpPr>
          <p:nvPr/>
        </p:nvSpPr>
        <p:spPr>
          <a:xfrm>
            <a:off x="1702716" y="4114275"/>
            <a:ext cx="1940289" cy="3511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2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marR="0" indent="-252000" algn="l" defTabSz="609768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61118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800" dirty="0"/>
              <a:t>Quelle: </a:t>
            </a:r>
            <a:r>
              <a:rPr lang="de-CH" sz="800" dirty="0" err="1">
                <a:hlinkClick r:id="rId7"/>
              </a:rPr>
              <a:t>Augmented</a:t>
            </a:r>
            <a:r>
              <a:rPr lang="de-CH" sz="800" dirty="0">
                <a:hlinkClick r:id="rId7"/>
              </a:rPr>
              <a:t> Reality im E-Commerce. Mehrwert oder Gag? (omt.de)</a:t>
            </a:r>
            <a:endParaRPr lang="de-CH" sz="800" dirty="0"/>
          </a:p>
        </p:txBody>
      </p:sp>
      <p:pic>
        <p:nvPicPr>
          <p:cNvPr id="22" name="Grafik 21" descr="What is VR? The devices and apps that turn the real world virtual">
            <a:extLst>
              <a:ext uri="{FF2B5EF4-FFF2-40B4-BE49-F238E27FC236}">
                <a16:creationId xmlns:a16="http://schemas.microsoft.com/office/drawing/2014/main" id="{BE6BC335-B19B-60C5-9CB5-217770320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t="1509" r="14956" b="6235"/>
          <a:stretch>
            <a:fillRect/>
          </a:stretch>
        </p:blipFill>
        <p:spPr bwMode="auto">
          <a:xfrm>
            <a:off x="8420335" y="1479952"/>
            <a:ext cx="2520000" cy="2520000"/>
          </a:xfrm>
          <a:custGeom>
            <a:avLst/>
            <a:gdLst>
              <a:gd name="connsiteX0" fmla="*/ 1128871 w 2257742"/>
              <a:gd name="connsiteY0" fmla="*/ 0 h 2257742"/>
              <a:gd name="connsiteX1" fmla="*/ 2257742 w 2257742"/>
              <a:gd name="connsiteY1" fmla="*/ 1128871 h 2257742"/>
              <a:gd name="connsiteX2" fmla="*/ 1128871 w 2257742"/>
              <a:gd name="connsiteY2" fmla="*/ 2257742 h 2257742"/>
              <a:gd name="connsiteX3" fmla="*/ 0 w 2257742"/>
              <a:gd name="connsiteY3" fmla="*/ 1128871 h 2257742"/>
              <a:gd name="connsiteX4" fmla="*/ 1128871 w 2257742"/>
              <a:gd name="connsiteY4" fmla="*/ 0 h 225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42" h="2257742">
                <a:moveTo>
                  <a:pt x="1128871" y="0"/>
                </a:moveTo>
                <a:cubicBezTo>
                  <a:pt x="1752329" y="0"/>
                  <a:pt x="2257742" y="505413"/>
                  <a:pt x="2257742" y="1128871"/>
                </a:cubicBezTo>
                <a:cubicBezTo>
                  <a:pt x="2257742" y="1752329"/>
                  <a:pt x="1752329" y="2257742"/>
                  <a:pt x="1128871" y="2257742"/>
                </a:cubicBezTo>
                <a:cubicBezTo>
                  <a:pt x="505413" y="2257742"/>
                  <a:pt x="0" y="1752329"/>
                  <a:pt x="0" y="1128871"/>
                </a:cubicBezTo>
                <a:cubicBezTo>
                  <a:pt x="0" y="505413"/>
                  <a:pt x="505413" y="0"/>
                  <a:pt x="112887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9D4D734B-7F36-741E-AEE0-F017DFD5A7BC}"/>
              </a:ext>
            </a:extLst>
          </p:cNvPr>
          <p:cNvSpPr txBox="1">
            <a:spLocks/>
          </p:cNvSpPr>
          <p:nvPr/>
        </p:nvSpPr>
        <p:spPr>
          <a:xfrm>
            <a:off x="8994050" y="4103491"/>
            <a:ext cx="2254797" cy="3511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2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marR="0" indent="-252000" algn="l" defTabSz="609768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61118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609768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800" dirty="0"/>
              <a:t>Quelle: </a:t>
            </a:r>
            <a:r>
              <a:rPr lang="en-US" sz="800" dirty="0">
                <a:hlinkClick r:id="rId9"/>
              </a:rPr>
              <a:t>What is VR? The devices and apps that turn the real world virtual (nbcnews.com)</a:t>
            </a:r>
            <a:endParaRPr lang="de-CH" sz="8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D54C32A-6DAB-FD7E-4AC6-EE01CE3A63EE}"/>
              </a:ext>
            </a:extLst>
          </p:cNvPr>
          <p:cNvSpPr txBox="1"/>
          <p:nvPr/>
        </p:nvSpPr>
        <p:spPr>
          <a:xfrm>
            <a:off x="12334103" y="4341168"/>
            <a:ext cx="6100118" cy="46166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CH" sz="2400" dirty="0" err="1"/>
              <a:t>Harwardt</a:t>
            </a:r>
            <a:r>
              <a:rPr lang="de-CH" sz="2400" dirty="0"/>
              <a:t> (2022, S.63)</a:t>
            </a:r>
          </a:p>
        </p:txBody>
      </p:sp>
    </p:spTree>
    <p:extLst>
      <p:ext uri="{BB962C8B-B14F-4D97-AF65-F5344CB8AC3E}">
        <p14:creationId xmlns:p14="http://schemas.microsoft.com/office/powerpoint/2010/main" val="422393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F3521-8279-48A6-51D2-6AB5E1498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30C57-49E6-16FC-B8C8-2FF641CC07D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716ED83-B7B5-4CC6-D3A5-4ED64F23438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18440" name="Picture 8" descr="Related image">
            <a:extLst>
              <a:ext uri="{FF2B5EF4-FFF2-40B4-BE49-F238E27FC236}">
                <a16:creationId xmlns:a16="http://schemas.microsoft.com/office/drawing/2014/main" id="{33D6A228-8552-4A26-B0D9-FB05D39DD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0"/>
          <a:stretch/>
        </p:blipFill>
        <p:spPr bwMode="auto">
          <a:xfrm>
            <a:off x="4476492" y="0"/>
            <a:ext cx="7717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s://upload.wikimedia.org/wikipedia/commons/e/ee/Reality_check_ESA384313.jpg">
            <a:extLst>
              <a:ext uri="{FF2B5EF4-FFF2-40B4-BE49-F238E27FC236}">
                <a16:creationId xmlns:a16="http://schemas.microsoft.com/office/drawing/2014/main" id="{B0276022-B880-441E-9487-FD7801F00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17829"/>
          <a:stretch/>
        </p:blipFill>
        <p:spPr bwMode="auto">
          <a:xfrm>
            <a:off x="-12486" y="0"/>
            <a:ext cx="6111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F8E0249-CC86-46D5-B088-8AD86CA8144D}"/>
              </a:ext>
            </a:extLst>
          </p:cNvPr>
          <p:cNvSpPr/>
          <p:nvPr/>
        </p:nvSpPr>
        <p:spPr>
          <a:xfrm>
            <a:off x="185081" y="167184"/>
            <a:ext cx="2324122" cy="6657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tx1"/>
                </a:solidFill>
              </a:rPr>
              <a:t>Virtual Reality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1048DF5-FFB5-4EC6-A939-6757A12685B6}"/>
              </a:ext>
            </a:extLst>
          </p:cNvPr>
          <p:cNvSpPr/>
          <p:nvPr/>
        </p:nvSpPr>
        <p:spPr>
          <a:xfrm>
            <a:off x="6296742" y="167184"/>
            <a:ext cx="3013513" cy="6657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err="1">
                <a:solidFill>
                  <a:schemeClr val="tx1"/>
                </a:solidFill>
              </a:rPr>
              <a:t>Augmented</a:t>
            </a:r>
            <a:r>
              <a:rPr lang="de-AT" b="1" dirty="0">
                <a:solidFill>
                  <a:schemeClr val="tx1"/>
                </a:solidFill>
              </a:rPr>
              <a:t> Reality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4FC881-ABEC-D5FF-C010-6FA1F3DD584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noProof="0"/>
              <a:t>Mixed Reality in the Web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60E442-1274-6E06-B2BA-54CAB7A19AB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38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127FE-E661-20BE-1549-5715F20D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796241-2495-2BFB-6997-4F7238B8E5E1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62D19BF-41AF-2ACC-1725-9E6BC011D0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de-CH"/>
          </a:p>
        </p:txBody>
      </p:sp>
      <p:pic>
        <p:nvPicPr>
          <p:cNvPr id="18440" name="Picture 8" descr="Related image">
            <a:extLst>
              <a:ext uri="{FF2B5EF4-FFF2-40B4-BE49-F238E27FC236}">
                <a16:creationId xmlns:a16="http://schemas.microsoft.com/office/drawing/2014/main" id="{33D6A228-8552-4A26-B0D9-FB05D39DD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0"/>
          <a:stretch/>
        </p:blipFill>
        <p:spPr bwMode="auto">
          <a:xfrm>
            <a:off x="4476492" y="0"/>
            <a:ext cx="7717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s://upload.wikimedia.org/wikipedia/commons/e/ee/Reality_check_ESA384313.jpg">
            <a:extLst>
              <a:ext uri="{FF2B5EF4-FFF2-40B4-BE49-F238E27FC236}">
                <a16:creationId xmlns:a16="http://schemas.microsoft.com/office/drawing/2014/main" id="{B0276022-B880-441E-9487-FD7801F00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17829"/>
          <a:stretch/>
        </p:blipFill>
        <p:spPr bwMode="auto">
          <a:xfrm>
            <a:off x="-12486" y="0"/>
            <a:ext cx="6111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F8E0249-CC86-46D5-B088-8AD86CA8144D}"/>
              </a:ext>
            </a:extLst>
          </p:cNvPr>
          <p:cNvSpPr/>
          <p:nvPr/>
        </p:nvSpPr>
        <p:spPr>
          <a:xfrm>
            <a:off x="185081" y="167184"/>
            <a:ext cx="2324122" cy="6657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tx1"/>
                </a:solidFill>
              </a:rPr>
              <a:t>Virtual Reality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1048DF5-FFB5-4EC6-A939-6757A12685B6}"/>
              </a:ext>
            </a:extLst>
          </p:cNvPr>
          <p:cNvSpPr/>
          <p:nvPr/>
        </p:nvSpPr>
        <p:spPr>
          <a:xfrm>
            <a:off x="6296742" y="167184"/>
            <a:ext cx="3021825" cy="6657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err="1">
                <a:solidFill>
                  <a:schemeClr val="tx1"/>
                </a:solidFill>
              </a:rPr>
              <a:t>Augmented</a:t>
            </a:r>
            <a:r>
              <a:rPr lang="de-AT" b="1" dirty="0">
                <a:solidFill>
                  <a:schemeClr val="tx1"/>
                </a:solidFill>
              </a:rPr>
              <a:t> Reality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AE32664-518B-4311-8A0E-F5337A7B17CE}"/>
              </a:ext>
            </a:extLst>
          </p:cNvPr>
          <p:cNvSpPr txBox="1"/>
          <p:nvPr/>
        </p:nvSpPr>
        <p:spPr>
          <a:xfrm>
            <a:off x="185081" y="4058366"/>
            <a:ext cx="3931592" cy="258532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24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800" dirty="0">
                <a:solidFill>
                  <a:schemeClr val="tx1"/>
                </a:solidFill>
              </a:rPr>
              <a:t>Creation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chemeClr val="tx1"/>
                </a:solidFill>
              </a:rPr>
              <a:t>Realistic images required</a:t>
            </a:r>
            <a:br>
              <a:rPr lang="en-US" sz="1800" b="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Display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chemeClr val="tx1"/>
                </a:solidFill>
              </a:rPr>
              <a:t>Fully immersive, wide field of view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Tracking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chemeClr val="tx1"/>
                </a:solidFill>
              </a:rPr>
              <a:t>Low to medium accuracy sufficient</a:t>
            </a:r>
            <a:endParaRPr lang="de-CH" sz="1800" b="0" dirty="0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EB534F2-194E-4C11-A0E5-E23E40910CDA}"/>
              </a:ext>
            </a:extLst>
          </p:cNvPr>
          <p:cNvSpPr txBox="1"/>
          <p:nvPr/>
        </p:nvSpPr>
        <p:spPr>
          <a:xfrm>
            <a:off x="6296741" y="4058365"/>
            <a:ext cx="3931592" cy="258532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24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800" dirty="0">
                <a:solidFill>
                  <a:schemeClr val="tx1"/>
                </a:solidFill>
              </a:rPr>
              <a:t>Creation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chemeClr val="tx1"/>
                </a:solidFill>
              </a:rPr>
              <a:t>Minimal graphics sufficient</a:t>
            </a:r>
            <a:br>
              <a:rPr lang="en-US" sz="1800" b="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Display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chemeClr val="tx1"/>
                </a:solidFill>
              </a:rPr>
              <a:t>“Non-immersive,” small field of view</a:t>
            </a:r>
            <a:br>
              <a:rPr lang="en-US" sz="1800" b="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Tracking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chemeClr val="tx1"/>
                </a:solidFill>
              </a:rPr>
              <a:t>Highest accuracy required</a:t>
            </a:r>
            <a:endParaRPr lang="de-CH" sz="1800" b="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65C6B0-B5C8-CD16-0A74-9207848E3FE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EAC321B-7500-4259-A00F-915439A35E15}" type="slidenum">
              <a:rPr lang="en-US" noProof="0" smtClean="0"/>
              <a:pPr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740321"/>
      </p:ext>
    </p:extLst>
  </p:cSld>
  <p:clrMapOvr>
    <a:masterClrMapping/>
  </p:clrMapOvr>
</p:sld>
</file>

<file path=ppt/theme/theme1.xml><?xml version="1.0" encoding="utf-8"?>
<a:theme xmlns:a="http://schemas.openxmlformats.org/drawingml/2006/main" name="OST-Vorlage">
  <a:themeElements>
    <a:clrScheme name="Benutzerdefiniert 23">
      <a:dk1>
        <a:srgbClr val="191919"/>
      </a:dk1>
      <a:lt1>
        <a:srgbClr val="FFFFFF"/>
      </a:lt1>
      <a:dk2>
        <a:srgbClr val="8C195F"/>
      </a:dk2>
      <a:lt2>
        <a:srgbClr val="C6C6C6"/>
      </a:lt2>
      <a:accent1>
        <a:srgbClr val="6B3881"/>
      </a:accent1>
      <a:accent2>
        <a:srgbClr val="D0A9D0"/>
      </a:accent2>
      <a:accent3>
        <a:srgbClr val="007E6B"/>
      </a:accent3>
      <a:accent4>
        <a:srgbClr val="A7D5C2"/>
      </a:accent4>
      <a:accent5>
        <a:srgbClr val="C32E15"/>
      </a:accent5>
      <a:accent6>
        <a:srgbClr val="F39A8B"/>
      </a:accent6>
      <a:hlink>
        <a:srgbClr val="D72864"/>
      </a:hlink>
      <a:folHlink>
        <a:srgbClr val="8C19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25400">
          <a:solidFill>
            <a:schemeClr val="accent1"/>
          </a:solidFill>
        </a:ln>
        <a:effectLst/>
      </a:spPr>
      <a:bodyPr rot="0" spcFirstLastPara="0" vertOverflow="overflow" horzOverflow="overflow" vert="horz" wrap="square" lIns="108000" tIns="36000" rIns="108000" bIns="3600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lnSpc>
            <a:spcPct val="110000"/>
          </a:lnSpc>
          <a:spcAft>
            <a:spcPts val="600"/>
          </a:spcAft>
          <a:defRPr dirty="0" smtClean="0"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>
        <a:ln w="25400"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 w="28575">
          <a:noFill/>
          <a:miter lim="800000"/>
        </a:ln>
      </a:spPr>
      <a:bodyPr wrap="square" lIns="108000" tIns="36000" rIns="108000" bIns="72000" rtlCol="0">
        <a:spAutoFit/>
      </a:bodyPr>
      <a:lstStyle>
        <a:defPPr>
          <a:spcAft>
            <a:spcPts val="600"/>
          </a:spcAft>
          <a:buClr>
            <a:schemeClr val="tx2"/>
          </a:buClr>
          <a:defRPr sz="1800" dirty="0" smtClean="0">
            <a:ea typeface="Roboto Medium" panose="02000000000000000000" pitchFamily="2" charset="0"/>
          </a:defRPr>
        </a:defPPr>
      </a:lstStyle>
    </a:txDef>
  </a:objectDefaults>
  <a:extraClrSchemeLst>
    <a:extraClrScheme>
      <a:clrScheme name="OST - Farben">
        <a:dk1>
          <a:srgbClr val="191919"/>
        </a:dk1>
        <a:lt1>
          <a:srgbClr val="FFFFFF"/>
        </a:lt1>
        <a:dk2>
          <a:srgbClr val="8C195F"/>
        </a:dk2>
        <a:lt2>
          <a:srgbClr val="D72864"/>
        </a:lt2>
        <a:accent1>
          <a:srgbClr val="56276D"/>
        </a:accent1>
        <a:accent2>
          <a:srgbClr val="C397C4"/>
        </a:accent2>
        <a:accent3>
          <a:srgbClr val="146C58"/>
        </a:accent3>
        <a:accent4>
          <a:srgbClr val="99CCB5"/>
        </a:accent4>
        <a:accent5>
          <a:srgbClr val="B21D19"/>
        </a:accent5>
        <a:accent6>
          <a:srgbClr val="EC867B"/>
        </a:accent6>
        <a:hlink>
          <a:srgbClr val="191919"/>
        </a:hlink>
        <a:folHlink>
          <a:srgbClr val="1919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OST Violett">
      <a:srgbClr val="9560A4"/>
    </a:custClr>
    <a:custClr name="OST Grün">
      <a:srgbClr val="1DAF8E"/>
    </a:custClr>
    <a:custClr name="OST Rot">
      <a:srgbClr val="E84E0F"/>
    </a:custClr>
    <a:custClr name="OST Blau">
      <a:srgbClr val="0086CD"/>
    </a:custClr>
    <a:custClr name="OST Orange">
      <a:srgbClr val="FBBA00"/>
    </a:custClr>
    <a:custClr name="Weiss">
      <a:srgbClr val="FFFFFF"/>
    </a:custClr>
    <a:custClr name="Weiss">
      <a:srgbClr val="FFFFFF"/>
    </a:custClr>
    <a:custClr name="OST Schwarz">
      <a:srgbClr val="191919"/>
    </a:custClr>
    <a:custClr name="OST Brombeer">
      <a:srgbClr val="8C195F"/>
    </a:custClr>
    <a:custClr name="OST Himbeer">
      <a:srgbClr val="D72864"/>
    </a:custClr>
    <a:custClr name="OST Dunkelviolett">
      <a:srgbClr val="6B3881"/>
    </a:custClr>
    <a:custClr name="OST Dunkelgrün">
      <a:srgbClr val="007E6B"/>
    </a:custClr>
    <a:custClr name="OST Dunkelrot">
      <a:srgbClr val="C32E15"/>
    </a:custClr>
    <a:custClr name="OST Dunkelblau">
      <a:srgbClr val="0073B0"/>
    </a:custClr>
    <a:custClr name="OST Dunkelorange">
      <a:srgbClr val="D18F00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OST Hellviolett">
      <a:srgbClr val="D0A9D0"/>
    </a:custClr>
    <a:custClr name="OST Hellgrün">
      <a:srgbClr val="A7D5C2"/>
    </a:custClr>
    <a:custClr name="OST Hellrot">
      <a:srgbClr val="F39A8B"/>
    </a:custClr>
    <a:custClr name="OST Hellblau">
      <a:srgbClr val="5FBFED"/>
    </a:custClr>
    <a:custClr name="OST Hellorange">
      <a:srgbClr val="FDD6A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  <a:custClr name="Weiss">
      <a:srgbClr val="FFFFFF"/>
    </a:custClr>
  </a:custClrLst>
  <a:extLst>
    <a:ext uri="{05A4C25C-085E-4340-85A3-A5531E510DB2}">
      <thm15:themeFamily xmlns:thm15="http://schemas.microsoft.com/office/thememl/2012/main" name="OST_Vorlage_EN_16zu9.potx" id="{27B2FC2B-56C2-484C-9E44-45A61E53FDB4}" vid="{B7FDAF6E-585C-443D-8F9F-87C895CE6075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ST - Fonts">
      <a:majorFont>
        <a:latin typeface="Zilla Slab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ST - Fonts">
      <a:majorFont>
        <a:latin typeface="Zilla Slab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17A725C2F7F14DA7BD4390B8CC10C5" ma:contentTypeVersion="18" ma:contentTypeDescription="Ein neues Dokument erstellen." ma:contentTypeScope="" ma:versionID="e1958b70d2674e0c8cb7c7cb2f394ac0">
  <xsd:schema xmlns:xsd="http://www.w3.org/2001/XMLSchema" xmlns:xs="http://www.w3.org/2001/XMLSchema" xmlns:p="http://schemas.microsoft.com/office/2006/metadata/properties" xmlns:ns2="7cbc8f1c-7aec-4c0f-94f7-d7a778b1f150" xmlns:ns3="ad66ac8b-a0d6-471b-a9a3-42be27d96eff" targetNamespace="http://schemas.microsoft.com/office/2006/metadata/properties" ma:root="true" ma:fieldsID="f02fa4a5301e26a04061f83004ee4abc" ns2:_="" ns3:_="">
    <xsd:import namespace="7cbc8f1c-7aec-4c0f-94f7-d7a778b1f150"/>
    <xsd:import namespace="ad66ac8b-a0d6-471b-a9a3-42be27d96e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c8f1c-7aec-4c0f-94f7-d7a778b1f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f212c26d-ba8a-401b-a725-3045b2045b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6ac8b-a0d6-471b-a9a3-42be27d96e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6137c87-629c-40fa-aef6-d0ea829924dd}" ma:internalName="TaxCatchAll" ma:showField="CatchAllData" ma:web="ad66ac8b-a0d6-471b-a9a3-42be27d96e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bc8f1c-7aec-4c0f-94f7-d7a778b1f150">
      <Terms xmlns="http://schemas.microsoft.com/office/infopath/2007/PartnerControls"/>
    </lcf76f155ced4ddcb4097134ff3c332f>
    <TaxCatchAll xmlns="ad66ac8b-a0d6-471b-a9a3-42be27d96e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AE921C-6A07-4898-B31F-1ED6A7017AC3}"/>
</file>

<file path=customXml/itemProps2.xml><?xml version="1.0" encoding="utf-8"?>
<ds:datastoreItem xmlns:ds="http://schemas.openxmlformats.org/officeDocument/2006/customXml" ds:itemID="{16CFBCF2-C7EA-4B56-87A6-B6F93A51793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D19F6BB-F82F-4375-AD4E-F32C9AA16E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OST_Vorlage_EN_16zu9</Template>
  <TotalTime>0</TotalTime>
  <Words>2435</Words>
  <Application>Microsoft Office PowerPoint</Application>
  <PresentationFormat>Benutzerdefiniert</PresentationFormat>
  <Paragraphs>233</Paragraphs>
  <Slides>38</Slides>
  <Notes>11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7" baseType="lpstr">
      <vt:lpstr>Arial</vt:lpstr>
      <vt:lpstr>Fira Mono</vt:lpstr>
      <vt:lpstr>LsxjcxPtfrrrTimes-Bold</vt:lpstr>
      <vt:lpstr>Roboto</vt:lpstr>
      <vt:lpstr>Symbol</vt:lpstr>
      <vt:lpstr>TimesLTStd-Roman4</vt:lpstr>
      <vt:lpstr>VjrkynWyqsrtTimes-Roman</vt:lpstr>
      <vt:lpstr>Wingdings</vt:lpstr>
      <vt:lpstr>OST-Vorlage</vt:lpstr>
      <vt:lpstr>Mixed Reality in the Web</vt:lpstr>
      <vt:lpstr>Agenda</vt:lpstr>
      <vt:lpstr>PowerPoint-Präsentation</vt:lpstr>
      <vt:lpstr>PowerPoint-Präsentation</vt:lpstr>
      <vt:lpstr>PowerPoint-Präsentation</vt:lpstr>
      <vt:lpstr>PowerPoint-Präsentation</vt:lpstr>
      <vt:lpstr>Augmented and Virtual Reality</vt:lpstr>
      <vt:lpstr>PowerPoint-Präsentation</vt:lpstr>
      <vt:lpstr>PowerPoint-Präsentation</vt:lpstr>
      <vt:lpstr>Core Components</vt:lpstr>
      <vt:lpstr>Tracking through Geo Sensors</vt:lpstr>
      <vt:lpstr>PowerPoint-Präsentation</vt:lpstr>
      <vt:lpstr>Tracking through Image Recognition</vt:lpstr>
      <vt:lpstr>AR Marker</vt:lpstr>
      <vt:lpstr>PowerPoint-Präsentation</vt:lpstr>
      <vt:lpstr>PowerPoint-Präsentation</vt:lpstr>
      <vt:lpstr>Detection Pipeline for Mobile Augmented Reality</vt:lpstr>
      <vt:lpstr>Natural Feature Tracking</vt:lpstr>
      <vt:lpstr>PowerPoint-Präsentation</vt:lpstr>
      <vt:lpstr>SLAM</vt:lpstr>
      <vt:lpstr>PowerPoint-Präsentation</vt:lpstr>
      <vt:lpstr>Displays</vt:lpstr>
      <vt:lpstr>PowerPoint-Präsentation</vt:lpstr>
      <vt:lpstr>PowerPoint-Präsentation</vt:lpstr>
      <vt:lpstr>PowerPoint-Präsentation</vt:lpstr>
      <vt:lpstr>Hololens</vt:lpstr>
      <vt:lpstr>PowerPoint-Präsentation</vt:lpstr>
      <vt:lpstr>PowerPoint-Präsentation</vt:lpstr>
      <vt:lpstr>A-Frame, Three.js and WebXR</vt:lpstr>
      <vt:lpstr>What is an "entity-component-system" Architecture?</vt:lpstr>
      <vt:lpstr>What is an "entity-component-system" Architecture?</vt:lpstr>
      <vt:lpstr>Why using A-Frame, an ECS?</vt:lpstr>
      <vt:lpstr>Using "pre-defined" entities, components and systems</vt:lpstr>
      <vt:lpstr>Using "pre-defined" entities, components and systems</vt:lpstr>
      <vt:lpstr>Writing own ECSs - Entity</vt:lpstr>
      <vt:lpstr>Writing own ECSs - Component</vt:lpstr>
      <vt:lpstr>Writing own ECSs - System</vt:lpstr>
      <vt:lpstr>In A-Frame, one has access to the DOM API and JS…</vt:lpstr>
    </vt:vector>
  </TitlesOfParts>
  <Company>OST Ostschweizer Fachhochschule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Augmented and Virtual Reality in the Web</dc:title>
  <dc:creator>Michael Ziegler</dc:creator>
  <cp:lastModifiedBy>Matthias Baldauf</cp:lastModifiedBy>
  <cp:revision>1</cp:revision>
  <cp:lastPrinted>2019-10-30T10:24:00Z</cp:lastPrinted>
  <dcterms:created xsi:type="dcterms:W3CDTF">2023-10-23T08:13:43Z</dcterms:created>
  <dcterms:modified xsi:type="dcterms:W3CDTF">2025-06-23T09:35:01Z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0x0101000C17A725C2F7F14DA7BD4390B8CC10C5</vt:lpwstr>
  </property>
</Properties>
</file>