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5" r:id="rId5"/>
  </p:sldMasterIdLst>
  <p:notesMasterIdLst>
    <p:notesMasterId r:id="rId43"/>
  </p:notesMasterIdLst>
  <p:handoutMasterIdLst>
    <p:handoutMasterId r:id="rId44"/>
  </p:handoutMasterIdLst>
  <p:sldIdLst>
    <p:sldId id="256" r:id="rId6"/>
    <p:sldId id="2678" r:id="rId7"/>
    <p:sldId id="1639" r:id="rId8"/>
    <p:sldId id="2680" r:id="rId9"/>
    <p:sldId id="487" r:id="rId10"/>
    <p:sldId id="2681" r:id="rId11"/>
    <p:sldId id="2682" r:id="rId12"/>
    <p:sldId id="2684" r:id="rId13"/>
    <p:sldId id="2683" r:id="rId14"/>
    <p:sldId id="1672" r:id="rId15"/>
    <p:sldId id="1676" r:id="rId16"/>
    <p:sldId id="2686" r:id="rId17"/>
    <p:sldId id="1677" r:id="rId18"/>
    <p:sldId id="2687" r:id="rId19"/>
    <p:sldId id="1678" r:id="rId20"/>
    <p:sldId id="2688" r:id="rId21"/>
    <p:sldId id="2008" r:id="rId22"/>
    <p:sldId id="1903" r:id="rId23"/>
    <p:sldId id="2689" r:id="rId24"/>
    <p:sldId id="2690" r:id="rId25"/>
    <p:sldId id="2691" r:id="rId26"/>
    <p:sldId id="2692" r:id="rId27"/>
    <p:sldId id="2693" r:id="rId28"/>
    <p:sldId id="2694" r:id="rId29"/>
    <p:sldId id="2695" r:id="rId30"/>
    <p:sldId id="2696" r:id="rId31"/>
    <p:sldId id="2697" r:id="rId32"/>
    <p:sldId id="2698" r:id="rId33"/>
    <p:sldId id="2699" r:id="rId34"/>
    <p:sldId id="2700" r:id="rId35"/>
    <p:sldId id="2701" r:id="rId36"/>
    <p:sldId id="2702" r:id="rId37"/>
    <p:sldId id="2703" r:id="rId38"/>
    <p:sldId id="2704" r:id="rId39"/>
    <p:sldId id="2705" r:id="rId40"/>
    <p:sldId id="2706" r:id="rId41"/>
    <p:sldId id="851" r:id="rId42"/>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Peter" initials="AP" lastIdx="1" clrIdx="0">
    <p:extLst>
      <p:ext uri="{19B8F6BF-5375-455C-9EA6-DF929625EA0E}">
        <p15:presenceInfo xmlns:p15="http://schemas.microsoft.com/office/powerpoint/2012/main" userId="Andreas Pe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8475"/>
    <a:srgbClr val="406F8C"/>
    <a:srgbClr val="B0B000"/>
    <a:srgbClr val="898600"/>
    <a:srgbClr val="FFFD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056AA-2298-487F-B0A9-5B9E8E1ACFCC}" v="402" dt="2025-09-26T07:30:47.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03" autoAdjust="0"/>
    <p:restoredTop sz="96357" autoAdjust="0"/>
  </p:normalViewPr>
  <p:slideViewPr>
    <p:cSldViewPr snapToGrid="0">
      <p:cViewPr varScale="1">
        <p:scale>
          <a:sx n="111" d="100"/>
          <a:sy n="111" d="100"/>
        </p:scale>
        <p:origin x="984"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21" d="100"/>
          <a:sy n="121" d="100"/>
        </p:scale>
        <p:origin x="493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Peter" userId="f4dadafb-7f0f-4e01-9dfa-03f98f737c8f" providerId="ADAL" clId="{2B6056AA-2298-487F-B0A9-5B9E8E1ACFCC}"/>
    <pc:docChg chg="undo custSel addSld delSld modSld sldOrd">
      <pc:chgData name="Andreas Peter" userId="f4dadafb-7f0f-4e01-9dfa-03f98f737c8f" providerId="ADAL" clId="{2B6056AA-2298-487F-B0A9-5B9E8E1ACFCC}" dt="2025-09-26T07:30:47.525" v="13581"/>
      <pc:docMkLst>
        <pc:docMk/>
      </pc:docMkLst>
      <pc:sldChg chg="del">
        <pc:chgData name="Andreas Peter" userId="f4dadafb-7f0f-4e01-9dfa-03f98f737c8f" providerId="ADAL" clId="{2B6056AA-2298-487F-B0A9-5B9E8E1ACFCC}" dt="2025-09-23T14:19:48.655" v="10932" actId="2696"/>
        <pc:sldMkLst>
          <pc:docMk/>
          <pc:sldMk cId="0" sldId="257"/>
        </pc:sldMkLst>
      </pc:sldChg>
      <pc:sldChg chg="del">
        <pc:chgData name="Andreas Peter" userId="f4dadafb-7f0f-4e01-9dfa-03f98f737c8f" providerId="ADAL" clId="{2B6056AA-2298-487F-B0A9-5B9E8E1ACFCC}" dt="2025-09-23T14:19:48.655" v="10932" actId="2696"/>
        <pc:sldMkLst>
          <pc:docMk/>
          <pc:sldMk cId="0" sldId="258"/>
        </pc:sldMkLst>
      </pc:sldChg>
      <pc:sldChg chg="del">
        <pc:chgData name="Andreas Peter" userId="f4dadafb-7f0f-4e01-9dfa-03f98f737c8f" providerId="ADAL" clId="{2B6056AA-2298-487F-B0A9-5B9E8E1ACFCC}" dt="2025-09-23T14:19:48.655" v="10932" actId="2696"/>
        <pc:sldMkLst>
          <pc:docMk/>
          <pc:sldMk cId="0" sldId="259"/>
        </pc:sldMkLst>
      </pc:sldChg>
      <pc:sldChg chg="del">
        <pc:chgData name="Andreas Peter" userId="f4dadafb-7f0f-4e01-9dfa-03f98f737c8f" providerId="ADAL" clId="{2B6056AA-2298-487F-B0A9-5B9E8E1ACFCC}" dt="2025-09-23T14:19:48.655" v="10932" actId="2696"/>
        <pc:sldMkLst>
          <pc:docMk/>
          <pc:sldMk cId="0" sldId="260"/>
        </pc:sldMkLst>
      </pc:sldChg>
      <pc:sldChg chg="del">
        <pc:chgData name="Andreas Peter" userId="f4dadafb-7f0f-4e01-9dfa-03f98f737c8f" providerId="ADAL" clId="{2B6056AA-2298-487F-B0A9-5B9E8E1ACFCC}" dt="2025-09-23T14:19:48.655" v="10932" actId="2696"/>
        <pc:sldMkLst>
          <pc:docMk/>
          <pc:sldMk cId="0" sldId="261"/>
        </pc:sldMkLst>
      </pc:sldChg>
      <pc:sldChg chg="del">
        <pc:chgData name="Andreas Peter" userId="f4dadafb-7f0f-4e01-9dfa-03f98f737c8f" providerId="ADAL" clId="{2B6056AA-2298-487F-B0A9-5B9E8E1ACFCC}" dt="2025-09-23T14:19:48.655" v="10932" actId="2696"/>
        <pc:sldMkLst>
          <pc:docMk/>
          <pc:sldMk cId="0" sldId="262"/>
        </pc:sldMkLst>
      </pc:sldChg>
      <pc:sldChg chg="del">
        <pc:chgData name="Andreas Peter" userId="f4dadafb-7f0f-4e01-9dfa-03f98f737c8f" providerId="ADAL" clId="{2B6056AA-2298-487F-B0A9-5B9E8E1ACFCC}" dt="2025-09-23T14:19:48.655" v="10932" actId="2696"/>
        <pc:sldMkLst>
          <pc:docMk/>
          <pc:sldMk cId="0" sldId="263"/>
        </pc:sldMkLst>
      </pc:sldChg>
      <pc:sldChg chg="del">
        <pc:chgData name="Andreas Peter" userId="f4dadafb-7f0f-4e01-9dfa-03f98f737c8f" providerId="ADAL" clId="{2B6056AA-2298-487F-B0A9-5B9E8E1ACFCC}" dt="2025-09-23T14:19:48.655" v="10932" actId="2696"/>
        <pc:sldMkLst>
          <pc:docMk/>
          <pc:sldMk cId="0" sldId="264"/>
        </pc:sldMkLst>
      </pc:sldChg>
      <pc:sldChg chg="del">
        <pc:chgData name="Andreas Peter" userId="f4dadafb-7f0f-4e01-9dfa-03f98f737c8f" providerId="ADAL" clId="{2B6056AA-2298-487F-B0A9-5B9E8E1ACFCC}" dt="2025-09-23T14:19:48.655" v="10932" actId="2696"/>
        <pc:sldMkLst>
          <pc:docMk/>
          <pc:sldMk cId="0" sldId="265"/>
        </pc:sldMkLst>
      </pc:sldChg>
      <pc:sldChg chg="addSp modSp add mod modAnim">
        <pc:chgData name="Andreas Peter" userId="f4dadafb-7f0f-4e01-9dfa-03f98f737c8f" providerId="ADAL" clId="{2B6056AA-2298-487F-B0A9-5B9E8E1ACFCC}" dt="2025-09-26T07:27:21.047" v="13550"/>
        <pc:sldMkLst>
          <pc:docMk/>
          <pc:sldMk cId="2840639288" sldId="487"/>
        </pc:sldMkLst>
        <pc:spChg chg="mod">
          <ac:chgData name="Andreas Peter" userId="f4dadafb-7f0f-4e01-9dfa-03f98f737c8f" providerId="ADAL" clId="{2B6056AA-2298-487F-B0A9-5B9E8E1ACFCC}" dt="2025-09-23T09:36:06.186" v="1145" actId="20577"/>
          <ac:spMkLst>
            <pc:docMk/>
            <pc:sldMk cId="2840639288" sldId="487"/>
            <ac:spMk id="2" creationId="{00000000-0000-0000-0000-000000000000}"/>
          </ac:spMkLst>
        </pc:spChg>
        <pc:spChg chg="add mod">
          <ac:chgData name="Andreas Peter" userId="f4dadafb-7f0f-4e01-9dfa-03f98f737c8f" providerId="ADAL" clId="{2B6056AA-2298-487F-B0A9-5B9E8E1ACFCC}" dt="2025-09-23T09:34:20.177" v="982" actId="255"/>
          <ac:spMkLst>
            <pc:docMk/>
            <pc:sldMk cId="2840639288" sldId="487"/>
            <ac:spMk id="7" creationId="{F824F68D-942D-B0AB-19FE-FF8C10A71A50}"/>
          </ac:spMkLst>
        </pc:spChg>
        <pc:spChg chg="add mod">
          <ac:chgData name="Andreas Peter" userId="f4dadafb-7f0f-4e01-9dfa-03f98f737c8f" providerId="ADAL" clId="{2B6056AA-2298-487F-B0A9-5B9E8E1ACFCC}" dt="2025-09-23T09:35:15.677" v="1106" actId="1035"/>
          <ac:spMkLst>
            <pc:docMk/>
            <pc:sldMk cId="2840639288" sldId="487"/>
            <ac:spMk id="9" creationId="{EE3A2679-3FF3-3FCB-31AD-11DB72788E9F}"/>
          </ac:spMkLst>
        </pc:spChg>
      </pc:sldChg>
      <pc:sldChg chg="add del">
        <pc:chgData name="Andreas Peter" userId="f4dadafb-7f0f-4e01-9dfa-03f98f737c8f" providerId="ADAL" clId="{2B6056AA-2298-487F-B0A9-5B9E8E1ACFCC}" dt="2025-09-23T13:41:20.588" v="7208" actId="2696"/>
        <pc:sldMkLst>
          <pc:docMk/>
          <pc:sldMk cId="3305126704" sldId="743"/>
        </pc:sldMkLst>
      </pc:sldChg>
      <pc:sldChg chg="addSp delSp modSp add mod">
        <pc:chgData name="Andreas Peter" userId="f4dadafb-7f0f-4e01-9dfa-03f98f737c8f" providerId="ADAL" clId="{2B6056AA-2298-487F-B0A9-5B9E8E1ACFCC}" dt="2025-09-23T15:32:34.615" v="13542" actId="1076"/>
        <pc:sldMkLst>
          <pc:docMk/>
          <pc:sldMk cId="2891340716" sldId="851"/>
        </pc:sldMkLst>
        <pc:spChg chg="mod">
          <ac:chgData name="Andreas Peter" userId="f4dadafb-7f0f-4e01-9dfa-03f98f737c8f" providerId="ADAL" clId="{2B6056AA-2298-487F-B0A9-5B9E8E1ACFCC}" dt="2025-09-23T15:32:28.815" v="13538" actId="255"/>
          <ac:spMkLst>
            <pc:docMk/>
            <pc:sldMk cId="2891340716" sldId="851"/>
            <ac:spMk id="5" creationId="{8E62D17A-AE68-46BA-9DB6-F9B75493083C}"/>
          </ac:spMkLst>
        </pc:spChg>
        <pc:picChg chg="add mod modCrop">
          <ac:chgData name="Andreas Peter" userId="f4dadafb-7f0f-4e01-9dfa-03f98f737c8f" providerId="ADAL" clId="{2B6056AA-2298-487F-B0A9-5B9E8E1ACFCC}" dt="2025-09-23T15:32:34.615" v="13542" actId="1076"/>
          <ac:picMkLst>
            <pc:docMk/>
            <pc:sldMk cId="2891340716" sldId="851"/>
            <ac:picMk id="2" creationId="{BD1CAB85-D58A-68B7-A641-3EB4107D9C5C}"/>
          </ac:picMkLst>
        </pc:picChg>
      </pc:sldChg>
      <pc:sldChg chg="add del">
        <pc:chgData name="Andreas Peter" userId="f4dadafb-7f0f-4e01-9dfa-03f98f737c8f" providerId="ADAL" clId="{2B6056AA-2298-487F-B0A9-5B9E8E1ACFCC}" dt="2025-09-23T15:32:38.012" v="13543" actId="2696"/>
        <pc:sldMkLst>
          <pc:docMk/>
          <pc:sldMk cId="4272652260" sldId="1280"/>
        </pc:sldMkLst>
      </pc:sldChg>
      <pc:sldChg chg="add del">
        <pc:chgData name="Andreas Peter" userId="f4dadafb-7f0f-4e01-9dfa-03f98f737c8f" providerId="ADAL" clId="{2B6056AA-2298-487F-B0A9-5B9E8E1ACFCC}" dt="2025-09-23T13:30:25.074" v="6273" actId="47"/>
        <pc:sldMkLst>
          <pc:docMk/>
          <pc:sldMk cId="3490592149" sldId="1561"/>
        </pc:sldMkLst>
      </pc:sldChg>
      <pc:sldChg chg="delSp modSp add mod modAnim">
        <pc:chgData name="Andreas Peter" userId="f4dadafb-7f0f-4e01-9dfa-03f98f737c8f" providerId="ADAL" clId="{2B6056AA-2298-487F-B0A9-5B9E8E1ACFCC}" dt="2025-09-23T09:42:26.379" v="2012" actId="27636"/>
        <pc:sldMkLst>
          <pc:docMk/>
          <pc:sldMk cId="297274226" sldId="1639"/>
        </pc:sldMkLst>
        <pc:spChg chg="mod">
          <ac:chgData name="Andreas Peter" userId="f4dadafb-7f0f-4e01-9dfa-03f98f737c8f" providerId="ADAL" clId="{2B6056AA-2298-487F-B0A9-5B9E8E1ACFCC}" dt="2025-09-23T09:42:26.379" v="2012" actId="27636"/>
          <ac:spMkLst>
            <pc:docMk/>
            <pc:sldMk cId="297274226" sldId="1639"/>
            <ac:spMk id="9" creationId="{3222A845-DD84-44AD-B50F-D28986C287F8}"/>
          </ac:spMkLst>
        </pc:spChg>
      </pc:sldChg>
      <pc:sldChg chg="add del">
        <pc:chgData name="Andreas Peter" userId="f4dadafb-7f0f-4e01-9dfa-03f98f737c8f" providerId="ADAL" clId="{2B6056AA-2298-487F-B0A9-5B9E8E1ACFCC}" dt="2025-09-23T13:30:25.074" v="6273" actId="47"/>
        <pc:sldMkLst>
          <pc:docMk/>
          <pc:sldMk cId="3539216003" sldId="1640"/>
        </pc:sldMkLst>
      </pc:sldChg>
      <pc:sldChg chg="add del">
        <pc:chgData name="Andreas Peter" userId="f4dadafb-7f0f-4e01-9dfa-03f98f737c8f" providerId="ADAL" clId="{2B6056AA-2298-487F-B0A9-5B9E8E1ACFCC}" dt="2025-09-23T13:16:27" v="4507" actId="47"/>
        <pc:sldMkLst>
          <pc:docMk/>
          <pc:sldMk cId="3262567476" sldId="1653"/>
        </pc:sldMkLst>
      </pc:sldChg>
      <pc:sldChg chg="add del">
        <pc:chgData name="Andreas Peter" userId="f4dadafb-7f0f-4e01-9dfa-03f98f737c8f" providerId="ADAL" clId="{2B6056AA-2298-487F-B0A9-5B9E8E1ACFCC}" dt="2025-09-23T13:16:27" v="4507" actId="47"/>
        <pc:sldMkLst>
          <pc:docMk/>
          <pc:sldMk cId="3130536748" sldId="1663"/>
        </pc:sldMkLst>
      </pc:sldChg>
      <pc:sldChg chg="add del">
        <pc:chgData name="Andreas Peter" userId="f4dadafb-7f0f-4e01-9dfa-03f98f737c8f" providerId="ADAL" clId="{2B6056AA-2298-487F-B0A9-5B9E8E1ACFCC}" dt="2025-09-23T13:16:27" v="4507" actId="47"/>
        <pc:sldMkLst>
          <pc:docMk/>
          <pc:sldMk cId="2202622825" sldId="1664"/>
        </pc:sldMkLst>
      </pc:sldChg>
      <pc:sldChg chg="add del">
        <pc:chgData name="Andreas Peter" userId="f4dadafb-7f0f-4e01-9dfa-03f98f737c8f" providerId="ADAL" clId="{2B6056AA-2298-487F-B0A9-5B9E8E1ACFCC}" dt="2025-09-23T13:16:27" v="4507" actId="47"/>
        <pc:sldMkLst>
          <pc:docMk/>
          <pc:sldMk cId="2415600226" sldId="1665"/>
        </pc:sldMkLst>
      </pc:sldChg>
      <pc:sldChg chg="add del">
        <pc:chgData name="Andreas Peter" userId="f4dadafb-7f0f-4e01-9dfa-03f98f737c8f" providerId="ADAL" clId="{2B6056AA-2298-487F-B0A9-5B9E8E1ACFCC}" dt="2025-09-23T13:16:30.833" v="4508" actId="47"/>
        <pc:sldMkLst>
          <pc:docMk/>
          <pc:sldMk cId="2575562877" sldId="1666"/>
        </pc:sldMkLst>
      </pc:sldChg>
      <pc:sldChg chg="add del">
        <pc:chgData name="Andreas Peter" userId="f4dadafb-7f0f-4e01-9dfa-03f98f737c8f" providerId="ADAL" clId="{2B6056AA-2298-487F-B0A9-5B9E8E1ACFCC}" dt="2025-09-23T13:16:30.833" v="4508" actId="47"/>
        <pc:sldMkLst>
          <pc:docMk/>
          <pc:sldMk cId="2103825123" sldId="1667"/>
        </pc:sldMkLst>
      </pc:sldChg>
      <pc:sldChg chg="add del">
        <pc:chgData name="Andreas Peter" userId="f4dadafb-7f0f-4e01-9dfa-03f98f737c8f" providerId="ADAL" clId="{2B6056AA-2298-487F-B0A9-5B9E8E1ACFCC}" dt="2025-09-23T13:16:30.833" v="4508" actId="47"/>
        <pc:sldMkLst>
          <pc:docMk/>
          <pc:sldMk cId="2175563531" sldId="1668"/>
        </pc:sldMkLst>
      </pc:sldChg>
      <pc:sldChg chg="add del">
        <pc:chgData name="Andreas Peter" userId="f4dadafb-7f0f-4e01-9dfa-03f98f737c8f" providerId="ADAL" clId="{2B6056AA-2298-487F-B0A9-5B9E8E1ACFCC}" dt="2025-09-23T13:16:30.833" v="4508" actId="47"/>
        <pc:sldMkLst>
          <pc:docMk/>
          <pc:sldMk cId="3363840764" sldId="1669"/>
        </pc:sldMkLst>
      </pc:sldChg>
      <pc:sldChg chg="add del">
        <pc:chgData name="Andreas Peter" userId="f4dadafb-7f0f-4e01-9dfa-03f98f737c8f" providerId="ADAL" clId="{2B6056AA-2298-487F-B0A9-5B9E8E1ACFCC}" dt="2025-09-23T13:16:36.555" v="4509" actId="47"/>
        <pc:sldMkLst>
          <pc:docMk/>
          <pc:sldMk cId="1600660692" sldId="1670"/>
        </pc:sldMkLst>
      </pc:sldChg>
      <pc:sldChg chg="addSp delSp modSp add mod ord">
        <pc:chgData name="Andreas Peter" userId="f4dadafb-7f0f-4e01-9dfa-03f98f737c8f" providerId="ADAL" clId="{2B6056AA-2298-487F-B0A9-5B9E8E1ACFCC}" dt="2025-09-23T09:52:06.494" v="3095"/>
        <pc:sldMkLst>
          <pc:docMk/>
          <pc:sldMk cId="2634008989" sldId="1672"/>
        </pc:sldMkLst>
        <pc:spChg chg="add mod">
          <ac:chgData name="Andreas Peter" userId="f4dadafb-7f0f-4e01-9dfa-03f98f737c8f" providerId="ADAL" clId="{2B6056AA-2298-487F-B0A9-5B9E8E1ACFCC}" dt="2025-09-23T09:51:08.112" v="3082" actId="20577"/>
          <ac:spMkLst>
            <pc:docMk/>
            <pc:sldMk cId="2634008989" sldId="1672"/>
            <ac:spMk id="3" creationId="{2EA07699-F8D7-4770-3724-FD525D6158FA}"/>
          </ac:spMkLst>
        </pc:spChg>
        <pc:spChg chg="add mod">
          <ac:chgData name="Andreas Peter" userId="f4dadafb-7f0f-4e01-9dfa-03f98f737c8f" providerId="ADAL" clId="{2B6056AA-2298-487F-B0A9-5B9E8E1ACFCC}" dt="2025-09-23T09:52:06.494" v="3095"/>
          <ac:spMkLst>
            <pc:docMk/>
            <pc:sldMk cId="2634008989" sldId="1672"/>
            <ac:spMk id="7" creationId="{BF43FDE4-7B82-D66D-D8FB-0B498FC23037}"/>
          </ac:spMkLst>
        </pc:spChg>
        <pc:spChg chg="mod">
          <ac:chgData name="Andreas Peter" userId="f4dadafb-7f0f-4e01-9dfa-03f98f737c8f" providerId="ADAL" clId="{2B6056AA-2298-487F-B0A9-5B9E8E1ACFCC}" dt="2025-09-23T09:49:59.846" v="2843" actId="207"/>
          <ac:spMkLst>
            <pc:docMk/>
            <pc:sldMk cId="2634008989" sldId="1672"/>
            <ac:spMk id="8" creationId="{6C815113-566A-47C9-A029-FE5F440201E3}"/>
          </ac:spMkLst>
        </pc:spChg>
        <pc:picChg chg="add mod">
          <ac:chgData name="Andreas Peter" userId="f4dadafb-7f0f-4e01-9dfa-03f98f737c8f" providerId="ADAL" clId="{2B6056AA-2298-487F-B0A9-5B9E8E1ACFCC}" dt="2025-09-23T09:49:56.563" v="2842" actId="1076"/>
          <ac:picMkLst>
            <pc:docMk/>
            <pc:sldMk cId="2634008989" sldId="1672"/>
            <ac:picMk id="1028" creationId="{7D82255B-A2FD-AE03-16F7-53B9BFEE2ABD}"/>
          </ac:picMkLst>
        </pc:picChg>
      </pc:sldChg>
      <pc:sldChg chg="add del">
        <pc:chgData name="Andreas Peter" userId="f4dadafb-7f0f-4e01-9dfa-03f98f737c8f" providerId="ADAL" clId="{2B6056AA-2298-487F-B0A9-5B9E8E1ACFCC}" dt="2025-09-23T13:16:36.555" v="4509" actId="47"/>
        <pc:sldMkLst>
          <pc:docMk/>
          <pc:sldMk cId="3461350588" sldId="1673"/>
        </pc:sldMkLst>
      </pc:sldChg>
      <pc:sldChg chg="add del">
        <pc:chgData name="Andreas Peter" userId="f4dadafb-7f0f-4e01-9dfa-03f98f737c8f" providerId="ADAL" clId="{2B6056AA-2298-487F-B0A9-5B9E8E1ACFCC}" dt="2025-09-23T13:16:36.555" v="4509" actId="47"/>
        <pc:sldMkLst>
          <pc:docMk/>
          <pc:sldMk cId="188788219" sldId="1674"/>
        </pc:sldMkLst>
      </pc:sldChg>
      <pc:sldChg chg="add del ord">
        <pc:chgData name="Andreas Peter" userId="f4dadafb-7f0f-4e01-9dfa-03f98f737c8f" providerId="ADAL" clId="{2B6056AA-2298-487F-B0A9-5B9E8E1ACFCC}" dt="2025-09-23T13:16:36.555" v="4509" actId="47"/>
        <pc:sldMkLst>
          <pc:docMk/>
          <pc:sldMk cId="3525075480" sldId="1675"/>
        </pc:sldMkLst>
      </pc:sldChg>
      <pc:sldChg chg="addSp modSp add mod ord">
        <pc:chgData name="Andreas Peter" userId="f4dadafb-7f0f-4e01-9dfa-03f98f737c8f" providerId="ADAL" clId="{2B6056AA-2298-487F-B0A9-5B9E8E1ACFCC}" dt="2025-09-23T13:18:59.306" v="4923" actId="1076"/>
        <pc:sldMkLst>
          <pc:docMk/>
          <pc:sldMk cId="3001167037" sldId="1676"/>
        </pc:sldMkLst>
        <pc:spChg chg="mod">
          <ac:chgData name="Andreas Peter" userId="f4dadafb-7f0f-4e01-9dfa-03f98f737c8f" providerId="ADAL" clId="{2B6056AA-2298-487F-B0A9-5B9E8E1ACFCC}" dt="2025-09-23T13:18:55.949" v="4922" actId="1076"/>
          <ac:spMkLst>
            <pc:docMk/>
            <pc:sldMk cId="3001167037" sldId="1676"/>
            <ac:spMk id="2" creationId="{53157194-2AE1-C9E6-12E0-D11806B2FF09}"/>
          </ac:spMkLst>
        </pc:spChg>
        <pc:spChg chg="add mod">
          <ac:chgData name="Andreas Peter" userId="f4dadafb-7f0f-4e01-9dfa-03f98f737c8f" providerId="ADAL" clId="{2B6056AA-2298-487F-B0A9-5B9E8E1ACFCC}" dt="2025-09-23T13:18:59.306" v="4923" actId="1076"/>
          <ac:spMkLst>
            <pc:docMk/>
            <pc:sldMk cId="3001167037" sldId="1676"/>
            <ac:spMk id="3" creationId="{3A4936D4-4459-5F30-7114-87DFE0DEB750}"/>
          </ac:spMkLst>
        </pc:spChg>
        <pc:spChg chg="mod">
          <ac:chgData name="Andreas Peter" userId="f4dadafb-7f0f-4e01-9dfa-03f98f737c8f" providerId="ADAL" clId="{2B6056AA-2298-487F-B0A9-5B9E8E1ACFCC}" dt="2025-09-23T13:18:55.949" v="4922" actId="1076"/>
          <ac:spMkLst>
            <pc:docMk/>
            <pc:sldMk cId="3001167037" sldId="1676"/>
            <ac:spMk id="4" creationId="{AD214EFF-9DE9-913A-1F5C-D83F18DE266C}"/>
          </ac:spMkLst>
        </pc:spChg>
        <pc:spChg chg="mod">
          <ac:chgData name="Andreas Peter" userId="f4dadafb-7f0f-4e01-9dfa-03f98f737c8f" providerId="ADAL" clId="{2B6056AA-2298-487F-B0A9-5B9E8E1ACFCC}" dt="2025-09-23T13:18:55.949" v="4922" actId="1076"/>
          <ac:spMkLst>
            <pc:docMk/>
            <pc:sldMk cId="3001167037" sldId="1676"/>
            <ac:spMk id="5" creationId="{75682616-48C9-6ADD-DA37-06FB2E9487AA}"/>
          </ac:spMkLst>
        </pc:spChg>
        <pc:spChg chg="mod">
          <ac:chgData name="Andreas Peter" userId="f4dadafb-7f0f-4e01-9dfa-03f98f737c8f" providerId="ADAL" clId="{2B6056AA-2298-487F-B0A9-5B9E8E1ACFCC}" dt="2025-09-23T13:17:09.526" v="4513" actId="1076"/>
          <ac:spMkLst>
            <pc:docMk/>
            <pc:sldMk cId="3001167037" sldId="1676"/>
            <ac:spMk id="6" creationId="{00000000-0000-0000-0000-000000000000}"/>
          </ac:spMkLst>
        </pc:spChg>
        <pc:spChg chg="mod">
          <ac:chgData name="Andreas Peter" userId="f4dadafb-7f0f-4e01-9dfa-03f98f737c8f" providerId="ADAL" clId="{2B6056AA-2298-487F-B0A9-5B9E8E1ACFCC}" dt="2025-09-23T13:18:55.949" v="4922" actId="1076"/>
          <ac:spMkLst>
            <pc:docMk/>
            <pc:sldMk cId="3001167037" sldId="1676"/>
            <ac:spMk id="7" creationId="{8DB798A6-5CE7-0C4F-74E5-96E54F1F4ADE}"/>
          </ac:spMkLst>
        </pc:spChg>
        <pc:spChg chg="add mod">
          <ac:chgData name="Andreas Peter" userId="f4dadafb-7f0f-4e01-9dfa-03f98f737c8f" providerId="ADAL" clId="{2B6056AA-2298-487F-B0A9-5B9E8E1ACFCC}" dt="2025-09-23T13:17:00.169" v="4512"/>
          <ac:spMkLst>
            <pc:docMk/>
            <pc:sldMk cId="3001167037" sldId="1676"/>
            <ac:spMk id="8" creationId="{1D929D5B-EFA5-D0B6-89A6-3F331E3E8EB7}"/>
          </ac:spMkLst>
        </pc:spChg>
        <pc:spChg chg="mod">
          <ac:chgData name="Andreas Peter" userId="f4dadafb-7f0f-4e01-9dfa-03f98f737c8f" providerId="ADAL" clId="{2B6056AA-2298-487F-B0A9-5B9E8E1ACFCC}" dt="2025-09-23T13:18:55.949" v="4922" actId="1076"/>
          <ac:spMkLst>
            <pc:docMk/>
            <pc:sldMk cId="3001167037" sldId="1676"/>
            <ac:spMk id="9" creationId="{902DA40B-7464-11D7-133E-DA8950CD09DB}"/>
          </ac:spMkLst>
        </pc:spChg>
        <pc:spChg chg="mod">
          <ac:chgData name="Andreas Peter" userId="f4dadafb-7f0f-4e01-9dfa-03f98f737c8f" providerId="ADAL" clId="{2B6056AA-2298-487F-B0A9-5B9E8E1ACFCC}" dt="2025-09-23T13:18:55.949" v="4922" actId="1076"/>
          <ac:spMkLst>
            <pc:docMk/>
            <pc:sldMk cId="3001167037" sldId="1676"/>
            <ac:spMk id="10" creationId="{69710D5F-725B-4BD8-E281-0061C8A1F281}"/>
          </ac:spMkLst>
        </pc:spChg>
        <pc:spChg chg="mod">
          <ac:chgData name="Andreas Peter" userId="f4dadafb-7f0f-4e01-9dfa-03f98f737c8f" providerId="ADAL" clId="{2B6056AA-2298-487F-B0A9-5B9E8E1ACFCC}" dt="2025-09-23T13:18:55.949" v="4922" actId="1076"/>
          <ac:spMkLst>
            <pc:docMk/>
            <pc:sldMk cId="3001167037" sldId="1676"/>
            <ac:spMk id="11" creationId="{A76A7625-A71D-929D-F7A8-C200FA3B8E4F}"/>
          </ac:spMkLst>
        </pc:spChg>
      </pc:sldChg>
      <pc:sldChg chg="addSp modSp add mod ord">
        <pc:chgData name="Andreas Peter" userId="f4dadafb-7f0f-4e01-9dfa-03f98f737c8f" providerId="ADAL" clId="{2B6056AA-2298-487F-B0A9-5B9E8E1ACFCC}" dt="2025-09-23T13:23:20.951" v="5583" actId="20577"/>
        <pc:sldMkLst>
          <pc:docMk/>
          <pc:sldMk cId="1433651275" sldId="1677"/>
        </pc:sldMkLst>
        <pc:spChg chg="add mod">
          <ac:chgData name="Andreas Peter" userId="f4dadafb-7f0f-4e01-9dfa-03f98f737c8f" providerId="ADAL" clId="{2B6056AA-2298-487F-B0A9-5B9E8E1ACFCC}" dt="2025-09-23T13:21:22.873" v="5185"/>
          <ac:spMkLst>
            <pc:docMk/>
            <pc:sldMk cId="1433651275" sldId="1677"/>
            <ac:spMk id="2" creationId="{83D88B71-2583-54ED-2625-BA5F299ADE66}"/>
          </ac:spMkLst>
        </pc:spChg>
        <pc:spChg chg="mod">
          <ac:chgData name="Andreas Peter" userId="f4dadafb-7f0f-4e01-9dfa-03f98f737c8f" providerId="ADAL" clId="{2B6056AA-2298-487F-B0A9-5B9E8E1ACFCC}" dt="2025-09-23T13:21:34.782" v="5188" actId="1076"/>
          <ac:spMkLst>
            <pc:docMk/>
            <pc:sldMk cId="1433651275" sldId="1677"/>
            <ac:spMk id="3" creationId="{14D66A6D-E0FC-8F71-7B1B-9E497FA6DECB}"/>
          </ac:spMkLst>
        </pc:spChg>
        <pc:spChg chg="mod">
          <ac:chgData name="Andreas Peter" userId="f4dadafb-7f0f-4e01-9dfa-03f98f737c8f" providerId="ADAL" clId="{2B6056AA-2298-487F-B0A9-5B9E8E1ACFCC}" dt="2025-09-23T13:21:34.782" v="5188" actId="1076"/>
          <ac:spMkLst>
            <pc:docMk/>
            <pc:sldMk cId="1433651275" sldId="1677"/>
            <ac:spMk id="5" creationId="{CB1A9BC2-7FED-5C67-F0EE-A83C3A965E72}"/>
          </ac:spMkLst>
        </pc:spChg>
        <pc:spChg chg="mod">
          <ac:chgData name="Andreas Peter" userId="f4dadafb-7f0f-4e01-9dfa-03f98f737c8f" providerId="ADAL" clId="{2B6056AA-2298-487F-B0A9-5B9E8E1ACFCC}" dt="2025-09-23T13:21:34.782" v="5188" actId="1076"/>
          <ac:spMkLst>
            <pc:docMk/>
            <pc:sldMk cId="1433651275" sldId="1677"/>
            <ac:spMk id="6" creationId="{00000000-0000-0000-0000-000000000000}"/>
          </ac:spMkLst>
        </pc:spChg>
        <pc:spChg chg="mod">
          <ac:chgData name="Andreas Peter" userId="f4dadafb-7f0f-4e01-9dfa-03f98f737c8f" providerId="ADAL" clId="{2B6056AA-2298-487F-B0A9-5B9E8E1ACFCC}" dt="2025-09-23T13:21:34.782" v="5188" actId="1076"/>
          <ac:spMkLst>
            <pc:docMk/>
            <pc:sldMk cId="1433651275" sldId="1677"/>
            <ac:spMk id="7" creationId="{3AE0D7F7-E360-4EF9-ABAC-CFBC6472EE85}"/>
          </ac:spMkLst>
        </pc:spChg>
        <pc:spChg chg="mod">
          <ac:chgData name="Andreas Peter" userId="f4dadafb-7f0f-4e01-9dfa-03f98f737c8f" providerId="ADAL" clId="{2B6056AA-2298-487F-B0A9-5B9E8E1ACFCC}" dt="2025-09-23T13:21:34.782" v="5188" actId="1076"/>
          <ac:spMkLst>
            <pc:docMk/>
            <pc:sldMk cId="1433651275" sldId="1677"/>
            <ac:spMk id="8" creationId="{C3B482E7-4AD0-4984-A3DB-B65323E84CCD}"/>
          </ac:spMkLst>
        </pc:spChg>
        <pc:spChg chg="mod">
          <ac:chgData name="Andreas Peter" userId="f4dadafb-7f0f-4e01-9dfa-03f98f737c8f" providerId="ADAL" clId="{2B6056AA-2298-487F-B0A9-5B9E8E1ACFCC}" dt="2025-09-23T13:21:34.782" v="5188" actId="1076"/>
          <ac:spMkLst>
            <pc:docMk/>
            <pc:sldMk cId="1433651275" sldId="1677"/>
            <ac:spMk id="9" creationId="{265623BC-689E-44D5-B348-284A709FD95A}"/>
          </ac:spMkLst>
        </pc:spChg>
        <pc:spChg chg="mod">
          <ac:chgData name="Andreas Peter" userId="f4dadafb-7f0f-4e01-9dfa-03f98f737c8f" providerId="ADAL" clId="{2B6056AA-2298-487F-B0A9-5B9E8E1ACFCC}" dt="2025-09-23T13:21:34.782" v="5188" actId="1076"/>
          <ac:spMkLst>
            <pc:docMk/>
            <pc:sldMk cId="1433651275" sldId="1677"/>
            <ac:spMk id="10" creationId="{531F490B-43C7-4CE8-A478-B604AE1B8A2A}"/>
          </ac:spMkLst>
        </pc:spChg>
        <pc:spChg chg="mod">
          <ac:chgData name="Andreas Peter" userId="f4dadafb-7f0f-4e01-9dfa-03f98f737c8f" providerId="ADAL" clId="{2B6056AA-2298-487F-B0A9-5B9E8E1ACFCC}" dt="2025-09-23T13:21:34.782" v="5188" actId="1076"/>
          <ac:spMkLst>
            <pc:docMk/>
            <pc:sldMk cId="1433651275" sldId="1677"/>
            <ac:spMk id="11" creationId="{68336812-2CF7-4821-9F25-3D1C076CB7AD}"/>
          </ac:spMkLst>
        </pc:spChg>
        <pc:spChg chg="mod">
          <ac:chgData name="Andreas Peter" userId="f4dadafb-7f0f-4e01-9dfa-03f98f737c8f" providerId="ADAL" clId="{2B6056AA-2298-487F-B0A9-5B9E8E1ACFCC}" dt="2025-09-23T13:21:34.782" v="5188" actId="1076"/>
          <ac:spMkLst>
            <pc:docMk/>
            <pc:sldMk cId="1433651275" sldId="1677"/>
            <ac:spMk id="15" creationId="{6842FAB0-A9DE-8775-1D54-B7C5A924FFCB}"/>
          </ac:spMkLst>
        </pc:spChg>
        <pc:spChg chg="mod">
          <ac:chgData name="Andreas Peter" userId="f4dadafb-7f0f-4e01-9dfa-03f98f737c8f" providerId="ADAL" clId="{2B6056AA-2298-487F-B0A9-5B9E8E1ACFCC}" dt="2025-09-23T13:21:34.782" v="5188" actId="1076"/>
          <ac:spMkLst>
            <pc:docMk/>
            <pc:sldMk cId="1433651275" sldId="1677"/>
            <ac:spMk id="16" creationId="{81CB4938-AAD3-6FAF-D01C-FFEE619C637C}"/>
          </ac:spMkLst>
        </pc:spChg>
        <pc:spChg chg="add mod">
          <ac:chgData name="Andreas Peter" userId="f4dadafb-7f0f-4e01-9dfa-03f98f737c8f" providerId="ADAL" clId="{2B6056AA-2298-487F-B0A9-5B9E8E1ACFCC}" dt="2025-09-23T13:23:20.951" v="5583" actId="20577"/>
          <ac:spMkLst>
            <pc:docMk/>
            <pc:sldMk cId="1433651275" sldId="1677"/>
            <ac:spMk id="17" creationId="{27152739-645E-E233-E9ED-AA1CF3CAA70C}"/>
          </ac:spMkLst>
        </pc:spChg>
        <pc:picChg chg="mod modCrop">
          <ac:chgData name="Andreas Peter" userId="f4dadafb-7f0f-4e01-9dfa-03f98f737c8f" providerId="ADAL" clId="{2B6056AA-2298-487F-B0A9-5B9E8E1ACFCC}" dt="2025-09-23T13:21:39.944" v="5189" actId="732"/>
          <ac:picMkLst>
            <pc:docMk/>
            <pc:sldMk cId="1433651275" sldId="1677"/>
            <ac:picMk id="4" creationId="{0E12BFF4-D370-4C4A-8831-F8728B1E0F7A}"/>
          </ac:picMkLst>
        </pc:picChg>
      </pc:sldChg>
      <pc:sldChg chg="addSp delSp modSp add mod delAnim">
        <pc:chgData name="Andreas Peter" userId="f4dadafb-7f0f-4e01-9dfa-03f98f737c8f" providerId="ADAL" clId="{2B6056AA-2298-487F-B0A9-5B9E8E1ACFCC}" dt="2025-09-23T13:30:12.368" v="6272" actId="1076"/>
        <pc:sldMkLst>
          <pc:docMk/>
          <pc:sldMk cId="1371325211" sldId="1678"/>
        </pc:sldMkLst>
        <pc:spChg chg="add mod">
          <ac:chgData name="Andreas Peter" userId="f4dadafb-7f0f-4e01-9dfa-03f98f737c8f" providerId="ADAL" clId="{2B6056AA-2298-487F-B0A9-5B9E8E1ACFCC}" dt="2025-09-23T13:26:42.614" v="6001"/>
          <ac:spMkLst>
            <pc:docMk/>
            <pc:sldMk cId="1371325211" sldId="1678"/>
            <ac:spMk id="2" creationId="{E0B8366C-8E98-3C5B-FC52-2BCFFC5C7F72}"/>
          </ac:spMkLst>
        </pc:spChg>
        <pc:spChg chg="mod">
          <ac:chgData name="Andreas Peter" userId="f4dadafb-7f0f-4e01-9dfa-03f98f737c8f" providerId="ADAL" clId="{2B6056AA-2298-487F-B0A9-5B9E8E1ACFCC}" dt="2025-09-23T13:28:59.569" v="6250" actId="1076"/>
          <ac:spMkLst>
            <pc:docMk/>
            <pc:sldMk cId="1371325211" sldId="1678"/>
            <ac:spMk id="5" creationId="{789F29CF-5F0D-5B0A-A611-52D3FA096169}"/>
          </ac:spMkLst>
        </pc:spChg>
        <pc:spChg chg="mod">
          <ac:chgData name="Andreas Peter" userId="f4dadafb-7f0f-4e01-9dfa-03f98f737c8f" providerId="ADAL" clId="{2B6056AA-2298-487F-B0A9-5B9E8E1ACFCC}" dt="2025-09-23T13:29:08.281" v="6255" actId="1076"/>
          <ac:spMkLst>
            <pc:docMk/>
            <pc:sldMk cId="1371325211" sldId="1678"/>
            <ac:spMk id="6" creationId="{00000000-0000-0000-0000-000000000000}"/>
          </ac:spMkLst>
        </pc:spChg>
        <pc:spChg chg="mod">
          <ac:chgData name="Andreas Peter" userId="f4dadafb-7f0f-4e01-9dfa-03f98f737c8f" providerId="ADAL" clId="{2B6056AA-2298-487F-B0A9-5B9E8E1ACFCC}" dt="2025-09-23T13:30:06.847" v="6270" actId="1076"/>
          <ac:spMkLst>
            <pc:docMk/>
            <pc:sldMk cId="1371325211" sldId="1678"/>
            <ac:spMk id="7" creationId="{01E7C52E-BD3F-E0DE-D333-D03AD3D51FCA}"/>
          </ac:spMkLst>
        </pc:spChg>
        <pc:spChg chg="mod">
          <ac:chgData name="Andreas Peter" userId="f4dadafb-7f0f-4e01-9dfa-03f98f737c8f" providerId="ADAL" clId="{2B6056AA-2298-487F-B0A9-5B9E8E1ACFCC}" dt="2025-09-23T13:30:09.428" v="6271" actId="1076"/>
          <ac:spMkLst>
            <pc:docMk/>
            <pc:sldMk cId="1371325211" sldId="1678"/>
            <ac:spMk id="8" creationId="{1A6C5712-EECB-6CFE-DDB2-280C3F4BADCA}"/>
          </ac:spMkLst>
        </pc:spChg>
        <pc:spChg chg="mod">
          <ac:chgData name="Andreas Peter" userId="f4dadafb-7f0f-4e01-9dfa-03f98f737c8f" providerId="ADAL" clId="{2B6056AA-2298-487F-B0A9-5B9E8E1ACFCC}" dt="2025-09-23T13:30:12.368" v="6272" actId="1076"/>
          <ac:spMkLst>
            <pc:docMk/>
            <pc:sldMk cId="1371325211" sldId="1678"/>
            <ac:spMk id="9" creationId="{85EFAC4B-8BE6-296D-D849-8CD8C295460B}"/>
          </ac:spMkLst>
        </pc:spChg>
        <pc:spChg chg="mod">
          <ac:chgData name="Andreas Peter" userId="f4dadafb-7f0f-4e01-9dfa-03f98f737c8f" providerId="ADAL" clId="{2B6056AA-2298-487F-B0A9-5B9E8E1ACFCC}" dt="2025-09-23T13:29:01.849" v="6251" actId="1076"/>
          <ac:spMkLst>
            <pc:docMk/>
            <pc:sldMk cId="1371325211" sldId="1678"/>
            <ac:spMk id="10" creationId="{570E8B4B-4D93-5860-3728-3DD6B0999F94}"/>
          </ac:spMkLst>
        </pc:spChg>
        <pc:spChg chg="mod">
          <ac:chgData name="Andreas Peter" userId="f4dadafb-7f0f-4e01-9dfa-03f98f737c8f" providerId="ADAL" clId="{2B6056AA-2298-487F-B0A9-5B9E8E1ACFCC}" dt="2025-09-23T13:30:02.711" v="6268" actId="1076"/>
          <ac:spMkLst>
            <pc:docMk/>
            <pc:sldMk cId="1371325211" sldId="1678"/>
            <ac:spMk id="11" creationId="{061A54F1-1540-7D58-66F3-D21A73EF3DE9}"/>
          </ac:spMkLst>
        </pc:spChg>
        <pc:spChg chg="mod">
          <ac:chgData name="Andreas Peter" userId="f4dadafb-7f0f-4e01-9dfa-03f98f737c8f" providerId="ADAL" clId="{2B6056AA-2298-487F-B0A9-5B9E8E1ACFCC}" dt="2025-09-23T13:30:00.813" v="6266" actId="1076"/>
          <ac:spMkLst>
            <pc:docMk/>
            <pc:sldMk cId="1371325211" sldId="1678"/>
            <ac:spMk id="12" creationId="{90F05336-C46F-E9B7-F482-790193B458DD}"/>
          </ac:spMkLst>
        </pc:spChg>
        <pc:spChg chg="add mod">
          <ac:chgData name="Andreas Peter" userId="f4dadafb-7f0f-4e01-9dfa-03f98f737c8f" providerId="ADAL" clId="{2B6056AA-2298-487F-B0A9-5B9E8E1ACFCC}" dt="2025-09-23T13:28:17.675" v="6226" actId="20577"/>
          <ac:spMkLst>
            <pc:docMk/>
            <pc:sldMk cId="1371325211" sldId="1678"/>
            <ac:spMk id="14" creationId="{E835C91D-B6C5-3138-6E62-01D80CD17EDF}"/>
          </ac:spMkLst>
        </pc:spChg>
        <pc:picChg chg="add mod">
          <ac:chgData name="Andreas Peter" userId="f4dadafb-7f0f-4e01-9dfa-03f98f737c8f" providerId="ADAL" clId="{2B6056AA-2298-487F-B0A9-5B9E8E1ACFCC}" dt="2025-09-23T13:30:04.913" v="6269" actId="1076"/>
          <ac:picMkLst>
            <pc:docMk/>
            <pc:sldMk cId="1371325211" sldId="1678"/>
            <ac:picMk id="16" creationId="{C14B7F17-1D81-8F7B-E4E1-1617161D1A9A}"/>
          </ac:picMkLst>
        </pc:picChg>
      </pc:sldChg>
      <pc:sldChg chg="add del">
        <pc:chgData name="Andreas Peter" userId="f4dadafb-7f0f-4e01-9dfa-03f98f737c8f" providerId="ADAL" clId="{2B6056AA-2298-487F-B0A9-5B9E8E1ACFCC}" dt="2025-09-23T13:30:25.074" v="6273" actId="47"/>
        <pc:sldMkLst>
          <pc:docMk/>
          <pc:sldMk cId="1164717672" sldId="1679"/>
        </pc:sldMkLst>
      </pc:sldChg>
      <pc:sldChg chg="add del">
        <pc:chgData name="Andreas Peter" userId="f4dadafb-7f0f-4e01-9dfa-03f98f737c8f" providerId="ADAL" clId="{2B6056AA-2298-487F-B0A9-5B9E8E1ACFCC}" dt="2025-09-23T13:30:25.074" v="6273" actId="47"/>
        <pc:sldMkLst>
          <pc:docMk/>
          <pc:sldMk cId="3128083626" sldId="1680"/>
        </pc:sldMkLst>
      </pc:sldChg>
      <pc:sldChg chg="add del">
        <pc:chgData name="Andreas Peter" userId="f4dadafb-7f0f-4e01-9dfa-03f98f737c8f" providerId="ADAL" clId="{2B6056AA-2298-487F-B0A9-5B9E8E1ACFCC}" dt="2025-09-23T13:30:25.074" v="6273" actId="47"/>
        <pc:sldMkLst>
          <pc:docMk/>
          <pc:sldMk cId="461214389" sldId="1681"/>
        </pc:sldMkLst>
      </pc:sldChg>
      <pc:sldChg chg="add del">
        <pc:chgData name="Andreas Peter" userId="f4dadafb-7f0f-4e01-9dfa-03f98f737c8f" providerId="ADAL" clId="{2B6056AA-2298-487F-B0A9-5B9E8E1ACFCC}" dt="2025-09-23T13:30:25.074" v="6273" actId="47"/>
        <pc:sldMkLst>
          <pc:docMk/>
          <pc:sldMk cId="1206239578" sldId="1682"/>
        </pc:sldMkLst>
      </pc:sldChg>
      <pc:sldChg chg="add del">
        <pc:chgData name="Andreas Peter" userId="f4dadafb-7f0f-4e01-9dfa-03f98f737c8f" providerId="ADAL" clId="{2B6056AA-2298-487F-B0A9-5B9E8E1ACFCC}" dt="2025-09-23T13:30:25.074" v="6273" actId="47"/>
        <pc:sldMkLst>
          <pc:docMk/>
          <pc:sldMk cId="3322454350" sldId="1684"/>
        </pc:sldMkLst>
      </pc:sldChg>
      <pc:sldChg chg="add del">
        <pc:chgData name="Andreas Peter" userId="f4dadafb-7f0f-4e01-9dfa-03f98f737c8f" providerId="ADAL" clId="{2B6056AA-2298-487F-B0A9-5B9E8E1ACFCC}" dt="2025-09-23T13:30:25.074" v="6273" actId="47"/>
        <pc:sldMkLst>
          <pc:docMk/>
          <pc:sldMk cId="2048601224" sldId="1685"/>
        </pc:sldMkLst>
      </pc:sldChg>
      <pc:sldChg chg="add del">
        <pc:chgData name="Andreas Peter" userId="f4dadafb-7f0f-4e01-9dfa-03f98f737c8f" providerId="ADAL" clId="{2B6056AA-2298-487F-B0A9-5B9E8E1ACFCC}" dt="2025-09-23T13:30:25.074" v="6273" actId="47"/>
        <pc:sldMkLst>
          <pc:docMk/>
          <pc:sldMk cId="3134680357" sldId="1686"/>
        </pc:sldMkLst>
      </pc:sldChg>
      <pc:sldChg chg="add del">
        <pc:chgData name="Andreas Peter" userId="f4dadafb-7f0f-4e01-9dfa-03f98f737c8f" providerId="ADAL" clId="{2B6056AA-2298-487F-B0A9-5B9E8E1ACFCC}" dt="2025-09-23T13:30:25.074" v="6273" actId="47"/>
        <pc:sldMkLst>
          <pc:docMk/>
          <pc:sldMk cId="4026082931" sldId="1687"/>
        </pc:sldMkLst>
      </pc:sldChg>
      <pc:sldChg chg="add del">
        <pc:chgData name="Andreas Peter" userId="f4dadafb-7f0f-4e01-9dfa-03f98f737c8f" providerId="ADAL" clId="{2B6056AA-2298-487F-B0A9-5B9E8E1ACFCC}" dt="2025-09-23T13:30:25.074" v="6273" actId="47"/>
        <pc:sldMkLst>
          <pc:docMk/>
          <pc:sldMk cId="2564073593" sldId="1688"/>
        </pc:sldMkLst>
      </pc:sldChg>
      <pc:sldChg chg="add del">
        <pc:chgData name="Andreas Peter" userId="f4dadafb-7f0f-4e01-9dfa-03f98f737c8f" providerId="ADAL" clId="{2B6056AA-2298-487F-B0A9-5B9E8E1ACFCC}" dt="2025-09-23T13:30:25.074" v="6273" actId="47"/>
        <pc:sldMkLst>
          <pc:docMk/>
          <pc:sldMk cId="1228570566" sldId="1689"/>
        </pc:sldMkLst>
      </pc:sldChg>
      <pc:sldChg chg="add del">
        <pc:chgData name="Andreas Peter" userId="f4dadafb-7f0f-4e01-9dfa-03f98f737c8f" providerId="ADAL" clId="{2B6056AA-2298-487F-B0A9-5B9E8E1ACFCC}" dt="2025-09-23T13:30:25.074" v="6273" actId="47"/>
        <pc:sldMkLst>
          <pc:docMk/>
          <pc:sldMk cId="2901872825" sldId="1690"/>
        </pc:sldMkLst>
      </pc:sldChg>
      <pc:sldChg chg="add del">
        <pc:chgData name="Andreas Peter" userId="f4dadafb-7f0f-4e01-9dfa-03f98f737c8f" providerId="ADAL" clId="{2B6056AA-2298-487F-B0A9-5B9E8E1ACFCC}" dt="2025-09-23T13:30:25.074" v="6273" actId="47"/>
        <pc:sldMkLst>
          <pc:docMk/>
          <pc:sldMk cId="821750442" sldId="1692"/>
        </pc:sldMkLst>
      </pc:sldChg>
      <pc:sldChg chg="add del">
        <pc:chgData name="Andreas Peter" userId="f4dadafb-7f0f-4e01-9dfa-03f98f737c8f" providerId="ADAL" clId="{2B6056AA-2298-487F-B0A9-5B9E8E1ACFCC}" dt="2025-09-23T13:30:25.074" v="6273" actId="47"/>
        <pc:sldMkLst>
          <pc:docMk/>
          <pc:sldMk cId="262989434" sldId="1695"/>
        </pc:sldMkLst>
      </pc:sldChg>
      <pc:sldChg chg="add del">
        <pc:chgData name="Andreas Peter" userId="f4dadafb-7f0f-4e01-9dfa-03f98f737c8f" providerId="ADAL" clId="{2B6056AA-2298-487F-B0A9-5B9E8E1ACFCC}" dt="2025-09-23T13:30:25.074" v="6273" actId="47"/>
        <pc:sldMkLst>
          <pc:docMk/>
          <pc:sldMk cId="3085198742" sldId="1696"/>
        </pc:sldMkLst>
      </pc:sldChg>
      <pc:sldChg chg="add del">
        <pc:chgData name="Andreas Peter" userId="f4dadafb-7f0f-4e01-9dfa-03f98f737c8f" providerId="ADAL" clId="{2B6056AA-2298-487F-B0A9-5B9E8E1ACFCC}" dt="2025-09-23T13:30:25.074" v="6273" actId="47"/>
        <pc:sldMkLst>
          <pc:docMk/>
          <pc:sldMk cId="921077907" sldId="1697"/>
        </pc:sldMkLst>
      </pc:sldChg>
      <pc:sldChg chg="add del">
        <pc:chgData name="Andreas Peter" userId="f4dadafb-7f0f-4e01-9dfa-03f98f737c8f" providerId="ADAL" clId="{2B6056AA-2298-487F-B0A9-5B9E8E1ACFCC}" dt="2025-09-23T13:30:25.074" v="6273" actId="47"/>
        <pc:sldMkLst>
          <pc:docMk/>
          <pc:sldMk cId="2186422212" sldId="1698"/>
        </pc:sldMkLst>
      </pc:sldChg>
      <pc:sldChg chg="add del">
        <pc:chgData name="Andreas Peter" userId="f4dadafb-7f0f-4e01-9dfa-03f98f737c8f" providerId="ADAL" clId="{2B6056AA-2298-487F-B0A9-5B9E8E1ACFCC}" dt="2025-09-23T13:30:25.074" v="6273" actId="47"/>
        <pc:sldMkLst>
          <pc:docMk/>
          <pc:sldMk cId="787110260" sldId="1699"/>
        </pc:sldMkLst>
      </pc:sldChg>
      <pc:sldChg chg="addSp delSp modSp add del mod">
        <pc:chgData name="Andreas Peter" userId="f4dadafb-7f0f-4e01-9dfa-03f98f737c8f" providerId="ADAL" clId="{2B6056AA-2298-487F-B0A9-5B9E8E1ACFCC}" dt="2025-09-23T13:41:20.588" v="7208" actId="2696"/>
        <pc:sldMkLst>
          <pc:docMk/>
          <pc:sldMk cId="35206021" sldId="1749"/>
        </pc:sldMkLst>
      </pc:sldChg>
      <pc:sldChg chg="addSp modSp add mod">
        <pc:chgData name="Andreas Peter" userId="f4dadafb-7f0f-4e01-9dfa-03f98f737c8f" providerId="ADAL" clId="{2B6056AA-2298-487F-B0A9-5B9E8E1ACFCC}" dt="2025-09-23T13:41:34.470" v="7212"/>
        <pc:sldMkLst>
          <pc:docMk/>
          <pc:sldMk cId="1338918933" sldId="1903"/>
        </pc:sldMkLst>
        <pc:spChg chg="add mod">
          <ac:chgData name="Andreas Peter" userId="f4dadafb-7f0f-4e01-9dfa-03f98f737c8f" providerId="ADAL" clId="{2B6056AA-2298-487F-B0A9-5B9E8E1ACFCC}" dt="2025-09-23T13:37:26.838" v="6573" actId="207"/>
          <ac:spMkLst>
            <pc:docMk/>
            <pc:sldMk cId="1338918933" sldId="1903"/>
            <ac:spMk id="2" creationId="{C8EDD894-83F1-BD9A-7FA6-32354C311CAC}"/>
          </ac:spMkLst>
        </pc:spChg>
        <pc:spChg chg="add mod">
          <ac:chgData name="Andreas Peter" userId="f4dadafb-7f0f-4e01-9dfa-03f98f737c8f" providerId="ADAL" clId="{2B6056AA-2298-487F-B0A9-5B9E8E1ACFCC}" dt="2025-09-23T13:40:23.411" v="7201" actId="14100"/>
          <ac:spMkLst>
            <pc:docMk/>
            <pc:sldMk cId="1338918933" sldId="1903"/>
            <ac:spMk id="3" creationId="{B7BBA319-C5EE-38A5-DC68-4B036B6E8798}"/>
          </ac:spMkLst>
        </pc:spChg>
        <pc:picChg chg="mod">
          <ac:chgData name="Andreas Peter" userId="f4dadafb-7f0f-4e01-9dfa-03f98f737c8f" providerId="ADAL" clId="{2B6056AA-2298-487F-B0A9-5B9E8E1ACFCC}" dt="2025-09-23T13:37:31.537" v="6575" actId="1076"/>
          <ac:picMkLst>
            <pc:docMk/>
            <pc:sldMk cId="1338918933" sldId="1903"/>
            <ac:picMk id="4" creationId="{529E63D0-6F48-1AEC-F887-2B1E1B1FF405}"/>
          </ac:picMkLst>
        </pc:picChg>
        <pc:picChg chg="add mod">
          <ac:chgData name="Andreas Peter" userId="f4dadafb-7f0f-4e01-9dfa-03f98f737c8f" providerId="ADAL" clId="{2B6056AA-2298-487F-B0A9-5B9E8E1ACFCC}" dt="2025-09-23T13:41:34.470" v="7212"/>
          <ac:picMkLst>
            <pc:docMk/>
            <pc:sldMk cId="1338918933" sldId="1903"/>
            <ac:picMk id="5" creationId="{B460037E-D57B-5655-7FE6-93E0CECC66D5}"/>
          </ac:picMkLst>
        </pc:picChg>
      </pc:sldChg>
      <pc:sldChg chg="add del">
        <pc:chgData name="Andreas Peter" userId="f4dadafb-7f0f-4e01-9dfa-03f98f737c8f" providerId="ADAL" clId="{2B6056AA-2298-487F-B0A9-5B9E8E1ACFCC}" dt="2025-09-23T13:40:28.163" v="7202" actId="2696"/>
        <pc:sldMkLst>
          <pc:docMk/>
          <pc:sldMk cId="228091075" sldId="1997"/>
        </pc:sldMkLst>
      </pc:sldChg>
      <pc:sldChg chg="add del">
        <pc:chgData name="Andreas Peter" userId="f4dadafb-7f0f-4e01-9dfa-03f98f737c8f" providerId="ADAL" clId="{2B6056AA-2298-487F-B0A9-5B9E8E1ACFCC}" dt="2025-09-23T13:40:39.709" v="7203" actId="2696"/>
        <pc:sldMkLst>
          <pc:docMk/>
          <pc:sldMk cId="3457667903" sldId="1998"/>
        </pc:sldMkLst>
      </pc:sldChg>
      <pc:sldChg chg="add del">
        <pc:chgData name="Andreas Peter" userId="f4dadafb-7f0f-4e01-9dfa-03f98f737c8f" providerId="ADAL" clId="{2B6056AA-2298-487F-B0A9-5B9E8E1ACFCC}" dt="2025-09-23T13:41:20.588" v="7208" actId="2696"/>
        <pc:sldMkLst>
          <pc:docMk/>
          <pc:sldMk cId="2428855455" sldId="1999"/>
        </pc:sldMkLst>
      </pc:sldChg>
      <pc:sldChg chg="add del">
        <pc:chgData name="Andreas Peter" userId="f4dadafb-7f0f-4e01-9dfa-03f98f737c8f" providerId="ADAL" clId="{2B6056AA-2298-487F-B0A9-5B9E8E1ACFCC}" dt="2025-09-23T13:41:20.588" v="7208" actId="2696"/>
        <pc:sldMkLst>
          <pc:docMk/>
          <pc:sldMk cId="1612949752" sldId="2000"/>
        </pc:sldMkLst>
      </pc:sldChg>
      <pc:sldChg chg="addSp modSp add mod ord">
        <pc:chgData name="Andreas Peter" userId="f4dadafb-7f0f-4e01-9dfa-03f98f737c8f" providerId="ADAL" clId="{2B6056AA-2298-487F-B0A9-5B9E8E1ACFCC}" dt="2025-09-23T13:41:31.947" v="7211" actId="1076"/>
        <pc:sldMkLst>
          <pc:docMk/>
          <pc:sldMk cId="4090304327" sldId="2008"/>
        </pc:sldMkLst>
        <pc:spChg chg="add mod">
          <ac:chgData name="Andreas Peter" userId="f4dadafb-7f0f-4e01-9dfa-03f98f737c8f" providerId="ADAL" clId="{2B6056AA-2298-487F-B0A9-5B9E8E1ACFCC}" dt="2025-09-23T13:37:38.239" v="6576"/>
          <ac:spMkLst>
            <pc:docMk/>
            <pc:sldMk cId="4090304327" sldId="2008"/>
            <ac:spMk id="2" creationId="{C7FD6C92-768C-EB40-06E2-B4DE49B5ED0A}"/>
          </ac:spMkLst>
        </pc:spChg>
        <pc:spChg chg="add mod">
          <ac:chgData name="Andreas Peter" userId="f4dadafb-7f0f-4e01-9dfa-03f98f737c8f" providerId="ADAL" clId="{2B6056AA-2298-487F-B0A9-5B9E8E1ACFCC}" dt="2025-09-23T13:38:31.324" v="6760" actId="20577"/>
          <ac:spMkLst>
            <pc:docMk/>
            <pc:sldMk cId="4090304327" sldId="2008"/>
            <ac:spMk id="3" creationId="{BFD54A43-FDD4-BE92-B016-46D58E120A4B}"/>
          </ac:spMkLst>
        </pc:spChg>
        <pc:picChg chg="mod">
          <ac:chgData name="Andreas Peter" userId="f4dadafb-7f0f-4e01-9dfa-03f98f737c8f" providerId="ADAL" clId="{2B6056AA-2298-487F-B0A9-5B9E8E1ACFCC}" dt="2025-09-23T13:38:35.066" v="6761" actId="14100"/>
          <ac:picMkLst>
            <pc:docMk/>
            <pc:sldMk cId="4090304327" sldId="2008"/>
            <ac:picMk id="4" creationId="{C1DDFC58-9FC6-06FC-4425-2041461321E6}"/>
          </ac:picMkLst>
        </pc:picChg>
        <pc:picChg chg="add mod">
          <ac:chgData name="Andreas Peter" userId="f4dadafb-7f0f-4e01-9dfa-03f98f737c8f" providerId="ADAL" clId="{2B6056AA-2298-487F-B0A9-5B9E8E1ACFCC}" dt="2025-09-23T13:41:31.947" v="7211" actId="1076"/>
          <ac:picMkLst>
            <pc:docMk/>
            <pc:sldMk cId="4090304327" sldId="2008"/>
            <ac:picMk id="5" creationId="{04CFA7C3-18D0-56E8-59AE-0C05EAFD6216}"/>
          </ac:picMkLst>
        </pc:picChg>
      </pc:sldChg>
      <pc:sldChg chg="add del">
        <pc:chgData name="Andreas Peter" userId="f4dadafb-7f0f-4e01-9dfa-03f98f737c8f" providerId="ADAL" clId="{2B6056AA-2298-487F-B0A9-5B9E8E1ACFCC}" dt="2025-09-23T13:30:25.074" v="6273" actId="47"/>
        <pc:sldMkLst>
          <pc:docMk/>
          <pc:sldMk cId="3085957252" sldId="2012"/>
        </pc:sldMkLst>
      </pc:sldChg>
      <pc:sldChg chg="add del">
        <pc:chgData name="Andreas Peter" userId="f4dadafb-7f0f-4e01-9dfa-03f98f737c8f" providerId="ADAL" clId="{2B6056AA-2298-487F-B0A9-5B9E8E1ACFCC}" dt="2025-09-23T13:30:25.074" v="6273" actId="47"/>
        <pc:sldMkLst>
          <pc:docMk/>
          <pc:sldMk cId="3198237127" sldId="2129"/>
        </pc:sldMkLst>
      </pc:sldChg>
      <pc:sldChg chg="add del">
        <pc:chgData name="Andreas Peter" userId="f4dadafb-7f0f-4e01-9dfa-03f98f737c8f" providerId="ADAL" clId="{2B6056AA-2298-487F-B0A9-5B9E8E1ACFCC}" dt="2025-09-23T13:30:25.074" v="6273" actId="47"/>
        <pc:sldMkLst>
          <pc:docMk/>
          <pc:sldMk cId="1980322742" sldId="2136"/>
        </pc:sldMkLst>
      </pc:sldChg>
      <pc:sldChg chg="add del">
        <pc:chgData name="Andreas Peter" userId="f4dadafb-7f0f-4e01-9dfa-03f98f737c8f" providerId="ADAL" clId="{2B6056AA-2298-487F-B0A9-5B9E8E1ACFCC}" dt="2025-09-23T13:16:27" v="4507" actId="47"/>
        <pc:sldMkLst>
          <pc:docMk/>
          <pc:sldMk cId="4207528333" sldId="2230"/>
        </pc:sldMkLst>
      </pc:sldChg>
      <pc:sldChg chg="add del">
        <pc:chgData name="Andreas Peter" userId="f4dadafb-7f0f-4e01-9dfa-03f98f737c8f" providerId="ADAL" clId="{2B6056AA-2298-487F-B0A9-5B9E8E1ACFCC}" dt="2025-09-23T13:16:36.555" v="4509" actId="47"/>
        <pc:sldMkLst>
          <pc:docMk/>
          <pc:sldMk cId="1410165340" sldId="2232"/>
        </pc:sldMkLst>
      </pc:sldChg>
      <pc:sldChg chg="add del">
        <pc:chgData name="Andreas Peter" userId="f4dadafb-7f0f-4e01-9dfa-03f98f737c8f" providerId="ADAL" clId="{2B6056AA-2298-487F-B0A9-5B9E8E1ACFCC}" dt="2025-09-23T13:30:25.074" v="6273" actId="47"/>
        <pc:sldMkLst>
          <pc:docMk/>
          <pc:sldMk cId="1184439970" sldId="2255"/>
        </pc:sldMkLst>
      </pc:sldChg>
      <pc:sldChg chg="add del">
        <pc:chgData name="Andreas Peter" userId="f4dadafb-7f0f-4e01-9dfa-03f98f737c8f" providerId="ADAL" clId="{2B6056AA-2298-487F-B0A9-5B9E8E1ACFCC}" dt="2025-09-23T13:30:25.074" v="6273" actId="47"/>
        <pc:sldMkLst>
          <pc:docMk/>
          <pc:sldMk cId="4202331692" sldId="2257"/>
        </pc:sldMkLst>
      </pc:sldChg>
      <pc:sldChg chg="addSp delSp modSp mod">
        <pc:chgData name="Andreas Peter" userId="f4dadafb-7f0f-4e01-9dfa-03f98f737c8f" providerId="ADAL" clId="{2B6056AA-2298-487F-B0A9-5B9E8E1ACFCC}" dt="2025-09-23T14:23:00.866" v="11390" actId="20577"/>
        <pc:sldMkLst>
          <pc:docMk/>
          <pc:sldMk cId="2633763869" sldId="2678"/>
        </pc:sldMkLst>
        <pc:spChg chg="add mod">
          <ac:chgData name="Andreas Peter" userId="f4dadafb-7f0f-4e01-9dfa-03f98f737c8f" providerId="ADAL" clId="{2B6056AA-2298-487F-B0A9-5B9E8E1ACFCC}" dt="2025-09-23T14:22:31.005" v="11281" actId="20577"/>
          <ac:spMkLst>
            <pc:docMk/>
            <pc:sldMk cId="2633763869" sldId="2678"/>
            <ac:spMk id="3" creationId="{8DF2E0C7-C94C-4A49-9E60-6A6E2BE610DB}"/>
          </ac:spMkLst>
        </pc:spChg>
        <pc:spChg chg="mod">
          <ac:chgData name="Andreas Peter" userId="f4dadafb-7f0f-4e01-9dfa-03f98f737c8f" providerId="ADAL" clId="{2B6056AA-2298-487F-B0A9-5B9E8E1ACFCC}" dt="2025-09-23T14:19:58.923" v="10941" actId="20577"/>
          <ac:spMkLst>
            <pc:docMk/>
            <pc:sldMk cId="2633763869" sldId="2678"/>
            <ac:spMk id="4" creationId="{98B05423-38E0-CB26-3534-F776CCC8D4A9}"/>
          </ac:spMkLst>
        </pc:spChg>
        <pc:spChg chg="add mod">
          <ac:chgData name="Andreas Peter" userId="f4dadafb-7f0f-4e01-9dfa-03f98f737c8f" providerId="ADAL" clId="{2B6056AA-2298-487F-B0A9-5B9E8E1ACFCC}" dt="2025-09-23T14:22:20.679" v="11272" actId="20577"/>
          <ac:spMkLst>
            <pc:docMk/>
            <pc:sldMk cId="2633763869" sldId="2678"/>
            <ac:spMk id="6" creationId="{569411F6-A574-9D1E-E2BD-3ADD00CA2C3D}"/>
          </ac:spMkLst>
        </pc:spChg>
        <pc:spChg chg="add mod">
          <ac:chgData name="Andreas Peter" userId="f4dadafb-7f0f-4e01-9dfa-03f98f737c8f" providerId="ADAL" clId="{2B6056AA-2298-487F-B0A9-5B9E8E1ACFCC}" dt="2025-09-23T14:23:00.866" v="11390" actId="20577"/>
          <ac:spMkLst>
            <pc:docMk/>
            <pc:sldMk cId="2633763869" sldId="2678"/>
            <ac:spMk id="10" creationId="{3CB6DB0C-42C2-A8BD-F264-4C6D2BA18758}"/>
          </ac:spMkLst>
        </pc:spChg>
      </pc:sldChg>
      <pc:sldChg chg="add del">
        <pc:chgData name="Andreas Peter" userId="f4dadafb-7f0f-4e01-9dfa-03f98f737c8f" providerId="ADAL" clId="{2B6056AA-2298-487F-B0A9-5B9E8E1ACFCC}" dt="2025-09-23T13:16:27" v="4507" actId="47"/>
        <pc:sldMkLst>
          <pc:docMk/>
          <pc:sldMk cId="3110534487" sldId="2679"/>
        </pc:sldMkLst>
      </pc:sldChg>
      <pc:sldChg chg="addSp delSp modSp add mod ord delAnim modAnim">
        <pc:chgData name="Andreas Peter" userId="f4dadafb-7f0f-4e01-9dfa-03f98f737c8f" providerId="ADAL" clId="{2B6056AA-2298-487F-B0A9-5B9E8E1ACFCC}" dt="2025-09-26T07:27:01.246" v="13548"/>
        <pc:sldMkLst>
          <pc:docMk/>
          <pc:sldMk cId="2685727915" sldId="2680"/>
        </pc:sldMkLst>
        <pc:spChg chg="mod">
          <ac:chgData name="Andreas Peter" userId="f4dadafb-7f0f-4e01-9dfa-03f98f737c8f" providerId="ADAL" clId="{2B6056AA-2298-487F-B0A9-5B9E8E1ACFCC}" dt="2025-09-23T09:35:52.340" v="1120" actId="20577"/>
          <ac:spMkLst>
            <pc:docMk/>
            <pc:sldMk cId="2685727915" sldId="2680"/>
            <ac:spMk id="2" creationId="{09E982CB-645C-1654-6200-07A4738ED4A7}"/>
          </ac:spMkLst>
        </pc:spChg>
        <pc:spChg chg="add mod">
          <ac:chgData name="Andreas Peter" userId="f4dadafb-7f0f-4e01-9dfa-03f98f737c8f" providerId="ADAL" clId="{2B6056AA-2298-487F-B0A9-5B9E8E1ACFCC}" dt="2025-09-23T09:34:27.133" v="983" actId="255"/>
          <ac:spMkLst>
            <pc:docMk/>
            <pc:sldMk cId="2685727915" sldId="2680"/>
            <ac:spMk id="7" creationId="{37950E4C-526F-E76F-49A6-88B6728A7574}"/>
          </ac:spMkLst>
        </pc:spChg>
        <pc:spChg chg="mod">
          <ac:chgData name="Andreas Peter" userId="f4dadafb-7f0f-4e01-9dfa-03f98f737c8f" providerId="ADAL" clId="{2B6056AA-2298-487F-B0A9-5B9E8E1ACFCC}" dt="2025-09-23T09:29:46.345" v="352" actId="1076"/>
          <ac:spMkLst>
            <pc:docMk/>
            <pc:sldMk cId="2685727915" sldId="2680"/>
            <ac:spMk id="8" creationId="{0273BF3F-7471-877E-8252-424C224CB725}"/>
          </ac:spMkLst>
        </pc:spChg>
        <pc:spChg chg="add mod">
          <ac:chgData name="Andreas Peter" userId="f4dadafb-7f0f-4e01-9dfa-03f98f737c8f" providerId="ADAL" clId="{2B6056AA-2298-487F-B0A9-5B9E8E1ACFCC}" dt="2025-09-23T09:31:18.308" v="530" actId="20577"/>
          <ac:spMkLst>
            <pc:docMk/>
            <pc:sldMk cId="2685727915" sldId="2680"/>
            <ac:spMk id="9" creationId="{E94BB339-7EED-3664-1A50-2E53FC9EEFB9}"/>
          </ac:spMkLst>
        </pc:spChg>
        <pc:spChg chg="add mod">
          <ac:chgData name="Andreas Peter" userId="f4dadafb-7f0f-4e01-9dfa-03f98f737c8f" providerId="ADAL" clId="{2B6056AA-2298-487F-B0A9-5B9E8E1ACFCC}" dt="2025-09-23T09:31:44.369" v="566" actId="20577"/>
          <ac:spMkLst>
            <pc:docMk/>
            <pc:sldMk cId="2685727915" sldId="2680"/>
            <ac:spMk id="12" creationId="{47E2C236-32B8-E56A-CA1C-AE14BE7195BA}"/>
          </ac:spMkLst>
        </pc:spChg>
      </pc:sldChg>
      <pc:sldChg chg="addSp delSp modSp add del mod ord delAnim modAnim">
        <pc:chgData name="Andreas Peter" userId="f4dadafb-7f0f-4e01-9dfa-03f98f737c8f" providerId="ADAL" clId="{2B6056AA-2298-487F-B0A9-5B9E8E1ACFCC}" dt="2025-09-23T09:37:15.188" v="1155" actId="2696"/>
        <pc:sldMkLst>
          <pc:docMk/>
          <pc:sldMk cId="436750839" sldId="2681"/>
        </pc:sldMkLst>
      </pc:sldChg>
      <pc:sldChg chg="addSp modSp add mod modAnim">
        <pc:chgData name="Andreas Peter" userId="f4dadafb-7f0f-4e01-9dfa-03f98f737c8f" providerId="ADAL" clId="{2B6056AA-2298-487F-B0A9-5B9E8E1ACFCC}" dt="2025-09-26T07:27:36.809" v="13551"/>
        <pc:sldMkLst>
          <pc:docMk/>
          <pc:sldMk cId="3449121512" sldId="2681"/>
        </pc:sldMkLst>
        <pc:spChg chg="add mod">
          <ac:chgData name="Andreas Peter" userId="f4dadafb-7f0f-4e01-9dfa-03f98f737c8f" providerId="ADAL" clId="{2B6056AA-2298-487F-B0A9-5B9E8E1ACFCC}" dt="2025-09-23T13:04:05.260" v="3150" actId="20577"/>
          <ac:spMkLst>
            <pc:docMk/>
            <pc:sldMk cId="3449121512" sldId="2681"/>
            <ac:spMk id="2" creationId="{F5A98AB5-978C-151E-5589-176649410C91}"/>
          </ac:spMkLst>
        </pc:spChg>
        <pc:spChg chg="add mod ord">
          <ac:chgData name="Andreas Peter" userId="f4dadafb-7f0f-4e01-9dfa-03f98f737c8f" providerId="ADAL" clId="{2B6056AA-2298-487F-B0A9-5B9E8E1ACFCC}" dt="2025-09-23T13:02:21.196" v="3104" actId="20577"/>
          <ac:spMkLst>
            <pc:docMk/>
            <pc:sldMk cId="3449121512" sldId="2681"/>
            <ac:spMk id="4" creationId="{60F9D9DE-9FDD-733A-D19E-2AA178972234}"/>
          </ac:spMkLst>
        </pc:spChg>
        <pc:picChg chg="mod">
          <ac:chgData name="Andreas Peter" userId="f4dadafb-7f0f-4e01-9dfa-03f98f737c8f" providerId="ADAL" clId="{2B6056AA-2298-487F-B0A9-5B9E8E1ACFCC}" dt="2025-09-23T09:41:33.682" v="1987" actId="1076"/>
          <ac:picMkLst>
            <pc:docMk/>
            <pc:sldMk cId="3449121512" sldId="2681"/>
            <ac:picMk id="3" creationId="{73FA1015-A428-5CCC-24F7-9982C6B76ECE}"/>
          </ac:picMkLst>
        </pc:picChg>
        <pc:picChg chg="mod">
          <ac:chgData name="Andreas Peter" userId="f4dadafb-7f0f-4e01-9dfa-03f98f737c8f" providerId="ADAL" clId="{2B6056AA-2298-487F-B0A9-5B9E8E1ACFCC}" dt="2025-09-23T09:41:30.708" v="1986" actId="1076"/>
          <ac:picMkLst>
            <pc:docMk/>
            <pc:sldMk cId="3449121512" sldId="2681"/>
            <ac:picMk id="5" creationId="{855371BD-212F-40AF-E327-26B22ED753C3}"/>
          </ac:picMkLst>
        </pc:picChg>
        <pc:picChg chg="mod modCrop">
          <ac:chgData name="Andreas Peter" userId="f4dadafb-7f0f-4e01-9dfa-03f98f737c8f" providerId="ADAL" clId="{2B6056AA-2298-487F-B0A9-5B9E8E1ACFCC}" dt="2025-09-23T09:41:28.764" v="1985" actId="732"/>
          <ac:picMkLst>
            <pc:docMk/>
            <pc:sldMk cId="3449121512" sldId="2681"/>
            <ac:picMk id="11" creationId="{A9DC29C7-E13A-C67E-2320-76F88DA5B8CF}"/>
          </ac:picMkLst>
        </pc:picChg>
        <pc:picChg chg="mod">
          <ac:chgData name="Andreas Peter" userId="f4dadafb-7f0f-4e01-9dfa-03f98f737c8f" providerId="ADAL" clId="{2B6056AA-2298-487F-B0A9-5B9E8E1ACFCC}" dt="2025-09-23T09:41:11.174" v="1977" actId="1076"/>
          <ac:picMkLst>
            <pc:docMk/>
            <pc:sldMk cId="3449121512" sldId="2681"/>
            <ac:picMk id="13" creationId="{D072E394-61E9-1054-3F2C-ABCC6E7814E0}"/>
          </ac:picMkLst>
        </pc:picChg>
        <pc:picChg chg="mod">
          <ac:chgData name="Andreas Peter" userId="f4dadafb-7f0f-4e01-9dfa-03f98f737c8f" providerId="ADAL" clId="{2B6056AA-2298-487F-B0A9-5B9E8E1ACFCC}" dt="2025-09-23T09:41:17.580" v="1981" actId="1076"/>
          <ac:picMkLst>
            <pc:docMk/>
            <pc:sldMk cId="3449121512" sldId="2681"/>
            <ac:picMk id="3074" creationId="{8747E718-3248-4079-A59C-9BF94AD2C728}"/>
          </ac:picMkLst>
        </pc:picChg>
        <pc:picChg chg="mod">
          <ac:chgData name="Andreas Peter" userId="f4dadafb-7f0f-4e01-9dfa-03f98f737c8f" providerId="ADAL" clId="{2B6056AA-2298-487F-B0A9-5B9E8E1ACFCC}" dt="2025-09-23T09:41:23.146" v="1983" actId="1076"/>
          <ac:picMkLst>
            <pc:docMk/>
            <pc:sldMk cId="3449121512" sldId="2681"/>
            <ac:picMk id="3076" creationId="{3695919A-87CC-E552-DA07-6069D95A3CA2}"/>
          </ac:picMkLst>
        </pc:picChg>
      </pc:sldChg>
      <pc:sldChg chg="addSp delSp modSp add mod delAnim modAnim">
        <pc:chgData name="Andreas Peter" userId="f4dadafb-7f0f-4e01-9dfa-03f98f737c8f" providerId="ADAL" clId="{2B6056AA-2298-487F-B0A9-5B9E8E1ACFCC}" dt="2025-09-23T13:04:13.643" v="3151"/>
        <pc:sldMkLst>
          <pc:docMk/>
          <pc:sldMk cId="657990669" sldId="2682"/>
        </pc:sldMkLst>
        <pc:spChg chg="add mod">
          <ac:chgData name="Andreas Peter" userId="f4dadafb-7f0f-4e01-9dfa-03f98f737c8f" providerId="ADAL" clId="{2B6056AA-2298-487F-B0A9-5B9E8E1ACFCC}" dt="2025-09-23T13:04:13.643" v="3151"/>
          <ac:spMkLst>
            <pc:docMk/>
            <pc:sldMk cId="657990669" sldId="2682"/>
            <ac:spMk id="8" creationId="{08F9DF51-16D7-F2EF-077C-E9659818CD45}"/>
          </ac:spMkLst>
        </pc:spChg>
        <pc:spChg chg="add mod">
          <ac:chgData name="Andreas Peter" userId="f4dadafb-7f0f-4e01-9dfa-03f98f737c8f" providerId="ADAL" clId="{2B6056AA-2298-487F-B0A9-5B9E8E1ACFCC}" dt="2025-09-23T09:44:54.084" v="2361" actId="20577"/>
          <ac:spMkLst>
            <pc:docMk/>
            <pc:sldMk cId="657990669" sldId="2682"/>
            <ac:spMk id="9" creationId="{4DFF5624-097A-90CA-D10D-E4237BE0B6DF}"/>
          </ac:spMkLst>
        </pc:spChg>
        <pc:picChg chg="mod">
          <ac:chgData name="Andreas Peter" userId="f4dadafb-7f0f-4e01-9dfa-03f98f737c8f" providerId="ADAL" clId="{2B6056AA-2298-487F-B0A9-5B9E8E1ACFCC}" dt="2025-09-23T09:43:11.023" v="2018" actId="1076"/>
          <ac:picMkLst>
            <pc:docMk/>
            <pc:sldMk cId="657990669" sldId="2682"/>
            <ac:picMk id="4" creationId="{D9AE8B78-0D54-2B1A-215D-01E58FBDBADD}"/>
          </ac:picMkLst>
        </pc:picChg>
        <pc:picChg chg="add mod modCrop">
          <ac:chgData name="Andreas Peter" userId="f4dadafb-7f0f-4e01-9dfa-03f98f737c8f" providerId="ADAL" clId="{2B6056AA-2298-487F-B0A9-5B9E8E1ACFCC}" dt="2025-09-23T09:45:29.794" v="2373" actId="1076"/>
          <ac:picMkLst>
            <pc:docMk/>
            <pc:sldMk cId="657990669" sldId="2682"/>
            <ac:picMk id="10" creationId="{D65C8035-5102-51C9-D28C-BE19C62159B5}"/>
          </ac:picMkLst>
        </pc:picChg>
        <pc:picChg chg="add mod">
          <ac:chgData name="Andreas Peter" userId="f4dadafb-7f0f-4e01-9dfa-03f98f737c8f" providerId="ADAL" clId="{2B6056AA-2298-487F-B0A9-5B9E8E1ACFCC}" dt="2025-09-23T09:45:34.393" v="2375" actId="1076"/>
          <ac:picMkLst>
            <pc:docMk/>
            <pc:sldMk cId="657990669" sldId="2682"/>
            <ac:picMk id="11" creationId="{39F34820-4704-0C24-5ECC-CF31690FA510}"/>
          </ac:picMkLst>
        </pc:picChg>
      </pc:sldChg>
      <pc:sldChg chg="addSp delSp modSp add mod delAnim">
        <pc:chgData name="Andreas Peter" userId="f4dadafb-7f0f-4e01-9dfa-03f98f737c8f" providerId="ADAL" clId="{2B6056AA-2298-487F-B0A9-5B9E8E1ACFCC}" dt="2025-09-23T13:15:43.703" v="4506" actId="1076"/>
        <pc:sldMkLst>
          <pc:docMk/>
          <pc:sldMk cId="728544475" sldId="2683"/>
        </pc:sldMkLst>
        <pc:spChg chg="mod">
          <ac:chgData name="Andreas Peter" userId="f4dadafb-7f0f-4e01-9dfa-03f98f737c8f" providerId="ADAL" clId="{2B6056AA-2298-487F-B0A9-5B9E8E1ACFCC}" dt="2025-09-23T09:46:51.031" v="2430" actId="20577"/>
          <ac:spMkLst>
            <pc:docMk/>
            <pc:sldMk cId="728544475" sldId="2683"/>
            <ac:spMk id="8" creationId="{80F07235-12A5-20BC-D1C0-AE90F6D029FC}"/>
          </ac:spMkLst>
        </pc:spChg>
        <pc:spChg chg="mod">
          <ac:chgData name="Andreas Peter" userId="f4dadafb-7f0f-4e01-9dfa-03f98f737c8f" providerId="ADAL" clId="{2B6056AA-2298-487F-B0A9-5B9E8E1ACFCC}" dt="2025-09-23T13:11:58.853" v="4492" actId="20577"/>
          <ac:spMkLst>
            <pc:docMk/>
            <pc:sldMk cId="728544475" sldId="2683"/>
            <ac:spMk id="9" creationId="{D1937B9B-5AE6-A905-8E06-DB0EF62C7420}"/>
          </ac:spMkLst>
        </pc:spChg>
        <pc:picChg chg="add mod">
          <ac:chgData name="Andreas Peter" userId="f4dadafb-7f0f-4e01-9dfa-03f98f737c8f" providerId="ADAL" clId="{2B6056AA-2298-487F-B0A9-5B9E8E1ACFCC}" dt="2025-09-23T13:15:28.913" v="4504" actId="1076"/>
          <ac:picMkLst>
            <pc:docMk/>
            <pc:sldMk cId="728544475" sldId="2683"/>
            <ac:picMk id="4098" creationId="{5674C766-15BF-F317-AFE8-6A7C3DB3C315}"/>
          </ac:picMkLst>
        </pc:picChg>
        <pc:picChg chg="add mod">
          <ac:chgData name="Andreas Peter" userId="f4dadafb-7f0f-4e01-9dfa-03f98f737c8f" providerId="ADAL" clId="{2B6056AA-2298-487F-B0A9-5B9E8E1ACFCC}" dt="2025-09-23T13:15:43.703" v="4506" actId="1076"/>
          <ac:picMkLst>
            <pc:docMk/>
            <pc:sldMk cId="728544475" sldId="2683"/>
            <ac:picMk id="4100" creationId="{E4971A68-4697-47D9-44C6-3E18F59D7130}"/>
          </ac:picMkLst>
        </pc:picChg>
      </pc:sldChg>
      <pc:sldChg chg="addSp delSp modSp add mod ord">
        <pc:chgData name="Andreas Peter" userId="f4dadafb-7f0f-4e01-9dfa-03f98f737c8f" providerId="ADAL" clId="{2B6056AA-2298-487F-B0A9-5B9E8E1ACFCC}" dt="2025-09-23T13:07:37.909" v="3719" actId="1076"/>
        <pc:sldMkLst>
          <pc:docMk/>
          <pc:sldMk cId="3282483582" sldId="2684"/>
        </pc:sldMkLst>
        <pc:spChg chg="mod">
          <ac:chgData name="Andreas Peter" userId="f4dadafb-7f0f-4e01-9dfa-03f98f737c8f" providerId="ADAL" clId="{2B6056AA-2298-487F-B0A9-5B9E8E1ACFCC}" dt="2025-09-23T13:07:23.300" v="3714" actId="1076"/>
          <ac:spMkLst>
            <pc:docMk/>
            <pc:sldMk cId="3282483582" sldId="2684"/>
            <ac:spMk id="2" creationId="{3F72A990-B608-5210-BCD3-1E60D9FB6AA3}"/>
          </ac:spMkLst>
        </pc:spChg>
        <pc:spChg chg="mod">
          <ac:chgData name="Andreas Peter" userId="f4dadafb-7f0f-4e01-9dfa-03f98f737c8f" providerId="ADAL" clId="{2B6056AA-2298-487F-B0A9-5B9E8E1ACFCC}" dt="2025-09-23T13:07:20.249" v="3713" actId="255"/>
          <ac:spMkLst>
            <pc:docMk/>
            <pc:sldMk cId="3282483582" sldId="2684"/>
            <ac:spMk id="4" creationId="{47789A4F-3113-A902-DCEC-EBC7051F17E5}"/>
          </ac:spMkLst>
        </pc:spChg>
        <pc:spChg chg="add mod">
          <ac:chgData name="Andreas Peter" userId="f4dadafb-7f0f-4e01-9dfa-03f98f737c8f" providerId="ADAL" clId="{2B6056AA-2298-487F-B0A9-5B9E8E1ACFCC}" dt="2025-09-23T13:04:18.283" v="3152"/>
          <ac:spMkLst>
            <pc:docMk/>
            <pc:sldMk cId="3282483582" sldId="2684"/>
            <ac:spMk id="5" creationId="{F1058751-49CA-8CC9-3AE5-0EA381E36EE2}"/>
          </ac:spMkLst>
        </pc:spChg>
        <pc:spChg chg="add mod">
          <ac:chgData name="Andreas Peter" userId="f4dadafb-7f0f-4e01-9dfa-03f98f737c8f" providerId="ADAL" clId="{2B6056AA-2298-487F-B0A9-5B9E8E1ACFCC}" dt="2025-09-23T13:01:33.619" v="3098" actId="20577"/>
          <ac:spMkLst>
            <pc:docMk/>
            <pc:sldMk cId="3282483582" sldId="2684"/>
            <ac:spMk id="8" creationId="{59018016-6F93-9D65-BA7F-69EDBE85A777}"/>
          </ac:spMkLst>
        </pc:spChg>
        <pc:spChg chg="add mod">
          <ac:chgData name="Andreas Peter" userId="f4dadafb-7f0f-4e01-9dfa-03f98f737c8f" providerId="ADAL" clId="{2B6056AA-2298-487F-B0A9-5B9E8E1ACFCC}" dt="2025-09-23T13:07:04.976" v="3710" actId="20577"/>
          <ac:spMkLst>
            <pc:docMk/>
            <pc:sldMk cId="3282483582" sldId="2684"/>
            <ac:spMk id="10" creationId="{4DDCE2DC-B9D4-557B-F567-366BCCD6400D}"/>
          </ac:spMkLst>
        </pc:spChg>
        <pc:picChg chg="mod">
          <ac:chgData name="Andreas Peter" userId="f4dadafb-7f0f-4e01-9dfa-03f98f737c8f" providerId="ADAL" clId="{2B6056AA-2298-487F-B0A9-5B9E8E1ACFCC}" dt="2025-09-23T13:07:25.091" v="3715" actId="1076"/>
          <ac:picMkLst>
            <pc:docMk/>
            <pc:sldMk cId="3282483582" sldId="2684"/>
            <ac:picMk id="3" creationId="{50B3CF03-4D3F-0B70-61AC-757BAE0C5BC2}"/>
          </ac:picMkLst>
        </pc:picChg>
        <pc:picChg chg="mod modCrop">
          <ac:chgData name="Andreas Peter" userId="f4dadafb-7f0f-4e01-9dfa-03f98f737c8f" providerId="ADAL" clId="{2B6056AA-2298-487F-B0A9-5B9E8E1ACFCC}" dt="2025-09-23T13:07:37.909" v="3719" actId="1076"/>
          <ac:picMkLst>
            <pc:docMk/>
            <pc:sldMk cId="3282483582" sldId="2684"/>
            <ac:picMk id="7" creationId="{F261A30A-3ACE-16BF-B1F7-C76E33AB9E6A}"/>
          </ac:picMkLst>
        </pc:picChg>
      </pc:sldChg>
      <pc:sldChg chg="addSp delSp modSp add del mod">
        <pc:chgData name="Andreas Peter" userId="f4dadafb-7f0f-4e01-9dfa-03f98f737c8f" providerId="ADAL" clId="{2B6056AA-2298-487F-B0A9-5B9E8E1ACFCC}" dt="2025-09-23T13:25:46.990" v="6000" actId="2696"/>
        <pc:sldMkLst>
          <pc:docMk/>
          <pc:sldMk cId="1610756809" sldId="2685"/>
        </pc:sldMkLst>
      </pc:sldChg>
      <pc:sldChg chg="addSp delSp modSp add mod delAnim">
        <pc:chgData name="Andreas Peter" userId="f4dadafb-7f0f-4e01-9dfa-03f98f737c8f" providerId="ADAL" clId="{2B6056AA-2298-487F-B0A9-5B9E8E1ACFCC}" dt="2025-09-23T13:21:01.846" v="5182" actId="14100"/>
        <pc:sldMkLst>
          <pc:docMk/>
          <pc:sldMk cId="3821300089" sldId="2686"/>
        </pc:sldMkLst>
        <pc:spChg chg="mod">
          <ac:chgData name="Andreas Peter" userId="f4dadafb-7f0f-4e01-9dfa-03f98f737c8f" providerId="ADAL" clId="{2B6056AA-2298-487F-B0A9-5B9E8E1ACFCC}" dt="2025-09-23T13:21:01.846" v="5182" actId="14100"/>
          <ac:spMkLst>
            <pc:docMk/>
            <pc:sldMk cId="3821300089" sldId="2686"/>
            <ac:spMk id="3" creationId="{BBCCAF7D-3C9E-22CC-002F-A695EB315C8D}"/>
          </ac:spMkLst>
        </pc:spChg>
        <pc:picChg chg="add mod">
          <ac:chgData name="Andreas Peter" userId="f4dadafb-7f0f-4e01-9dfa-03f98f737c8f" providerId="ADAL" clId="{2B6056AA-2298-487F-B0A9-5B9E8E1ACFCC}" dt="2025-09-23T13:19:36.652" v="4931" actId="1076"/>
          <ac:picMkLst>
            <pc:docMk/>
            <pc:sldMk cId="3821300089" sldId="2686"/>
            <ac:picMk id="5122" creationId="{184F24B9-1383-70F6-714B-737BE393E264}"/>
          </ac:picMkLst>
        </pc:picChg>
      </pc:sldChg>
      <pc:sldChg chg="addSp delSp modSp add mod delAnim">
        <pc:chgData name="Andreas Peter" userId="f4dadafb-7f0f-4e01-9dfa-03f98f737c8f" providerId="ADAL" clId="{2B6056AA-2298-487F-B0A9-5B9E8E1ACFCC}" dt="2025-09-23T13:25:38.621" v="5999" actId="20577"/>
        <pc:sldMkLst>
          <pc:docMk/>
          <pc:sldMk cId="2679337301" sldId="2687"/>
        </pc:sldMkLst>
        <pc:spChg chg="mod">
          <ac:chgData name="Andreas Peter" userId="f4dadafb-7f0f-4e01-9dfa-03f98f737c8f" providerId="ADAL" clId="{2B6056AA-2298-487F-B0A9-5B9E8E1ACFCC}" dt="2025-09-23T13:25:38.621" v="5999" actId="20577"/>
          <ac:spMkLst>
            <pc:docMk/>
            <pc:sldMk cId="2679337301" sldId="2687"/>
            <ac:spMk id="17" creationId="{FEC2F197-464C-E5CA-F174-91B2AD67A98C}"/>
          </ac:spMkLst>
        </pc:spChg>
        <pc:picChg chg="add mod">
          <ac:chgData name="Andreas Peter" userId="f4dadafb-7f0f-4e01-9dfa-03f98f737c8f" providerId="ADAL" clId="{2B6056AA-2298-487F-B0A9-5B9E8E1ACFCC}" dt="2025-09-23T13:23:45.019" v="5590" actId="732"/>
          <ac:picMkLst>
            <pc:docMk/>
            <pc:sldMk cId="2679337301" sldId="2687"/>
            <ac:picMk id="18" creationId="{0E02721C-7027-AA72-A3BB-7D3A456A616D}"/>
          </ac:picMkLst>
        </pc:picChg>
      </pc:sldChg>
      <pc:sldChg chg="addSp delSp modSp add mod delAnim">
        <pc:chgData name="Andreas Peter" userId="f4dadafb-7f0f-4e01-9dfa-03f98f737c8f" providerId="ADAL" clId="{2B6056AA-2298-487F-B0A9-5B9E8E1ACFCC}" dt="2025-09-23T13:35:23.578" v="6559" actId="1076"/>
        <pc:sldMkLst>
          <pc:docMk/>
          <pc:sldMk cId="999733158" sldId="2688"/>
        </pc:sldMkLst>
        <pc:spChg chg="mod">
          <ac:chgData name="Andreas Peter" userId="f4dadafb-7f0f-4e01-9dfa-03f98f737c8f" providerId="ADAL" clId="{2B6056AA-2298-487F-B0A9-5B9E8E1ACFCC}" dt="2025-09-23T13:34:06.598" v="6314" actId="20577"/>
          <ac:spMkLst>
            <pc:docMk/>
            <pc:sldMk cId="999733158" sldId="2688"/>
            <ac:spMk id="2" creationId="{A645487F-FD37-B01F-9C73-8918DBC32465}"/>
          </ac:spMkLst>
        </pc:spChg>
        <pc:spChg chg="mod">
          <ac:chgData name="Andreas Peter" userId="f4dadafb-7f0f-4e01-9dfa-03f98f737c8f" providerId="ADAL" clId="{2B6056AA-2298-487F-B0A9-5B9E8E1ACFCC}" dt="2025-09-23T13:35:11.452" v="6556" actId="20577"/>
          <ac:spMkLst>
            <pc:docMk/>
            <pc:sldMk cId="999733158" sldId="2688"/>
            <ac:spMk id="14" creationId="{B1C1EE89-58CA-9A7C-392E-9936E726EB9B}"/>
          </ac:spMkLst>
        </pc:spChg>
        <pc:picChg chg="add mod">
          <ac:chgData name="Andreas Peter" userId="f4dadafb-7f0f-4e01-9dfa-03f98f737c8f" providerId="ADAL" clId="{2B6056AA-2298-487F-B0A9-5B9E8E1ACFCC}" dt="2025-09-23T13:35:20.368" v="6558" actId="1076"/>
          <ac:picMkLst>
            <pc:docMk/>
            <pc:sldMk cId="999733158" sldId="2688"/>
            <ac:picMk id="4" creationId="{9B244FFB-DE7E-25E5-829F-05D92998DF26}"/>
          </ac:picMkLst>
        </pc:picChg>
        <pc:picChg chg="add mod">
          <ac:chgData name="Andreas Peter" userId="f4dadafb-7f0f-4e01-9dfa-03f98f737c8f" providerId="ADAL" clId="{2B6056AA-2298-487F-B0A9-5B9E8E1ACFCC}" dt="2025-09-23T13:35:20.368" v="6558" actId="1076"/>
          <ac:picMkLst>
            <pc:docMk/>
            <pc:sldMk cId="999733158" sldId="2688"/>
            <ac:picMk id="15" creationId="{FD4E9906-2273-D477-51DD-711850A67BC8}"/>
          </ac:picMkLst>
        </pc:picChg>
        <pc:picChg chg="add mod">
          <ac:chgData name="Andreas Peter" userId="f4dadafb-7f0f-4e01-9dfa-03f98f737c8f" providerId="ADAL" clId="{2B6056AA-2298-487F-B0A9-5B9E8E1ACFCC}" dt="2025-09-23T13:35:23.578" v="6559" actId="1076"/>
          <ac:picMkLst>
            <pc:docMk/>
            <pc:sldMk cId="999733158" sldId="2688"/>
            <ac:picMk id="18" creationId="{10B113E5-FA73-529F-0E17-D42109D08737}"/>
          </ac:picMkLst>
        </pc:picChg>
      </pc:sldChg>
      <pc:sldChg chg="addSp delSp modSp add mod modAnim">
        <pc:chgData name="Andreas Peter" userId="f4dadafb-7f0f-4e01-9dfa-03f98f737c8f" providerId="ADAL" clId="{2B6056AA-2298-487F-B0A9-5B9E8E1ACFCC}" dt="2025-09-23T13:45:32.710" v="7771" actId="20577"/>
        <pc:sldMkLst>
          <pc:docMk/>
          <pc:sldMk cId="4146958624" sldId="2689"/>
        </pc:sldMkLst>
        <pc:spChg chg="mod">
          <ac:chgData name="Andreas Peter" userId="f4dadafb-7f0f-4e01-9dfa-03f98f737c8f" providerId="ADAL" clId="{2B6056AA-2298-487F-B0A9-5B9E8E1ACFCC}" dt="2025-09-23T13:42:07.112" v="7245" actId="20577"/>
          <ac:spMkLst>
            <pc:docMk/>
            <pc:sldMk cId="4146958624" sldId="2689"/>
            <ac:spMk id="2" creationId="{409742EE-614E-F05B-C66E-46A294E76B9A}"/>
          </ac:spMkLst>
        </pc:spChg>
        <pc:spChg chg="add mod">
          <ac:chgData name="Andreas Peter" userId="f4dadafb-7f0f-4e01-9dfa-03f98f737c8f" providerId="ADAL" clId="{2B6056AA-2298-487F-B0A9-5B9E8E1ACFCC}" dt="2025-09-23T13:43:35.119" v="7299" actId="20577"/>
          <ac:spMkLst>
            <pc:docMk/>
            <pc:sldMk cId="4146958624" sldId="2689"/>
            <ac:spMk id="7" creationId="{CF444106-1AE0-04A6-4DE0-AE28062408FF}"/>
          </ac:spMkLst>
        </pc:spChg>
        <pc:spChg chg="add mod">
          <ac:chgData name="Andreas Peter" userId="f4dadafb-7f0f-4e01-9dfa-03f98f737c8f" providerId="ADAL" clId="{2B6056AA-2298-487F-B0A9-5B9E8E1ACFCC}" dt="2025-09-23T13:43:45.649" v="7347" actId="1038"/>
          <ac:spMkLst>
            <pc:docMk/>
            <pc:sldMk cId="4146958624" sldId="2689"/>
            <ac:spMk id="8" creationId="{59CD21B1-5235-4EE1-3B5B-CB798104FAE0}"/>
          </ac:spMkLst>
        </pc:spChg>
        <pc:spChg chg="add mod">
          <ac:chgData name="Andreas Peter" userId="f4dadafb-7f0f-4e01-9dfa-03f98f737c8f" providerId="ADAL" clId="{2B6056AA-2298-487F-B0A9-5B9E8E1ACFCC}" dt="2025-09-23T13:43:23.067" v="7293" actId="20577"/>
          <ac:spMkLst>
            <pc:docMk/>
            <pc:sldMk cId="4146958624" sldId="2689"/>
            <ac:spMk id="9" creationId="{B7B6EF55-09DC-0C10-BAEB-E30B31C5CAD8}"/>
          </ac:spMkLst>
        </pc:spChg>
        <pc:spChg chg="add mod">
          <ac:chgData name="Andreas Peter" userId="f4dadafb-7f0f-4e01-9dfa-03f98f737c8f" providerId="ADAL" clId="{2B6056AA-2298-487F-B0A9-5B9E8E1ACFCC}" dt="2025-09-23T13:45:32.710" v="7771" actId="20577"/>
          <ac:spMkLst>
            <pc:docMk/>
            <pc:sldMk cId="4146958624" sldId="2689"/>
            <ac:spMk id="10" creationId="{465218F7-1D54-9A88-DC5F-80EDF2AFF14E}"/>
          </ac:spMkLst>
        </pc:spChg>
        <pc:picChg chg="add mod">
          <ac:chgData name="Andreas Peter" userId="f4dadafb-7f0f-4e01-9dfa-03f98f737c8f" providerId="ADAL" clId="{2B6056AA-2298-487F-B0A9-5B9E8E1ACFCC}" dt="2025-09-23T13:42:22.511" v="7249" actId="1076"/>
          <ac:picMkLst>
            <pc:docMk/>
            <pc:sldMk cId="4146958624" sldId="2689"/>
            <ac:picMk id="6" creationId="{2A8A7CC3-EDAD-39F9-16FB-A26AE7C3DF9B}"/>
          </ac:picMkLst>
        </pc:picChg>
      </pc:sldChg>
      <pc:sldChg chg="addSp delSp modSp add mod delAnim">
        <pc:chgData name="Andreas Peter" userId="f4dadafb-7f0f-4e01-9dfa-03f98f737c8f" providerId="ADAL" clId="{2B6056AA-2298-487F-B0A9-5B9E8E1ACFCC}" dt="2025-09-23T13:49:42.256" v="8272" actId="20577"/>
        <pc:sldMkLst>
          <pc:docMk/>
          <pc:sldMk cId="2030244809" sldId="2690"/>
        </pc:sldMkLst>
        <pc:spChg chg="mod">
          <ac:chgData name="Andreas Peter" userId="f4dadafb-7f0f-4e01-9dfa-03f98f737c8f" providerId="ADAL" clId="{2B6056AA-2298-487F-B0A9-5B9E8E1ACFCC}" dt="2025-09-23T13:45:59.406" v="7813" actId="20577"/>
          <ac:spMkLst>
            <pc:docMk/>
            <pc:sldMk cId="2030244809" sldId="2690"/>
            <ac:spMk id="2" creationId="{B0EEEA21-9782-E12B-4C69-2C7A17008A15}"/>
          </ac:spMkLst>
        </pc:spChg>
        <pc:spChg chg="mod">
          <ac:chgData name="Andreas Peter" userId="f4dadafb-7f0f-4e01-9dfa-03f98f737c8f" providerId="ADAL" clId="{2B6056AA-2298-487F-B0A9-5B9E8E1ACFCC}" dt="2025-09-23T13:49:42.256" v="8272" actId="20577"/>
          <ac:spMkLst>
            <pc:docMk/>
            <pc:sldMk cId="2030244809" sldId="2690"/>
            <ac:spMk id="10" creationId="{A1E622BC-8C51-B563-0D89-5C8AD0CA81D6}"/>
          </ac:spMkLst>
        </pc:spChg>
        <pc:picChg chg="add mod modCrop">
          <ac:chgData name="Andreas Peter" userId="f4dadafb-7f0f-4e01-9dfa-03f98f737c8f" providerId="ADAL" clId="{2B6056AA-2298-487F-B0A9-5B9E8E1ACFCC}" dt="2025-09-23T13:48:00.807" v="7828" actId="1076"/>
          <ac:picMkLst>
            <pc:docMk/>
            <pc:sldMk cId="2030244809" sldId="2690"/>
            <ac:picMk id="11" creationId="{34123547-410B-FC0B-9B53-C99DA8D21EFF}"/>
          </ac:picMkLst>
        </pc:picChg>
      </pc:sldChg>
      <pc:sldChg chg="addSp delSp modSp add mod">
        <pc:chgData name="Andreas Peter" userId="f4dadafb-7f0f-4e01-9dfa-03f98f737c8f" providerId="ADAL" clId="{2B6056AA-2298-487F-B0A9-5B9E8E1ACFCC}" dt="2025-09-23T14:06:03.874" v="8563" actId="1076"/>
        <pc:sldMkLst>
          <pc:docMk/>
          <pc:sldMk cId="2194555373" sldId="2691"/>
        </pc:sldMkLst>
        <pc:spChg chg="mod">
          <ac:chgData name="Andreas Peter" userId="f4dadafb-7f0f-4e01-9dfa-03f98f737c8f" providerId="ADAL" clId="{2B6056AA-2298-487F-B0A9-5B9E8E1ACFCC}" dt="2025-09-23T14:04:32.653" v="8292" actId="20577"/>
          <ac:spMkLst>
            <pc:docMk/>
            <pc:sldMk cId="2194555373" sldId="2691"/>
            <ac:spMk id="2" creationId="{669B305E-0858-B720-7E7E-59196B5583AF}"/>
          </ac:spMkLst>
        </pc:spChg>
        <pc:spChg chg="mod">
          <ac:chgData name="Andreas Peter" userId="f4dadafb-7f0f-4e01-9dfa-03f98f737c8f" providerId="ADAL" clId="{2B6056AA-2298-487F-B0A9-5B9E8E1ACFCC}" dt="2025-09-23T14:06:02.318" v="8562" actId="14100"/>
          <ac:spMkLst>
            <pc:docMk/>
            <pc:sldMk cId="2194555373" sldId="2691"/>
            <ac:spMk id="10" creationId="{7405F9F1-4A12-B05A-0A96-151DD6BD0B63}"/>
          </ac:spMkLst>
        </pc:spChg>
        <pc:picChg chg="add mod">
          <ac:chgData name="Andreas Peter" userId="f4dadafb-7f0f-4e01-9dfa-03f98f737c8f" providerId="ADAL" clId="{2B6056AA-2298-487F-B0A9-5B9E8E1ACFCC}" dt="2025-09-23T14:04:04.804" v="8278" actId="14100"/>
          <ac:picMkLst>
            <pc:docMk/>
            <pc:sldMk cId="2194555373" sldId="2691"/>
            <ac:picMk id="3" creationId="{23F88597-A61D-F167-12CE-9278F99BB759}"/>
          </ac:picMkLst>
        </pc:picChg>
        <pc:picChg chg="add mod">
          <ac:chgData name="Andreas Peter" userId="f4dadafb-7f0f-4e01-9dfa-03f98f737c8f" providerId="ADAL" clId="{2B6056AA-2298-487F-B0A9-5B9E8E1ACFCC}" dt="2025-09-23T14:06:03.874" v="8563" actId="1076"/>
          <ac:picMkLst>
            <pc:docMk/>
            <pc:sldMk cId="2194555373" sldId="2691"/>
            <ac:picMk id="4" creationId="{38DCB624-5390-2D69-7A2D-0163657A5A7E}"/>
          </ac:picMkLst>
        </pc:picChg>
      </pc:sldChg>
      <pc:sldChg chg="addSp delSp modSp add mod">
        <pc:chgData name="Andreas Peter" userId="f4dadafb-7f0f-4e01-9dfa-03f98f737c8f" providerId="ADAL" clId="{2B6056AA-2298-487F-B0A9-5B9E8E1ACFCC}" dt="2025-09-23T14:07:59.714" v="9017" actId="20577"/>
        <pc:sldMkLst>
          <pc:docMk/>
          <pc:sldMk cId="2803816163" sldId="2692"/>
        </pc:sldMkLst>
        <pc:spChg chg="mod">
          <ac:chgData name="Andreas Peter" userId="f4dadafb-7f0f-4e01-9dfa-03f98f737c8f" providerId="ADAL" clId="{2B6056AA-2298-487F-B0A9-5B9E8E1ACFCC}" dt="2025-09-23T14:06:22.930" v="8582" actId="20577"/>
          <ac:spMkLst>
            <pc:docMk/>
            <pc:sldMk cId="2803816163" sldId="2692"/>
            <ac:spMk id="2" creationId="{6ED8AEF1-183D-A937-CE91-574C328177A0}"/>
          </ac:spMkLst>
        </pc:spChg>
        <pc:spChg chg="mod">
          <ac:chgData name="Andreas Peter" userId="f4dadafb-7f0f-4e01-9dfa-03f98f737c8f" providerId="ADAL" clId="{2B6056AA-2298-487F-B0A9-5B9E8E1ACFCC}" dt="2025-09-23T14:07:59.714" v="9017" actId="20577"/>
          <ac:spMkLst>
            <pc:docMk/>
            <pc:sldMk cId="2803816163" sldId="2692"/>
            <ac:spMk id="10" creationId="{BFECC8F0-3EAE-117E-7805-01E3B9048FE3}"/>
          </ac:spMkLst>
        </pc:spChg>
        <pc:picChg chg="add mod">
          <ac:chgData name="Andreas Peter" userId="f4dadafb-7f0f-4e01-9dfa-03f98f737c8f" providerId="ADAL" clId="{2B6056AA-2298-487F-B0A9-5B9E8E1ACFCC}" dt="2025-09-23T14:06:18.498" v="8569" actId="1076"/>
          <ac:picMkLst>
            <pc:docMk/>
            <pc:sldMk cId="2803816163" sldId="2692"/>
            <ac:picMk id="6" creationId="{1F250753-2FEF-2D7B-A58E-0CA1AF43C43E}"/>
          </ac:picMkLst>
        </pc:picChg>
      </pc:sldChg>
      <pc:sldChg chg="addSp delSp modSp add mod">
        <pc:chgData name="Andreas Peter" userId="f4dadafb-7f0f-4e01-9dfa-03f98f737c8f" providerId="ADAL" clId="{2B6056AA-2298-487F-B0A9-5B9E8E1ACFCC}" dt="2025-09-23T14:10:37.861" v="9553" actId="20577"/>
        <pc:sldMkLst>
          <pc:docMk/>
          <pc:sldMk cId="4111335221" sldId="2693"/>
        </pc:sldMkLst>
        <pc:spChg chg="mod">
          <ac:chgData name="Andreas Peter" userId="f4dadafb-7f0f-4e01-9dfa-03f98f737c8f" providerId="ADAL" clId="{2B6056AA-2298-487F-B0A9-5B9E8E1ACFCC}" dt="2025-09-23T14:08:36.675" v="9044" actId="20577"/>
          <ac:spMkLst>
            <pc:docMk/>
            <pc:sldMk cId="4111335221" sldId="2693"/>
            <ac:spMk id="2" creationId="{E6B6C9E6-F21D-5298-3BCC-679D144E110B}"/>
          </ac:spMkLst>
        </pc:spChg>
        <pc:spChg chg="mod">
          <ac:chgData name="Andreas Peter" userId="f4dadafb-7f0f-4e01-9dfa-03f98f737c8f" providerId="ADAL" clId="{2B6056AA-2298-487F-B0A9-5B9E8E1ACFCC}" dt="2025-09-23T14:10:37.861" v="9553" actId="20577"/>
          <ac:spMkLst>
            <pc:docMk/>
            <pc:sldMk cId="4111335221" sldId="2693"/>
            <ac:spMk id="10" creationId="{7DD6E4F2-5464-B455-C06F-A68B0911E4D4}"/>
          </ac:spMkLst>
        </pc:spChg>
        <pc:picChg chg="add mod modCrop">
          <ac:chgData name="Andreas Peter" userId="f4dadafb-7f0f-4e01-9dfa-03f98f737c8f" providerId="ADAL" clId="{2B6056AA-2298-487F-B0A9-5B9E8E1ACFCC}" dt="2025-09-23T14:08:26.456" v="9024" actId="732"/>
          <ac:picMkLst>
            <pc:docMk/>
            <pc:sldMk cId="4111335221" sldId="2693"/>
            <ac:picMk id="4" creationId="{E0CD4B01-A0E7-E03C-3B30-DF299E8E8445}"/>
          </ac:picMkLst>
        </pc:picChg>
      </pc:sldChg>
      <pc:sldChg chg="addSp delSp modSp add mod">
        <pc:chgData name="Andreas Peter" userId="f4dadafb-7f0f-4e01-9dfa-03f98f737c8f" providerId="ADAL" clId="{2B6056AA-2298-487F-B0A9-5B9E8E1ACFCC}" dt="2025-09-23T14:14:45.655" v="10173" actId="20577"/>
        <pc:sldMkLst>
          <pc:docMk/>
          <pc:sldMk cId="1315912026" sldId="2694"/>
        </pc:sldMkLst>
        <pc:spChg chg="mod">
          <ac:chgData name="Andreas Peter" userId="f4dadafb-7f0f-4e01-9dfa-03f98f737c8f" providerId="ADAL" clId="{2B6056AA-2298-487F-B0A9-5B9E8E1ACFCC}" dt="2025-09-23T14:12:16.633" v="9642" actId="20577"/>
          <ac:spMkLst>
            <pc:docMk/>
            <pc:sldMk cId="1315912026" sldId="2694"/>
            <ac:spMk id="2" creationId="{A46F4791-A7CF-DDFC-6ECE-3A1B2114F72C}"/>
          </ac:spMkLst>
        </pc:spChg>
        <pc:spChg chg="mod">
          <ac:chgData name="Andreas Peter" userId="f4dadafb-7f0f-4e01-9dfa-03f98f737c8f" providerId="ADAL" clId="{2B6056AA-2298-487F-B0A9-5B9E8E1ACFCC}" dt="2025-09-23T14:14:45.655" v="10173" actId="20577"/>
          <ac:spMkLst>
            <pc:docMk/>
            <pc:sldMk cId="1315912026" sldId="2694"/>
            <ac:spMk id="10" creationId="{76EE4A73-44B2-65CE-9CD2-D3086E92DEC8}"/>
          </ac:spMkLst>
        </pc:spChg>
        <pc:picChg chg="add mod">
          <ac:chgData name="Andreas Peter" userId="f4dadafb-7f0f-4e01-9dfa-03f98f737c8f" providerId="ADAL" clId="{2B6056AA-2298-487F-B0A9-5B9E8E1ACFCC}" dt="2025-09-23T14:11:42.627" v="9586" actId="14100"/>
          <ac:picMkLst>
            <pc:docMk/>
            <pc:sldMk cId="1315912026" sldId="2694"/>
            <ac:picMk id="6" creationId="{34AE5BCE-6862-184C-90A6-7266991D02B9}"/>
          </ac:picMkLst>
        </pc:picChg>
        <pc:picChg chg="add mod">
          <ac:chgData name="Andreas Peter" userId="f4dadafb-7f0f-4e01-9dfa-03f98f737c8f" providerId="ADAL" clId="{2B6056AA-2298-487F-B0A9-5B9E8E1ACFCC}" dt="2025-09-23T14:11:59.217" v="9589" actId="1076"/>
          <ac:picMkLst>
            <pc:docMk/>
            <pc:sldMk cId="1315912026" sldId="2694"/>
            <ac:picMk id="7" creationId="{EF9E46B7-79D7-CF57-E76B-842F8C99D107}"/>
          </ac:picMkLst>
        </pc:picChg>
      </pc:sldChg>
      <pc:sldChg chg="addSp delSp modSp add mod">
        <pc:chgData name="Andreas Peter" userId="f4dadafb-7f0f-4e01-9dfa-03f98f737c8f" providerId="ADAL" clId="{2B6056AA-2298-487F-B0A9-5B9E8E1ACFCC}" dt="2025-09-23T14:16:32.180" v="10604" actId="20577"/>
        <pc:sldMkLst>
          <pc:docMk/>
          <pc:sldMk cId="3820809401" sldId="2695"/>
        </pc:sldMkLst>
        <pc:spChg chg="mod">
          <ac:chgData name="Andreas Peter" userId="f4dadafb-7f0f-4e01-9dfa-03f98f737c8f" providerId="ADAL" clId="{2B6056AA-2298-487F-B0A9-5B9E8E1ACFCC}" dt="2025-09-23T14:15:10.067" v="10189" actId="20577"/>
          <ac:spMkLst>
            <pc:docMk/>
            <pc:sldMk cId="3820809401" sldId="2695"/>
            <ac:spMk id="2" creationId="{61A952A3-AAE4-4870-6F5A-36D1CEA69BC3}"/>
          </ac:spMkLst>
        </pc:spChg>
        <pc:spChg chg="mod">
          <ac:chgData name="Andreas Peter" userId="f4dadafb-7f0f-4e01-9dfa-03f98f737c8f" providerId="ADAL" clId="{2B6056AA-2298-487F-B0A9-5B9E8E1ACFCC}" dt="2025-09-23T14:16:32.180" v="10604" actId="20577"/>
          <ac:spMkLst>
            <pc:docMk/>
            <pc:sldMk cId="3820809401" sldId="2695"/>
            <ac:spMk id="10" creationId="{922A032E-9510-E3B8-2EAE-C6A3374F3318}"/>
          </ac:spMkLst>
        </pc:spChg>
        <pc:picChg chg="add mod">
          <ac:chgData name="Andreas Peter" userId="f4dadafb-7f0f-4e01-9dfa-03f98f737c8f" providerId="ADAL" clId="{2B6056AA-2298-487F-B0A9-5B9E8E1ACFCC}" dt="2025-09-23T14:15:04.499" v="10180" actId="1076"/>
          <ac:picMkLst>
            <pc:docMk/>
            <pc:sldMk cId="3820809401" sldId="2695"/>
            <ac:picMk id="4" creationId="{FE949560-F376-81C2-075F-72458435A889}"/>
          </ac:picMkLst>
        </pc:picChg>
      </pc:sldChg>
      <pc:sldChg chg="addSp delSp modSp add mod">
        <pc:chgData name="Andreas Peter" userId="f4dadafb-7f0f-4e01-9dfa-03f98f737c8f" providerId="ADAL" clId="{2B6056AA-2298-487F-B0A9-5B9E8E1ACFCC}" dt="2025-09-23T14:19:36.488" v="10931" actId="1076"/>
        <pc:sldMkLst>
          <pc:docMk/>
          <pc:sldMk cId="3306161674" sldId="2696"/>
        </pc:sldMkLst>
        <pc:spChg chg="mod">
          <ac:chgData name="Andreas Peter" userId="f4dadafb-7f0f-4e01-9dfa-03f98f737c8f" providerId="ADAL" clId="{2B6056AA-2298-487F-B0A9-5B9E8E1ACFCC}" dt="2025-09-23T14:17:15.811" v="10622" actId="20577"/>
          <ac:spMkLst>
            <pc:docMk/>
            <pc:sldMk cId="3306161674" sldId="2696"/>
            <ac:spMk id="2" creationId="{73808587-E3EC-2709-CDF7-B07EF238ABAB}"/>
          </ac:spMkLst>
        </pc:spChg>
        <pc:spChg chg="mod">
          <ac:chgData name="Andreas Peter" userId="f4dadafb-7f0f-4e01-9dfa-03f98f737c8f" providerId="ADAL" clId="{2B6056AA-2298-487F-B0A9-5B9E8E1ACFCC}" dt="2025-09-23T14:19:31.118" v="10929" actId="20577"/>
          <ac:spMkLst>
            <pc:docMk/>
            <pc:sldMk cId="3306161674" sldId="2696"/>
            <ac:spMk id="10" creationId="{03E9CB90-7804-7395-558F-9635CDBDE422}"/>
          </ac:spMkLst>
        </pc:spChg>
        <pc:picChg chg="add mod modCrop">
          <ac:chgData name="Andreas Peter" userId="f4dadafb-7f0f-4e01-9dfa-03f98f737c8f" providerId="ADAL" clId="{2B6056AA-2298-487F-B0A9-5B9E8E1ACFCC}" dt="2025-09-23T14:19:36.488" v="10931" actId="1076"/>
          <ac:picMkLst>
            <pc:docMk/>
            <pc:sldMk cId="3306161674" sldId="2696"/>
            <ac:picMk id="7" creationId="{AE59958B-E9DC-726A-180D-E9B242A064D7}"/>
          </ac:picMkLst>
        </pc:picChg>
      </pc:sldChg>
      <pc:sldChg chg="modSp add mod ord">
        <pc:chgData name="Andreas Peter" userId="f4dadafb-7f0f-4e01-9dfa-03f98f737c8f" providerId="ADAL" clId="{2B6056AA-2298-487F-B0A9-5B9E8E1ACFCC}" dt="2025-09-23T14:47:16.805" v="11430" actId="27636"/>
        <pc:sldMkLst>
          <pc:docMk/>
          <pc:sldMk cId="3117139031" sldId="2697"/>
        </pc:sldMkLst>
        <pc:spChg chg="mod">
          <ac:chgData name="Andreas Peter" userId="f4dadafb-7f0f-4e01-9dfa-03f98f737c8f" providerId="ADAL" clId="{2B6056AA-2298-487F-B0A9-5B9E8E1ACFCC}" dt="2025-09-23T14:47:16.805" v="11430" actId="27636"/>
          <ac:spMkLst>
            <pc:docMk/>
            <pc:sldMk cId="3117139031" sldId="2697"/>
            <ac:spMk id="9" creationId="{1AAFA133-8DC2-058D-6CF1-F0F6841619F2}"/>
          </ac:spMkLst>
        </pc:spChg>
      </pc:sldChg>
      <pc:sldChg chg="addSp delSp modSp add mod ord modAnim">
        <pc:chgData name="Andreas Peter" userId="f4dadafb-7f0f-4e01-9dfa-03f98f737c8f" providerId="ADAL" clId="{2B6056AA-2298-487F-B0A9-5B9E8E1ACFCC}" dt="2025-09-26T07:28:32.746" v="13557"/>
        <pc:sldMkLst>
          <pc:docMk/>
          <pc:sldMk cId="3024461362" sldId="2698"/>
        </pc:sldMkLst>
        <pc:spChg chg="mod">
          <ac:chgData name="Andreas Peter" userId="f4dadafb-7f0f-4e01-9dfa-03f98f737c8f" providerId="ADAL" clId="{2B6056AA-2298-487F-B0A9-5B9E8E1ACFCC}" dt="2025-09-23T14:48:19.524" v="11457" actId="20577"/>
          <ac:spMkLst>
            <pc:docMk/>
            <pc:sldMk cId="3024461362" sldId="2698"/>
            <ac:spMk id="2" creationId="{34D2DCF9-FC21-E00D-B30C-5744B8850A95}"/>
          </ac:spMkLst>
        </pc:spChg>
        <pc:spChg chg="add mod">
          <ac:chgData name="Andreas Peter" userId="f4dadafb-7f0f-4e01-9dfa-03f98f737c8f" providerId="ADAL" clId="{2B6056AA-2298-487F-B0A9-5B9E8E1ACFCC}" dt="2025-09-23T14:52:24.307" v="11634" actId="1035"/>
          <ac:spMkLst>
            <pc:docMk/>
            <pc:sldMk cId="3024461362" sldId="2698"/>
            <ac:spMk id="4" creationId="{76CA94DA-98D1-C512-65EB-D121F81EAD7D}"/>
          </ac:spMkLst>
        </pc:spChg>
        <pc:spChg chg="add mod">
          <ac:chgData name="Andreas Peter" userId="f4dadafb-7f0f-4e01-9dfa-03f98f737c8f" providerId="ADAL" clId="{2B6056AA-2298-487F-B0A9-5B9E8E1ACFCC}" dt="2025-09-23T14:54:05.702" v="11765" actId="1038"/>
          <ac:spMkLst>
            <pc:docMk/>
            <pc:sldMk cId="3024461362" sldId="2698"/>
            <ac:spMk id="8" creationId="{1CB3A36B-3A67-624E-921D-0EE7466FD7A8}"/>
          </ac:spMkLst>
        </pc:spChg>
        <pc:spChg chg="add mod">
          <ac:chgData name="Andreas Peter" userId="f4dadafb-7f0f-4e01-9dfa-03f98f737c8f" providerId="ADAL" clId="{2B6056AA-2298-487F-B0A9-5B9E8E1ACFCC}" dt="2025-09-23T14:52:24.307" v="11634" actId="1035"/>
          <ac:spMkLst>
            <pc:docMk/>
            <pc:sldMk cId="3024461362" sldId="2698"/>
            <ac:spMk id="9" creationId="{449F3788-43B0-275C-0A8C-B361FD1C7294}"/>
          </ac:spMkLst>
        </pc:spChg>
        <pc:spChg chg="mod">
          <ac:chgData name="Andreas Peter" userId="f4dadafb-7f0f-4e01-9dfa-03f98f737c8f" providerId="ADAL" clId="{2B6056AA-2298-487F-B0A9-5B9E8E1ACFCC}" dt="2025-09-23T14:54:17.812" v="11816" actId="20577"/>
          <ac:spMkLst>
            <pc:docMk/>
            <pc:sldMk cId="3024461362" sldId="2698"/>
            <ac:spMk id="10" creationId="{B07FBC6E-F5F0-F7E9-D099-B7DA6238322A}"/>
          </ac:spMkLst>
        </pc:spChg>
        <pc:spChg chg="add mod">
          <ac:chgData name="Andreas Peter" userId="f4dadafb-7f0f-4e01-9dfa-03f98f737c8f" providerId="ADAL" clId="{2B6056AA-2298-487F-B0A9-5B9E8E1ACFCC}" dt="2025-09-23T15:16:46.930" v="12276" actId="113"/>
          <ac:spMkLst>
            <pc:docMk/>
            <pc:sldMk cId="3024461362" sldId="2698"/>
            <ac:spMk id="11" creationId="{56F38901-C38D-103D-170C-F665178EEF90}"/>
          </ac:spMkLst>
        </pc:spChg>
        <pc:spChg chg="add mod">
          <ac:chgData name="Andreas Peter" userId="f4dadafb-7f0f-4e01-9dfa-03f98f737c8f" providerId="ADAL" clId="{2B6056AA-2298-487F-B0A9-5B9E8E1ACFCC}" dt="2025-09-23T14:54:05.702" v="11765" actId="1038"/>
          <ac:spMkLst>
            <pc:docMk/>
            <pc:sldMk cId="3024461362" sldId="2698"/>
            <ac:spMk id="12" creationId="{693AC794-AEE9-0F42-6854-CE2420F6DBFB}"/>
          </ac:spMkLst>
        </pc:spChg>
        <pc:spChg chg="add mod">
          <ac:chgData name="Andreas Peter" userId="f4dadafb-7f0f-4e01-9dfa-03f98f737c8f" providerId="ADAL" clId="{2B6056AA-2298-487F-B0A9-5B9E8E1ACFCC}" dt="2025-09-23T14:54:00.925" v="11757" actId="207"/>
          <ac:spMkLst>
            <pc:docMk/>
            <pc:sldMk cId="3024461362" sldId="2698"/>
            <ac:spMk id="13" creationId="{E7AD0354-C91C-E4ED-3293-CF458408792D}"/>
          </ac:spMkLst>
        </pc:spChg>
      </pc:sldChg>
      <pc:sldChg chg="addSp delSp modSp add mod modAnim">
        <pc:chgData name="Andreas Peter" userId="f4dadafb-7f0f-4e01-9dfa-03f98f737c8f" providerId="ADAL" clId="{2B6056AA-2298-487F-B0A9-5B9E8E1ACFCC}" dt="2025-09-26T07:30:18.354" v="13566"/>
        <pc:sldMkLst>
          <pc:docMk/>
          <pc:sldMk cId="3540878717" sldId="2699"/>
        </pc:sldMkLst>
        <pc:spChg chg="mod">
          <ac:chgData name="Andreas Peter" userId="f4dadafb-7f0f-4e01-9dfa-03f98f737c8f" providerId="ADAL" clId="{2B6056AA-2298-487F-B0A9-5B9E8E1ACFCC}" dt="2025-09-23T14:55:59.936" v="11835" actId="20577"/>
          <ac:spMkLst>
            <pc:docMk/>
            <pc:sldMk cId="3540878717" sldId="2699"/>
            <ac:spMk id="2" creationId="{09FF4D1D-E34B-4421-AD1A-49A8878C707B}"/>
          </ac:spMkLst>
        </pc:spChg>
        <pc:spChg chg="add mod">
          <ac:chgData name="Andreas Peter" userId="f4dadafb-7f0f-4e01-9dfa-03f98f737c8f" providerId="ADAL" clId="{2B6056AA-2298-487F-B0A9-5B9E8E1ACFCC}" dt="2025-09-23T15:11:53.634" v="12161" actId="1076"/>
          <ac:spMkLst>
            <pc:docMk/>
            <pc:sldMk cId="3540878717" sldId="2699"/>
            <ac:spMk id="3" creationId="{28EFD983-36AF-A4DB-E255-5096D2BD2C93}"/>
          </ac:spMkLst>
        </pc:spChg>
        <pc:spChg chg="mod">
          <ac:chgData name="Andreas Peter" userId="f4dadafb-7f0f-4e01-9dfa-03f98f737c8f" providerId="ADAL" clId="{2B6056AA-2298-487F-B0A9-5B9E8E1ACFCC}" dt="2025-09-23T15:13:43.750" v="12188"/>
          <ac:spMkLst>
            <pc:docMk/>
            <pc:sldMk cId="3540878717" sldId="2699"/>
            <ac:spMk id="4" creationId="{CD648D1F-CCC4-E8C0-9000-1F26B7BE2AAC}"/>
          </ac:spMkLst>
        </pc:spChg>
        <pc:spChg chg="mod">
          <ac:chgData name="Andreas Peter" userId="f4dadafb-7f0f-4e01-9dfa-03f98f737c8f" providerId="ADAL" clId="{2B6056AA-2298-487F-B0A9-5B9E8E1ACFCC}" dt="2025-09-23T14:57:14.378" v="12151" actId="20577"/>
          <ac:spMkLst>
            <pc:docMk/>
            <pc:sldMk cId="3540878717" sldId="2699"/>
            <ac:spMk id="10" creationId="{DC2AF648-5B91-A4A8-B47B-0764B4F9099C}"/>
          </ac:spMkLst>
        </pc:spChg>
        <pc:spChg chg="add mod">
          <ac:chgData name="Andreas Peter" userId="f4dadafb-7f0f-4e01-9dfa-03f98f737c8f" providerId="ADAL" clId="{2B6056AA-2298-487F-B0A9-5B9E8E1ACFCC}" dt="2025-09-23T15:12:58.628" v="12176" actId="113"/>
          <ac:spMkLst>
            <pc:docMk/>
            <pc:sldMk cId="3540878717" sldId="2699"/>
            <ac:spMk id="14" creationId="{ED33549F-0D13-A0A8-7125-FA5148774FBB}"/>
          </ac:spMkLst>
        </pc:spChg>
        <pc:spChg chg="add mod">
          <ac:chgData name="Andreas Peter" userId="f4dadafb-7f0f-4e01-9dfa-03f98f737c8f" providerId="ADAL" clId="{2B6056AA-2298-487F-B0A9-5B9E8E1ACFCC}" dt="2025-09-23T15:13:01.426" v="12178" actId="207"/>
          <ac:spMkLst>
            <pc:docMk/>
            <pc:sldMk cId="3540878717" sldId="2699"/>
            <ac:spMk id="16" creationId="{73FED92F-6F09-D58D-D7FF-2C3F633ACE14}"/>
          </ac:spMkLst>
        </pc:spChg>
        <pc:spChg chg="add mod">
          <ac:chgData name="Andreas Peter" userId="f4dadafb-7f0f-4e01-9dfa-03f98f737c8f" providerId="ADAL" clId="{2B6056AA-2298-487F-B0A9-5B9E8E1ACFCC}" dt="2025-09-23T15:13:08.717" v="12181" actId="1076"/>
          <ac:spMkLst>
            <pc:docMk/>
            <pc:sldMk cId="3540878717" sldId="2699"/>
            <ac:spMk id="18" creationId="{7F599DAE-28E0-8E60-4B35-F347CBEDAE5D}"/>
          </ac:spMkLst>
        </pc:spChg>
      </pc:sldChg>
      <pc:sldChg chg="add del">
        <pc:chgData name="Andreas Peter" userId="f4dadafb-7f0f-4e01-9dfa-03f98f737c8f" providerId="ADAL" clId="{2B6056AA-2298-487F-B0A9-5B9E8E1ACFCC}" dt="2025-09-23T15:13:31.025" v="12186" actId="2696"/>
        <pc:sldMkLst>
          <pc:docMk/>
          <pc:sldMk cId="2424881194" sldId="2700"/>
        </pc:sldMkLst>
      </pc:sldChg>
      <pc:sldChg chg="modSp add mod modAnim">
        <pc:chgData name="Andreas Peter" userId="f4dadafb-7f0f-4e01-9dfa-03f98f737c8f" providerId="ADAL" clId="{2B6056AA-2298-487F-B0A9-5B9E8E1ACFCC}" dt="2025-09-26T07:30:24.162" v="13569"/>
        <pc:sldMkLst>
          <pc:docMk/>
          <pc:sldMk cId="3850240626" sldId="2700"/>
        </pc:sldMkLst>
        <pc:spChg chg="mod">
          <ac:chgData name="Andreas Peter" userId="f4dadafb-7f0f-4e01-9dfa-03f98f737c8f" providerId="ADAL" clId="{2B6056AA-2298-487F-B0A9-5B9E8E1ACFCC}" dt="2025-09-23T15:15:01.192" v="12241" actId="2711"/>
          <ac:spMkLst>
            <pc:docMk/>
            <pc:sldMk cId="3850240626" sldId="2700"/>
            <ac:spMk id="4" creationId="{DF6FC201-B4AA-2751-8AD9-FDFD37768386}"/>
          </ac:spMkLst>
        </pc:spChg>
        <pc:spChg chg="mod">
          <ac:chgData name="Andreas Peter" userId="f4dadafb-7f0f-4e01-9dfa-03f98f737c8f" providerId="ADAL" clId="{2B6056AA-2298-487F-B0A9-5B9E8E1ACFCC}" dt="2025-09-23T15:15:01.192" v="12241" actId="2711"/>
          <ac:spMkLst>
            <pc:docMk/>
            <pc:sldMk cId="3850240626" sldId="2700"/>
            <ac:spMk id="14" creationId="{0AD2951A-44E1-C436-8C10-FFB61E3E2D8A}"/>
          </ac:spMkLst>
        </pc:spChg>
        <pc:spChg chg="mod">
          <ac:chgData name="Andreas Peter" userId="f4dadafb-7f0f-4e01-9dfa-03f98f737c8f" providerId="ADAL" clId="{2B6056AA-2298-487F-B0A9-5B9E8E1ACFCC}" dt="2025-09-23T15:15:01.192" v="12241" actId="2711"/>
          <ac:spMkLst>
            <pc:docMk/>
            <pc:sldMk cId="3850240626" sldId="2700"/>
            <ac:spMk id="16" creationId="{2CC36C27-C0DB-06D6-82AF-B57B67372B30}"/>
          </ac:spMkLst>
        </pc:spChg>
        <pc:spChg chg="mod">
          <ac:chgData name="Andreas Peter" userId="f4dadafb-7f0f-4e01-9dfa-03f98f737c8f" providerId="ADAL" clId="{2B6056AA-2298-487F-B0A9-5B9E8E1ACFCC}" dt="2025-09-23T15:15:04.750" v="12242" actId="1076"/>
          <ac:spMkLst>
            <pc:docMk/>
            <pc:sldMk cId="3850240626" sldId="2700"/>
            <ac:spMk id="18" creationId="{D7A2D7B7-B336-A8B8-8227-4B66A05BFA46}"/>
          </ac:spMkLst>
        </pc:spChg>
      </pc:sldChg>
      <pc:sldChg chg="modSp add mod modAnim">
        <pc:chgData name="Andreas Peter" userId="f4dadafb-7f0f-4e01-9dfa-03f98f737c8f" providerId="ADAL" clId="{2B6056AA-2298-487F-B0A9-5B9E8E1ACFCC}" dt="2025-09-26T07:30:30.353" v="13572"/>
        <pc:sldMkLst>
          <pc:docMk/>
          <pc:sldMk cId="1431505970" sldId="2701"/>
        </pc:sldMkLst>
        <pc:spChg chg="mod">
          <ac:chgData name="Andreas Peter" userId="f4dadafb-7f0f-4e01-9dfa-03f98f737c8f" providerId="ADAL" clId="{2B6056AA-2298-487F-B0A9-5B9E8E1ACFCC}" dt="2025-09-23T15:15:24.732" v="12245"/>
          <ac:spMkLst>
            <pc:docMk/>
            <pc:sldMk cId="1431505970" sldId="2701"/>
            <ac:spMk id="4" creationId="{1571CE02-F0DF-88AC-A946-00510A95EBAC}"/>
          </ac:spMkLst>
        </pc:spChg>
        <pc:spChg chg="mod">
          <ac:chgData name="Andreas Peter" userId="f4dadafb-7f0f-4e01-9dfa-03f98f737c8f" providerId="ADAL" clId="{2B6056AA-2298-487F-B0A9-5B9E8E1ACFCC}" dt="2025-09-23T15:16:06.672" v="12270" actId="2711"/>
          <ac:spMkLst>
            <pc:docMk/>
            <pc:sldMk cId="1431505970" sldId="2701"/>
            <ac:spMk id="14" creationId="{8097CD0C-AF25-E624-C491-261319179671}"/>
          </ac:spMkLst>
        </pc:spChg>
        <pc:spChg chg="mod">
          <ac:chgData name="Andreas Peter" userId="f4dadafb-7f0f-4e01-9dfa-03f98f737c8f" providerId="ADAL" clId="{2B6056AA-2298-487F-B0A9-5B9E8E1ACFCC}" dt="2025-09-23T15:16:11.377" v="12271" actId="1076"/>
          <ac:spMkLst>
            <pc:docMk/>
            <pc:sldMk cId="1431505970" sldId="2701"/>
            <ac:spMk id="16" creationId="{08AB7504-81A5-E6C4-3379-30670856A8EB}"/>
          </ac:spMkLst>
        </pc:spChg>
        <pc:spChg chg="mod">
          <ac:chgData name="Andreas Peter" userId="f4dadafb-7f0f-4e01-9dfa-03f98f737c8f" providerId="ADAL" clId="{2B6056AA-2298-487F-B0A9-5B9E8E1ACFCC}" dt="2025-09-23T15:16:06.672" v="12270" actId="2711"/>
          <ac:spMkLst>
            <pc:docMk/>
            <pc:sldMk cId="1431505970" sldId="2701"/>
            <ac:spMk id="18" creationId="{4D9A6426-F44B-EA1C-EA88-1C7A3ED742B5}"/>
          </ac:spMkLst>
        </pc:spChg>
      </pc:sldChg>
      <pc:sldChg chg="modSp add mod modAnim">
        <pc:chgData name="Andreas Peter" userId="f4dadafb-7f0f-4e01-9dfa-03f98f737c8f" providerId="ADAL" clId="{2B6056AA-2298-487F-B0A9-5B9E8E1ACFCC}" dt="2025-09-26T07:30:35.950" v="13575"/>
        <pc:sldMkLst>
          <pc:docMk/>
          <pc:sldMk cId="3492152927" sldId="2702"/>
        </pc:sldMkLst>
        <pc:spChg chg="mod">
          <ac:chgData name="Andreas Peter" userId="f4dadafb-7f0f-4e01-9dfa-03f98f737c8f" providerId="ADAL" clId="{2B6056AA-2298-487F-B0A9-5B9E8E1ACFCC}" dt="2025-09-23T15:17:10.526" v="12281" actId="1035"/>
          <ac:spMkLst>
            <pc:docMk/>
            <pc:sldMk cId="3492152927" sldId="2702"/>
            <ac:spMk id="4" creationId="{4DF513EF-F003-F49A-FDDE-4DA7A2EE705F}"/>
          </ac:spMkLst>
        </pc:spChg>
        <pc:spChg chg="mod">
          <ac:chgData name="Andreas Peter" userId="f4dadafb-7f0f-4e01-9dfa-03f98f737c8f" providerId="ADAL" clId="{2B6056AA-2298-487F-B0A9-5B9E8E1ACFCC}" dt="2025-09-23T15:17:30.567" v="12284" actId="2711"/>
          <ac:spMkLst>
            <pc:docMk/>
            <pc:sldMk cId="3492152927" sldId="2702"/>
            <ac:spMk id="14" creationId="{06CC20D0-789E-47ED-D398-623FE0B29281}"/>
          </ac:spMkLst>
        </pc:spChg>
        <pc:spChg chg="mod">
          <ac:chgData name="Andreas Peter" userId="f4dadafb-7f0f-4e01-9dfa-03f98f737c8f" providerId="ADAL" clId="{2B6056AA-2298-487F-B0A9-5B9E8E1ACFCC}" dt="2025-09-23T15:17:42.759" v="12286" actId="2711"/>
          <ac:spMkLst>
            <pc:docMk/>
            <pc:sldMk cId="3492152927" sldId="2702"/>
            <ac:spMk id="16" creationId="{B56A8F2E-5688-218F-6310-EDEA35C75C24}"/>
          </ac:spMkLst>
        </pc:spChg>
        <pc:spChg chg="mod">
          <ac:chgData name="Andreas Peter" userId="f4dadafb-7f0f-4e01-9dfa-03f98f737c8f" providerId="ADAL" clId="{2B6056AA-2298-487F-B0A9-5B9E8E1ACFCC}" dt="2025-09-23T15:17:55.715" v="12288" actId="2711"/>
          <ac:spMkLst>
            <pc:docMk/>
            <pc:sldMk cId="3492152927" sldId="2702"/>
            <ac:spMk id="18" creationId="{4CAA34DF-598D-92BA-128D-A1BFFE098A81}"/>
          </ac:spMkLst>
        </pc:spChg>
      </pc:sldChg>
      <pc:sldChg chg="modSp add mod modAnim">
        <pc:chgData name="Andreas Peter" userId="f4dadafb-7f0f-4e01-9dfa-03f98f737c8f" providerId="ADAL" clId="{2B6056AA-2298-487F-B0A9-5B9E8E1ACFCC}" dt="2025-09-26T07:30:41.561" v="13578"/>
        <pc:sldMkLst>
          <pc:docMk/>
          <pc:sldMk cId="3773483911" sldId="2703"/>
        </pc:sldMkLst>
        <pc:spChg chg="mod">
          <ac:chgData name="Andreas Peter" userId="f4dadafb-7f0f-4e01-9dfa-03f98f737c8f" providerId="ADAL" clId="{2B6056AA-2298-487F-B0A9-5B9E8E1ACFCC}" dt="2025-09-23T15:18:15.576" v="12291"/>
          <ac:spMkLst>
            <pc:docMk/>
            <pc:sldMk cId="3773483911" sldId="2703"/>
            <ac:spMk id="4" creationId="{CBA59FD3-9403-6DFE-FB1F-0A557F4D4C2A}"/>
          </ac:spMkLst>
        </pc:spChg>
        <pc:spChg chg="mod">
          <ac:chgData name="Andreas Peter" userId="f4dadafb-7f0f-4e01-9dfa-03f98f737c8f" providerId="ADAL" clId="{2B6056AA-2298-487F-B0A9-5B9E8E1ACFCC}" dt="2025-09-23T15:18:26.601" v="12293" actId="2711"/>
          <ac:spMkLst>
            <pc:docMk/>
            <pc:sldMk cId="3773483911" sldId="2703"/>
            <ac:spMk id="14" creationId="{A47FEC61-B982-3D34-58E0-BCEEE07D03FA}"/>
          </ac:spMkLst>
        </pc:spChg>
        <pc:spChg chg="mod">
          <ac:chgData name="Andreas Peter" userId="f4dadafb-7f0f-4e01-9dfa-03f98f737c8f" providerId="ADAL" clId="{2B6056AA-2298-487F-B0A9-5B9E8E1ACFCC}" dt="2025-09-23T15:18:55.664" v="12310" actId="1076"/>
          <ac:spMkLst>
            <pc:docMk/>
            <pc:sldMk cId="3773483911" sldId="2703"/>
            <ac:spMk id="16" creationId="{F7A10919-D958-7391-3CD6-9C65BB2BF81D}"/>
          </ac:spMkLst>
        </pc:spChg>
        <pc:spChg chg="mod">
          <ac:chgData name="Andreas Peter" userId="f4dadafb-7f0f-4e01-9dfa-03f98f737c8f" providerId="ADAL" clId="{2B6056AA-2298-487F-B0A9-5B9E8E1ACFCC}" dt="2025-09-23T15:18:52.275" v="12309" actId="2711"/>
          <ac:spMkLst>
            <pc:docMk/>
            <pc:sldMk cId="3773483911" sldId="2703"/>
            <ac:spMk id="18" creationId="{85A5AD09-A026-DAB0-BADC-CCE290EB5F60}"/>
          </ac:spMkLst>
        </pc:spChg>
      </pc:sldChg>
      <pc:sldChg chg="modSp add mod modAnim">
        <pc:chgData name="Andreas Peter" userId="f4dadafb-7f0f-4e01-9dfa-03f98f737c8f" providerId="ADAL" clId="{2B6056AA-2298-487F-B0A9-5B9E8E1ACFCC}" dt="2025-09-26T07:30:47.525" v="13581"/>
        <pc:sldMkLst>
          <pc:docMk/>
          <pc:sldMk cId="3906252467" sldId="2704"/>
        </pc:sldMkLst>
        <pc:spChg chg="mod">
          <ac:chgData name="Andreas Peter" userId="f4dadafb-7f0f-4e01-9dfa-03f98f737c8f" providerId="ADAL" clId="{2B6056AA-2298-487F-B0A9-5B9E8E1ACFCC}" dt="2025-09-23T15:19:37.396" v="12317" actId="2711"/>
          <ac:spMkLst>
            <pc:docMk/>
            <pc:sldMk cId="3906252467" sldId="2704"/>
            <ac:spMk id="3" creationId="{5E2BB468-1D74-6A4D-5F8B-64B80214E2DC}"/>
          </ac:spMkLst>
        </pc:spChg>
        <pc:spChg chg="mod">
          <ac:chgData name="Andreas Peter" userId="f4dadafb-7f0f-4e01-9dfa-03f98f737c8f" providerId="ADAL" clId="{2B6056AA-2298-487F-B0A9-5B9E8E1ACFCC}" dt="2025-09-23T15:19:13.349" v="12313"/>
          <ac:spMkLst>
            <pc:docMk/>
            <pc:sldMk cId="3906252467" sldId="2704"/>
            <ac:spMk id="4" creationId="{D4BE54D1-9E71-1323-41C0-B818D83EE8A2}"/>
          </ac:spMkLst>
        </pc:spChg>
        <pc:spChg chg="mod">
          <ac:chgData name="Andreas Peter" userId="f4dadafb-7f0f-4e01-9dfa-03f98f737c8f" providerId="ADAL" clId="{2B6056AA-2298-487F-B0A9-5B9E8E1ACFCC}" dt="2025-09-23T15:19:37.396" v="12317" actId="2711"/>
          <ac:spMkLst>
            <pc:docMk/>
            <pc:sldMk cId="3906252467" sldId="2704"/>
            <ac:spMk id="14" creationId="{C81399F3-91DC-83CA-91ED-795A0F864D58}"/>
          </ac:spMkLst>
        </pc:spChg>
        <pc:spChg chg="mod">
          <ac:chgData name="Andreas Peter" userId="f4dadafb-7f0f-4e01-9dfa-03f98f737c8f" providerId="ADAL" clId="{2B6056AA-2298-487F-B0A9-5B9E8E1ACFCC}" dt="2025-09-23T15:19:42.815" v="12323" actId="1035"/>
          <ac:spMkLst>
            <pc:docMk/>
            <pc:sldMk cId="3906252467" sldId="2704"/>
            <ac:spMk id="16" creationId="{FBAB03FE-E668-2936-2AA6-68EC3FF1ECE9}"/>
          </ac:spMkLst>
        </pc:spChg>
        <pc:spChg chg="mod">
          <ac:chgData name="Andreas Peter" userId="f4dadafb-7f0f-4e01-9dfa-03f98f737c8f" providerId="ADAL" clId="{2B6056AA-2298-487F-B0A9-5B9E8E1ACFCC}" dt="2025-09-23T15:19:47.544" v="12324" actId="14100"/>
          <ac:spMkLst>
            <pc:docMk/>
            <pc:sldMk cId="3906252467" sldId="2704"/>
            <ac:spMk id="18" creationId="{BA167557-5A69-F964-85FF-C7A1902AA03A}"/>
          </ac:spMkLst>
        </pc:spChg>
      </pc:sldChg>
      <pc:sldChg chg="modSp add ord">
        <pc:chgData name="Andreas Peter" userId="f4dadafb-7f0f-4e01-9dfa-03f98f737c8f" providerId="ADAL" clId="{2B6056AA-2298-487F-B0A9-5B9E8E1ACFCC}" dt="2025-09-23T15:20:32.978" v="12356" actId="20577"/>
        <pc:sldMkLst>
          <pc:docMk/>
          <pc:sldMk cId="318775655" sldId="2705"/>
        </pc:sldMkLst>
        <pc:spChg chg="mod">
          <ac:chgData name="Andreas Peter" userId="f4dadafb-7f0f-4e01-9dfa-03f98f737c8f" providerId="ADAL" clId="{2B6056AA-2298-487F-B0A9-5B9E8E1ACFCC}" dt="2025-09-23T15:20:32.978" v="12356" actId="20577"/>
          <ac:spMkLst>
            <pc:docMk/>
            <pc:sldMk cId="318775655" sldId="2705"/>
            <ac:spMk id="9" creationId="{A9EDE650-00C8-61F2-6FF3-374EB716D85F}"/>
          </ac:spMkLst>
        </pc:spChg>
      </pc:sldChg>
      <pc:sldChg chg="addSp delSp modSp add mod ord modAnim">
        <pc:chgData name="Andreas Peter" userId="f4dadafb-7f0f-4e01-9dfa-03f98f737c8f" providerId="ADAL" clId="{2B6056AA-2298-487F-B0A9-5B9E8E1ACFCC}" dt="2025-09-26T07:29:32.308" v="13563"/>
        <pc:sldMkLst>
          <pc:docMk/>
          <pc:sldMk cId="1653535842" sldId="2706"/>
        </pc:sldMkLst>
        <pc:spChg chg="mod">
          <ac:chgData name="Andreas Peter" userId="f4dadafb-7f0f-4e01-9dfa-03f98f737c8f" providerId="ADAL" clId="{2B6056AA-2298-487F-B0A9-5B9E8E1ACFCC}" dt="2025-09-23T15:20:27.781" v="12347" actId="20577"/>
          <ac:spMkLst>
            <pc:docMk/>
            <pc:sldMk cId="1653535842" sldId="2706"/>
            <ac:spMk id="2" creationId="{12C13708-2281-CE58-3B13-7E5F40855FDA}"/>
          </ac:spMkLst>
        </pc:spChg>
        <pc:spChg chg="add mod">
          <ac:chgData name="Andreas Peter" userId="f4dadafb-7f0f-4e01-9dfa-03f98f737c8f" providerId="ADAL" clId="{2B6056AA-2298-487F-B0A9-5B9E8E1ACFCC}" dt="2025-09-23T15:25:55.853" v="13009" actId="1076"/>
          <ac:spMkLst>
            <pc:docMk/>
            <pc:sldMk cId="1653535842" sldId="2706"/>
            <ac:spMk id="5" creationId="{DF037D2C-1FB9-782F-61F1-AC563AFA9207}"/>
          </ac:spMkLst>
        </pc:spChg>
        <pc:spChg chg="add mod">
          <ac:chgData name="Andreas Peter" userId="f4dadafb-7f0f-4e01-9dfa-03f98f737c8f" providerId="ADAL" clId="{2B6056AA-2298-487F-B0A9-5B9E8E1ACFCC}" dt="2025-09-23T15:24:50.852" v="12936" actId="14100"/>
          <ac:spMkLst>
            <pc:docMk/>
            <pc:sldMk cId="1653535842" sldId="2706"/>
            <ac:spMk id="6" creationId="{F875C63B-2F7D-148F-DE04-976D9135663D}"/>
          </ac:spMkLst>
        </pc:spChg>
        <pc:spChg chg="add mod">
          <ac:chgData name="Andreas Peter" userId="f4dadafb-7f0f-4e01-9dfa-03f98f737c8f" providerId="ADAL" clId="{2B6056AA-2298-487F-B0A9-5B9E8E1ACFCC}" dt="2025-09-23T15:25:34.411" v="13003" actId="20577"/>
          <ac:spMkLst>
            <pc:docMk/>
            <pc:sldMk cId="1653535842" sldId="2706"/>
            <ac:spMk id="7" creationId="{083B432F-DF29-67EC-6812-70E57FD2545E}"/>
          </ac:spMkLst>
        </pc:spChg>
        <pc:spChg chg="mod">
          <ac:chgData name="Andreas Peter" userId="f4dadafb-7f0f-4e01-9dfa-03f98f737c8f" providerId="ADAL" clId="{2B6056AA-2298-487F-B0A9-5B9E8E1ACFCC}" dt="2025-09-23T15:21:20.904" v="12515" actId="20577"/>
          <ac:spMkLst>
            <pc:docMk/>
            <pc:sldMk cId="1653535842" sldId="2706"/>
            <ac:spMk id="10" creationId="{9E126FA8-EB6E-5A94-E694-8E18AB8F933F}"/>
          </ac:spMkLst>
        </pc:spChg>
        <pc:spChg chg="add mod">
          <ac:chgData name="Andreas Peter" userId="f4dadafb-7f0f-4e01-9dfa-03f98f737c8f" providerId="ADAL" clId="{2B6056AA-2298-487F-B0A9-5B9E8E1ACFCC}" dt="2025-09-23T15:30:04.120" v="13318" actId="20577"/>
          <ac:spMkLst>
            <pc:docMk/>
            <pc:sldMk cId="1653535842" sldId="2706"/>
            <ac:spMk id="12" creationId="{63F5CAD0-0A47-EF33-8929-885D87A1FBC6}"/>
          </ac:spMkLst>
        </pc:spChg>
        <pc:spChg chg="mod">
          <ac:chgData name="Andreas Peter" userId="f4dadafb-7f0f-4e01-9dfa-03f98f737c8f" providerId="ADAL" clId="{2B6056AA-2298-487F-B0A9-5B9E8E1ACFCC}" dt="2025-09-23T15:24:38.989" v="12930" actId="1076"/>
          <ac:spMkLst>
            <pc:docMk/>
            <pc:sldMk cId="1653535842" sldId="2706"/>
            <ac:spMk id="14" creationId="{99FC1780-9F60-D23F-7B96-84BCC983890E}"/>
          </ac:spMkLst>
        </pc:spChg>
        <pc:spChg chg="add mod">
          <ac:chgData name="Andreas Peter" userId="f4dadafb-7f0f-4e01-9dfa-03f98f737c8f" providerId="ADAL" clId="{2B6056AA-2298-487F-B0A9-5B9E8E1ACFCC}" dt="2025-09-23T15:30:44.416" v="13473" actId="20577"/>
          <ac:spMkLst>
            <pc:docMk/>
            <pc:sldMk cId="1653535842" sldId="2706"/>
            <ac:spMk id="21" creationId="{ABDAA1EA-EB50-B92B-EFD7-141258DB6AF2}"/>
          </ac:spMkLst>
        </pc:spChg>
        <pc:picChg chg="add mod">
          <ac:chgData name="Andreas Peter" userId="f4dadafb-7f0f-4e01-9dfa-03f98f737c8f" providerId="ADAL" clId="{2B6056AA-2298-487F-B0A9-5B9E8E1ACFCC}" dt="2025-09-23T15:29:59.869" v="13317" actId="1076"/>
          <ac:picMkLst>
            <pc:docMk/>
            <pc:sldMk cId="1653535842" sldId="2706"/>
            <ac:picMk id="8" creationId="{9116D76F-CB1A-E31D-015A-204F5C22A1B7}"/>
          </ac:picMkLst>
        </pc:picChg>
        <pc:picChg chg="add mod">
          <ac:chgData name="Andreas Peter" userId="f4dadafb-7f0f-4e01-9dfa-03f98f737c8f" providerId="ADAL" clId="{2B6056AA-2298-487F-B0A9-5B9E8E1ACFCC}" dt="2025-09-23T15:29:56.638" v="13315" actId="14100"/>
          <ac:picMkLst>
            <pc:docMk/>
            <pc:sldMk cId="1653535842" sldId="2706"/>
            <ac:picMk id="9" creationId="{2579A884-AA59-C34B-F92C-7A0D5AC92595}"/>
          </ac:picMkLst>
        </pc:picChg>
        <pc:picChg chg="add mod modCrop">
          <ac:chgData name="Andreas Peter" userId="f4dadafb-7f0f-4e01-9dfa-03f98f737c8f" providerId="ADAL" clId="{2B6056AA-2298-487F-B0A9-5B9E8E1ACFCC}" dt="2025-09-23T15:29:54.670" v="13314" actId="14100"/>
          <ac:picMkLst>
            <pc:docMk/>
            <pc:sldMk cId="1653535842" sldId="2706"/>
            <ac:picMk id="11" creationId="{6E5E92A6-E728-6C99-00A8-243F95661A0A}"/>
          </ac:picMkLst>
        </pc:picChg>
        <pc:picChg chg="add mod modCrop">
          <ac:chgData name="Andreas Peter" userId="f4dadafb-7f0f-4e01-9dfa-03f98f737c8f" providerId="ADAL" clId="{2B6056AA-2298-487F-B0A9-5B9E8E1ACFCC}" dt="2025-09-23T15:29:03.331" v="13296" actId="1035"/>
          <ac:picMkLst>
            <pc:docMk/>
            <pc:sldMk cId="1653535842" sldId="2706"/>
            <ac:picMk id="13" creationId="{69470A5E-5A44-ECE9-8A12-426E6A86A457}"/>
          </ac:picMkLst>
        </pc:picChg>
        <pc:picChg chg="add mod modCrop">
          <ac:chgData name="Andreas Peter" userId="f4dadafb-7f0f-4e01-9dfa-03f98f737c8f" providerId="ADAL" clId="{2B6056AA-2298-487F-B0A9-5B9E8E1ACFCC}" dt="2025-09-23T15:29:03.331" v="13296" actId="1035"/>
          <ac:picMkLst>
            <pc:docMk/>
            <pc:sldMk cId="1653535842" sldId="2706"/>
            <ac:picMk id="15" creationId="{AB4844A4-8239-AFA0-BE34-9080DF6126BE}"/>
          </ac:picMkLst>
        </pc:picChg>
        <pc:picChg chg="add mod modCrop">
          <ac:chgData name="Andreas Peter" userId="f4dadafb-7f0f-4e01-9dfa-03f98f737c8f" providerId="ADAL" clId="{2B6056AA-2298-487F-B0A9-5B9E8E1ACFCC}" dt="2025-09-23T15:29:03.331" v="13296" actId="1035"/>
          <ac:picMkLst>
            <pc:docMk/>
            <pc:sldMk cId="1653535842" sldId="2706"/>
            <ac:picMk id="17" creationId="{D9E56435-ADAB-AC97-C499-045477229F79}"/>
          </ac:picMkLst>
        </pc:picChg>
        <pc:picChg chg="add mod modCrop">
          <ac:chgData name="Andreas Peter" userId="f4dadafb-7f0f-4e01-9dfa-03f98f737c8f" providerId="ADAL" clId="{2B6056AA-2298-487F-B0A9-5B9E8E1ACFCC}" dt="2025-09-23T15:29:34.592" v="13307" actId="1076"/>
          <ac:picMkLst>
            <pc:docMk/>
            <pc:sldMk cId="1653535842" sldId="2706"/>
            <ac:picMk id="19" creationId="{BC99A3C5-D9E5-9A8F-97E1-E4D7632806C8}"/>
          </ac:picMkLst>
        </pc:picChg>
        <pc:picChg chg="add mod modCrop">
          <ac:chgData name="Andreas Peter" userId="f4dadafb-7f0f-4e01-9dfa-03f98f737c8f" providerId="ADAL" clId="{2B6056AA-2298-487F-B0A9-5B9E8E1ACFCC}" dt="2025-09-23T15:29:51.479" v="13313" actId="1076"/>
          <ac:picMkLst>
            <pc:docMk/>
            <pc:sldMk cId="1653535842" sldId="2706"/>
            <ac:picMk id="20" creationId="{DB8EC614-05F3-2E80-9A0F-DB1D2CA56EA5}"/>
          </ac:picMkLst>
        </pc:picChg>
      </pc:sldChg>
      <pc:sldMasterChg chg="delSldLayout">
        <pc:chgData name="Andreas Peter" userId="f4dadafb-7f0f-4e01-9dfa-03f98f737c8f" providerId="ADAL" clId="{2B6056AA-2298-487F-B0A9-5B9E8E1ACFCC}" dt="2025-09-23T13:40:39.709" v="7203" actId="2696"/>
        <pc:sldMasterMkLst>
          <pc:docMk/>
          <pc:sldMasterMk cId="1896835295" sldId="2147483696"/>
        </pc:sldMasterMkLst>
        <pc:sldLayoutChg chg="del">
          <pc:chgData name="Andreas Peter" userId="f4dadafb-7f0f-4e01-9dfa-03f98f737c8f" providerId="ADAL" clId="{2B6056AA-2298-487F-B0A9-5B9E8E1ACFCC}" dt="2025-09-23T13:40:39.709" v="7203" actId="2696"/>
          <pc:sldLayoutMkLst>
            <pc:docMk/>
            <pc:sldMasterMk cId="1896835295" sldId="2147483696"/>
            <pc:sldLayoutMk cId="3085283848" sldId="214748372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A889849E-E9C8-4CF0-A8E7-F8A3C8229D12}" type="datetimeFigureOut">
              <a:rPr lang="de-CH" smtClean="0"/>
              <a:t>26.09.2025</a:t>
            </a:fld>
            <a:endParaRPr lang="de-CH"/>
          </a:p>
        </p:txBody>
      </p:sp>
      <p:sp>
        <p:nvSpPr>
          <p:cNvPr id="4" name="Fußzeilenplatzhalt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203C7AA6-C104-4835-8EE6-BE1EB318E129}" type="slidenum">
              <a:rPr lang="de-CH" smtClean="0"/>
              <a:t>‹Nr.›</a:t>
            </a:fld>
            <a:endParaRPr lang="de-CH"/>
          </a:p>
        </p:txBody>
      </p:sp>
    </p:spTree>
    <p:extLst>
      <p:ext uri="{BB962C8B-B14F-4D97-AF65-F5344CB8AC3E}">
        <p14:creationId xmlns:p14="http://schemas.microsoft.com/office/powerpoint/2010/main" val="106699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3647E7A6-685E-4667-9743-3A45720D1555}" type="datetimeFigureOut">
              <a:rPr lang="de-CH" smtClean="0"/>
              <a:t>26.09.2025</a:t>
            </a:fld>
            <a:endParaRPr lang="de-CH"/>
          </a:p>
        </p:txBody>
      </p:sp>
      <p:sp>
        <p:nvSpPr>
          <p:cNvPr id="4" name="Folienbildplatzhalt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98B12D59-C065-4004-B51D-83C948A28A1B}" type="slidenum">
              <a:rPr lang="de-CH" smtClean="0"/>
              <a:t>‹Nr.›</a:t>
            </a:fld>
            <a:endParaRPr lang="de-CH"/>
          </a:p>
        </p:txBody>
      </p:sp>
    </p:spTree>
    <p:extLst>
      <p:ext uri="{BB962C8B-B14F-4D97-AF65-F5344CB8AC3E}">
        <p14:creationId xmlns:p14="http://schemas.microsoft.com/office/powerpoint/2010/main" val="303705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98B12D59-C065-4004-B51D-83C948A28A1B}" type="slidenum">
              <a:rPr lang="de-CH" smtClean="0"/>
              <a:t>1</a:t>
            </a:fld>
            <a:endParaRPr lang="de-CH"/>
          </a:p>
        </p:txBody>
      </p:sp>
    </p:spTree>
    <p:extLst>
      <p:ext uri="{BB962C8B-B14F-4D97-AF65-F5344CB8AC3E}">
        <p14:creationId xmlns:p14="http://schemas.microsoft.com/office/powerpoint/2010/main" val="4238265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23AF-7C5C-E368-1DE4-F90C0719E31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FF0CE9C-E05C-CA91-8A1A-668C0334FD1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B388B4-A050-ED74-8EB0-EF8605BFA8D5}"/>
              </a:ext>
            </a:extLst>
          </p:cNvPr>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a:extLst>
              <a:ext uri="{FF2B5EF4-FFF2-40B4-BE49-F238E27FC236}">
                <a16:creationId xmlns:a16="http://schemas.microsoft.com/office/drawing/2014/main" id="{2A93E7E1-93B0-D0A0-63CC-FBCBBC9325A0}"/>
              </a:ext>
            </a:extLst>
          </p:cNvPr>
          <p:cNvSpPr>
            <a:spLocks noGrp="1"/>
          </p:cNvSpPr>
          <p:nvPr>
            <p:ph type="sldNum" sz="quarter" idx="10"/>
          </p:nvPr>
        </p:nvSpPr>
        <p:spPr/>
        <p:txBody>
          <a:bodyPr/>
          <a:lstStyle/>
          <a:p>
            <a:fld id="{98B12D59-C065-4004-B51D-83C948A28A1B}" type="slidenum">
              <a:rPr lang="de-CH" smtClean="0"/>
              <a:t>12</a:t>
            </a:fld>
            <a:endParaRPr lang="de-CH"/>
          </a:p>
        </p:txBody>
      </p:sp>
    </p:spTree>
    <p:extLst>
      <p:ext uri="{BB962C8B-B14F-4D97-AF65-F5344CB8AC3E}">
        <p14:creationId xmlns:p14="http://schemas.microsoft.com/office/powerpoint/2010/main" val="80813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p:cNvSpPr>
            <a:spLocks noGrp="1"/>
          </p:cNvSpPr>
          <p:nvPr>
            <p:ph type="sldNum" sz="quarter" idx="10"/>
          </p:nvPr>
        </p:nvSpPr>
        <p:spPr/>
        <p:txBody>
          <a:bodyPr/>
          <a:lstStyle/>
          <a:p>
            <a:fld id="{98B12D59-C065-4004-B51D-83C948A28A1B}" type="slidenum">
              <a:rPr lang="de-CH" smtClean="0"/>
              <a:t>13</a:t>
            </a:fld>
            <a:endParaRPr lang="de-CH"/>
          </a:p>
        </p:txBody>
      </p:sp>
    </p:spTree>
    <p:extLst>
      <p:ext uri="{BB962C8B-B14F-4D97-AF65-F5344CB8AC3E}">
        <p14:creationId xmlns:p14="http://schemas.microsoft.com/office/powerpoint/2010/main" val="4041399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37C64-53F0-D7F9-C83A-43B035CFC05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86027B7-4F4A-98AE-AE1E-6BE57BF1FBD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5FC279-E63F-2EC7-AA8E-FD8A8CD1F4AC}"/>
              </a:ext>
            </a:extLst>
          </p:cNvPr>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a:extLst>
              <a:ext uri="{FF2B5EF4-FFF2-40B4-BE49-F238E27FC236}">
                <a16:creationId xmlns:a16="http://schemas.microsoft.com/office/drawing/2014/main" id="{03016DC6-C74E-C244-0F71-B175A014D5D4}"/>
              </a:ext>
            </a:extLst>
          </p:cNvPr>
          <p:cNvSpPr>
            <a:spLocks noGrp="1"/>
          </p:cNvSpPr>
          <p:nvPr>
            <p:ph type="sldNum" sz="quarter" idx="10"/>
          </p:nvPr>
        </p:nvSpPr>
        <p:spPr/>
        <p:txBody>
          <a:bodyPr/>
          <a:lstStyle/>
          <a:p>
            <a:fld id="{98B12D59-C065-4004-B51D-83C948A28A1B}" type="slidenum">
              <a:rPr lang="de-CH" smtClean="0"/>
              <a:t>14</a:t>
            </a:fld>
            <a:endParaRPr lang="de-CH"/>
          </a:p>
        </p:txBody>
      </p:sp>
    </p:spTree>
    <p:extLst>
      <p:ext uri="{BB962C8B-B14F-4D97-AF65-F5344CB8AC3E}">
        <p14:creationId xmlns:p14="http://schemas.microsoft.com/office/powerpoint/2010/main" val="2873414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p:cNvSpPr>
            <a:spLocks noGrp="1"/>
          </p:cNvSpPr>
          <p:nvPr>
            <p:ph type="sldNum" sz="quarter" idx="10"/>
          </p:nvPr>
        </p:nvSpPr>
        <p:spPr/>
        <p:txBody>
          <a:bodyPr/>
          <a:lstStyle/>
          <a:p>
            <a:fld id="{98B12D59-C065-4004-B51D-83C948A28A1B}" type="slidenum">
              <a:rPr lang="de-CH" smtClean="0"/>
              <a:t>15</a:t>
            </a:fld>
            <a:endParaRPr lang="de-CH"/>
          </a:p>
        </p:txBody>
      </p:sp>
    </p:spTree>
    <p:extLst>
      <p:ext uri="{BB962C8B-B14F-4D97-AF65-F5344CB8AC3E}">
        <p14:creationId xmlns:p14="http://schemas.microsoft.com/office/powerpoint/2010/main" val="3488650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5E818-6DAD-1259-5F0B-E455FEAE73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781965-C555-70BE-3AE0-C5E6FF908BE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4DD6BC7-50C9-1C82-C5C5-1E26591AB509}"/>
              </a:ext>
            </a:extLst>
          </p:cNvPr>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a:extLst>
              <a:ext uri="{FF2B5EF4-FFF2-40B4-BE49-F238E27FC236}">
                <a16:creationId xmlns:a16="http://schemas.microsoft.com/office/drawing/2014/main" id="{07468CEC-5D8A-EA5D-8571-49C418F99467}"/>
              </a:ext>
            </a:extLst>
          </p:cNvPr>
          <p:cNvSpPr>
            <a:spLocks noGrp="1"/>
          </p:cNvSpPr>
          <p:nvPr>
            <p:ph type="sldNum" sz="quarter" idx="10"/>
          </p:nvPr>
        </p:nvSpPr>
        <p:spPr/>
        <p:txBody>
          <a:bodyPr/>
          <a:lstStyle/>
          <a:p>
            <a:fld id="{98B12D59-C065-4004-B51D-83C948A28A1B}" type="slidenum">
              <a:rPr lang="de-CH" smtClean="0"/>
              <a:t>16</a:t>
            </a:fld>
            <a:endParaRPr lang="de-CH"/>
          </a:p>
        </p:txBody>
      </p:sp>
    </p:spTree>
    <p:extLst>
      <p:ext uri="{BB962C8B-B14F-4D97-AF65-F5344CB8AC3E}">
        <p14:creationId xmlns:p14="http://schemas.microsoft.com/office/powerpoint/2010/main" val="1034750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3F1FD391-57F6-4B69-8BBD-72AD8B211E23}" type="slidenum">
              <a:rPr lang="de-CH" smtClean="0"/>
              <a:pPr>
                <a:defRPr/>
              </a:pPr>
              <a:t>17</a:t>
            </a:fld>
            <a:endParaRPr lang="de-CH" dirty="0"/>
          </a:p>
        </p:txBody>
      </p:sp>
    </p:spTree>
    <p:extLst>
      <p:ext uri="{BB962C8B-B14F-4D97-AF65-F5344CB8AC3E}">
        <p14:creationId xmlns:p14="http://schemas.microsoft.com/office/powerpoint/2010/main" val="2656870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3F1FD391-57F6-4B69-8BBD-72AD8B211E23}" type="slidenum">
              <a:rPr lang="de-CH" smtClean="0"/>
              <a:pPr>
                <a:defRPr/>
              </a:pPr>
              <a:t>18</a:t>
            </a:fld>
            <a:endParaRPr lang="de-CH" dirty="0"/>
          </a:p>
        </p:txBody>
      </p:sp>
    </p:spTree>
    <p:extLst>
      <p:ext uri="{BB962C8B-B14F-4D97-AF65-F5344CB8AC3E}">
        <p14:creationId xmlns:p14="http://schemas.microsoft.com/office/powerpoint/2010/main" val="1609967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0470F-2046-E4BF-200F-E45B2EB8490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4363DB-5C3A-008A-F476-BDE5E4AF7FD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2694DEE-0983-1CD8-98C5-3959A36D26C2}"/>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E72E3C38-255A-A455-8A3E-F254F3338855}"/>
              </a:ext>
            </a:extLst>
          </p:cNvPr>
          <p:cNvSpPr>
            <a:spLocks noGrp="1"/>
          </p:cNvSpPr>
          <p:nvPr>
            <p:ph type="sldNum" sz="quarter" idx="10"/>
          </p:nvPr>
        </p:nvSpPr>
        <p:spPr/>
        <p:txBody>
          <a:bodyPr/>
          <a:lstStyle/>
          <a:p>
            <a:pPr>
              <a:defRPr/>
            </a:pPr>
            <a:fld id="{3F1FD391-57F6-4B69-8BBD-72AD8B211E23}" type="slidenum">
              <a:rPr lang="de-CH" smtClean="0"/>
              <a:pPr>
                <a:defRPr/>
              </a:pPr>
              <a:t>19</a:t>
            </a:fld>
            <a:endParaRPr lang="de-CH" dirty="0"/>
          </a:p>
        </p:txBody>
      </p:sp>
    </p:spTree>
    <p:extLst>
      <p:ext uri="{BB962C8B-B14F-4D97-AF65-F5344CB8AC3E}">
        <p14:creationId xmlns:p14="http://schemas.microsoft.com/office/powerpoint/2010/main" val="3904322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5DCA8-D52D-5C46-776A-FB70A98CAF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886EB6-A355-4350-3EDD-2AFEB0AF09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62EAB5C-9B56-584C-CAA9-84C8596581E3}"/>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B3D36502-7802-5278-7097-0EF0EA22834B}"/>
              </a:ext>
            </a:extLst>
          </p:cNvPr>
          <p:cNvSpPr>
            <a:spLocks noGrp="1"/>
          </p:cNvSpPr>
          <p:nvPr>
            <p:ph type="sldNum" sz="quarter" idx="10"/>
          </p:nvPr>
        </p:nvSpPr>
        <p:spPr/>
        <p:txBody>
          <a:bodyPr/>
          <a:lstStyle/>
          <a:p>
            <a:pPr>
              <a:defRPr/>
            </a:pPr>
            <a:fld id="{3F1FD391-57F6-4B69-8BBD-72AD8B211E23}" type="slidenum">
              <a:rPr lang="de-CH" smtClean="0"/>
              <a:pPr>
                <a:defRPr/>
              </a:pPr>
              <a:t>20</a:t>
            </a:fld>
            <a:endParaRPr lang="de-CH" dirty="0"/>
          </a:p>
        </p:txBody>
      </p:sp>
    </p:spTree>
    <p:extLst>
      <p:ext uri="{BB962C8B-B14F-4D97-AF65-F5344CB8AC3E}">
        <p14:creationId xmlns:p14="http://schemas.microsoft.com/office/powerpoint/2010/main" val="260726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C8A95-9F29-AEF1-926B-2C47EA1CC3B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4D29069-E214-5748-29BA-B6314387574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7C7D69C-A713-E616-8088-91ADCCFD74CF}"/>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0871AC1E-5DE7-B4B6-4DB2-7BAD3ABE9DF0}"/>
              </a:ext>
            </a:extLst>
          </p:cNvPr>
          <p:cNvSpPr>
            <a:spLocks noGrp="1"/>
          </p:cNvSpPr>
          <p:nvPr>
            <p:ph type="sldNum" sz="quarter" idx="10"/>
          </p:nvPr>
        </p:nvSpPr>
        <p:spPr/>
        <p:txBody>
          <a:bodyPr/>
          <a:lstStyle/>
          <a:p>
            <a:pPr>
              <a:defRPr/>
            </a:pPr>
            <a:fld id="{3F1FD391-57F6-4B69-8BBD-72AD8B211E23}" type="slidenum">
              <a:rPr lang="de-CH" smtClean="0"/>
              <a:pPr>
                <a:defRPr/>
              </a:pPr>
              <a:t>21</a:t>
            </a:fld>
            <a:endParaRPr lang="de-CH" dirty="0"/>
          </a:p>
        </p:txBody>
      </p:sp>
    </p:spTree>
    <p:extLst>
      <p:ext uri="{BB962C8B-B14F-4D97-AF65-F5344CB8AC3E}">
        <p14:creationId xmlns:p14="http://schemas.microsoft.com/office/powerpoint/2010/main" val="185528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0" name="Rectangle 2"/>
          <p:cNvSpPr>
            <a:spLocks noGrp="1" noRot="1" noChangeAspect="1" noChangeArrowheads="1" noTextEdit="1"/>
          </p:cNvSpPr>
          <p:nvPr>
            <p:ph type="sldImg"/>
          </p:nvPr>
        </p:nvSpPr>
        <p:spPr>
          <a:xfrm>
            <a:off x="65088" y="763588"/>
            <a:ext cx="6819900" cy="3835400"/>
          </a:xfrm>
          <a:prstGeom prst="rect">
            <a:avLst/>
          </a:prstGeom>
          <a:ln/>
        </p:spPr>
      </p:sp>
      <p:sp>
        <p:nvSpPr>
          <p:cNvPr id="123911" name="Rectangle 3"/>
          <p:cNvSpPr>
            <a:spLocks noGrp="1" noChangeArrowheads="1"/>
          </p:cNvSpPr>
          <p:nvPr>
            <p:ph type="body" idx="1"/>
          </p:nvPr>
        </p:nvSpPr>
        <p:spPr>
          <a:noFill/>
          <a:ln/>
        </p:spPr>
        <p:txBody>
          <a:bodyPr/>
          <a:lstStyle/>
          <a:p>
            <a:pPr eaLnBrk="1" hangingPunct="1"/>
            <a:endParaRPr lang="de-DE" dirty="0">
              <a:latin typeface="Arial" charset="0"/>
            </a:endParaRPr>
          </a:p>
        </p:txBody>
      </p:sp>
      <p:sp>
        <p:nvSpPr>
          <p:cNvPr id="8" name="Foliennummernplatzhalter 7"/>
          <p:cNvSpPr>
            <a:spLocks noGrp="1"/>
          </p:cNvSpPr>
          <p:nvPr>
            <p:ph type="sldNum" sz="quarter" idx="10"/>
          </p:nvPr>
        </p:nvSpPr>
        <p:spPr/>
        <p:txBody>
          <a:bodyPr/>
          <a:lstStyle/>
          <a:p>
            <a:fld id="{53506527-B3DC-402F-A6E7-C268B1854114}" type="slidenum">
              <a:rPr lang="de-CH" smtClean="0"/>
              <a:pPr/>
              <a:t>2</a:t>
            </a:fld>
            <a:endParaRPr lang="de-CH"/>
          </a:p>
        </p:txBody>
      </p:sp>
      <p:sp>
        <p:nvSpPr>
          <p:cNvPr id="9" name="Fußzeilenplatzhalter 8"/>
          <p:cNvSpPr>
            <a:spLocks noGrp="1"/>
          </p:cNvSpPr>
          <p:nvPr>
            <p:ph type="ftr" sz="quarter" idx="11"/>
          </p:nvPr>
        </p:nvSpPr>
        <p:spPr/>
        <p:txBody>
          <a:bodyPr/>
          <a:lstStyle/>
          <a:p>
            <a:r>
              <a:rPr lang="de-CH"/>
              <a:t>L. Schmid</a:t>
            </a:r>
            <a:endParaRPr lang="de-CH" dirty="0"/>
          </a:p>
        </p:txBody>
      </p:sp>
    </p:spTree>
    <p:extLst>
      <p:ext uri="{BB962C8B-B14F-4D97-AF65-F5344CB8AC3E}">
        <p14:creationId xmlns:p14="http://schemas.microsoft.com/office/powerpoint/2010/main" val="341752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8800-81A6-0A47-F966-7562D71625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C5888D-EC4C-829A-244F-AF3F55A3785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B5AFD6-3B68-C312-22EA-C049412ABE1C}"/>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7D945A42-72F8-3A88-5FF8-AFF500537304}"/>
              </a:ext>
            </a:extLst>
          </p:cNvPr>
          <p:cNvSpPr>
            <a:spLocks noGrp="1"/>
          </p:cNvSpPr>
          <p:nvPr>
            <p:ph type="sldNum" sz="quarter" idx="10"/>
          </p:nvPr>
        </p:nvSpPr>
        <p:spPr/>
        <p:txBody>
          <a:bodyPr/>
          <a:lstStyle/>
          <a:p>
            <a:pPr>
              <a:defRPr/>
            </a:pPr>
            <a:fld id="{3F1FD391-57F6-4B69-8BBD-72AD8B211E23}" type="slidenum">
              <a:rPr lang="de-CH" smtClean="0"/>
              <a:pPr>
                <a:defRPr/>
              </a:pPr>
              <a:t>22</a:t>
            </a:fld>
            <a:endParaRPr lang="de-CH" dirty="0"/>
          </a:p>
        </p:txBody>
      </p:sp>
    </p:spTree>
    <p:extLst>
      <p:ext uri="{BB962C8B-B14F-4D97-AF65-F5344CB8AC3E}">
        <p14:creationId xmlns:p14="http://schemas.microsoft.com/office/powerpoint/2010/main" val="675941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09DBF-DDA6-3BAB-FC99-C39238A9E0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C52970A-5130-326F-692E-978BCF0E43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9AB23CF-E5C0-6026-EADB-A5805419A893}"/>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FE9A2F1E-1B6E-DA4F-1B84-440A2A2D60CA}"/>
              </a:ext>
            </a:extLst>
          </p:cNvPr>
          <p:cNvSpPr>
            <a:spLocks noGrp="1"/>
          </p:cNvSpPr>
          <p:nvPr>
            <p:ph type="sldNum" sz="quarter" idx="10"/>
          </p:nvPr>
        </p:nvSpPr>
        <p:spPr/>
        <p:txBody>
          <a:bodyPr/>
          <a:lstStyle/>
          <a:p>
            <a:pPr>
              <a:defRPr/>
            </a:pPr>
            <a:fld id="{3F1FD391-57F6-4B69-8BBD-72AD8B211E23}" type="slidenum">
              <a:rPr lang="de-CH" smtClean="0"/>
              <a:pPr>
                <a:defRPr/>
              </a:pPr>
              <a:t>23</a:t>
            </a:fld>
            <a:endParaRPr lang="de-CH" dirty="0"/>
          </a:p>
        </p:txBody>
      </p:sp>
    </p:spTree>
    <p:extLst>
      <p:ext uri="{BB962C8B-B14F-4D97-AF65-F5344CB8AC3E}">
        <p14:creationId xmlns:p14="http://schemas.microsoft.com/office/powerpoint/2010/main" val="1263502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C1868-8C73-E21E-FF95-2FBA4E56B4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CF3F662-B5C6-A62A-D430-0208BD75DF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6BF903-0D6D-3C8E-0AAC-77097CFB17CC}"/>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CF53E19F-2E6D-02EE-96AF-69F94F02B365}"/>
              </a:ext>
            </a:extLst>
          </p:cNvPr>
          <p:cNvSpPr>
            <a:spLocks noGrp="1"/>
          </p:cNvSpPr>
          <p:nvPr>
            <p:ph type="sldNum" sz="quarter" idx="10"/>
          </p:nvPr>
        </p:nvSpPr>
        <p:spPr/>
        <p:txBody>
          <a:bodyPr/>
          <a:lstStyle/>
          <a:p>
            <a:pPr>
              <a:defRPr/>
            </a:pPr>
            <a:fld id="{3F1FD391-57F6-4B69-8BBD-72AD8B211E23}" type="slidenum">
              <a:rPr lang="de-CH" smtClean="0"/>
              <a:pPr>
                <a:defRPr/>
              </a:pPr>
              <a:t>24</a:t>
            </a:fld>
            <a:endParaRPr lang="de-CH" dirty="0"/>
          </a:p>
        </p:txBody>
      </p:sp>
    </p:spTree>
    <p:extLst>
      <p:ext uri="{BB962C8B-B14F-4D97-AF65-F5344CB8AC3E}">
        <p14:creationId xmlns:p14="http://schemas.microsoft.com/office/powerpoint/2010/main" val="3610105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AB810-11E3-0FDC-FAC0-544AE03A2F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C64D779-5B18-365B-9828-E0E542D7771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2C79F8-0485-9A4C-AB61-189275AA2123}"/>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0DC8DE28-E35D-6D00-B440-A21A1A262F7D}"/>
              </a:ext>
            </a:extLst>
          </p:cNvPr>
          <p:cNvSpPr>
            <a:spLocks noGrp="1"/>
          </p:cNvSpPr>
          <p:nvPr>
            <p:ph type="sldNum" sz="quarter" idx="10"/>
          </p:nvPr>
        </p:nvSpPr>
        <p:spPr/>
        <p:txBody>
          <a:bodyPr/>
          <a:lstStyle/>
          <a:p>
            <a:pPr>
              <a:defRPr/>
            </a:pPr>
            <a:fld id="{3F1FD391-57F6-4B69-8BBD-72AD8B211E23}" type="slidenum">
              <a:rPr lang="de-CH" smtClean="0"/>
              <a:pPr>
                <a:defRPr/>
              </a:pPr>
              <a:t>25</a:t>
            </a:fld>
            <a:endParaRPr lang="de-CH" dirty="0"/>
          </a:p>
        </p:txBody>
      </p:sp>
    </p:spTree>
    <p:extLst>
      <p:ext uri="{BB962C8B-B14F-4D97-AF65-F5344CB8AC3E}">
        <p14:creationId xmlns:p14="http://schemas.microsoft.com/office/powerpoint/2010/main" val="1702441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FDE34-C1B1-2676-8599-AE1ADA8647C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C8B4F87-41D4-AAFE-9B0D-606B157F6CC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9CEC7CB-698D-4ACC-870C-55D15B31BA13}"/>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4714E26A-6666-57D2-84CF-E6E55C3E6546}"/>
              </a:ext>
            </a:extLst>
          </p:cNvPr>
          <p:cNvSpPr>
            <a:spLocks noGrp="1"/>
          </p:cNvSpPr>
          <p:nvPr>
            <p:ph type="sldNum" sz="quarter" idx="10"/>
          </p:nvPr>
        </p:nvSpPr>
        <p:spPr/>
        <p:txBody>
          <a:bodyPr/>
          <a:lstStyle/>
          <a:p>
            <a:pPr>
              <a:defRPr/>
            </a:pPr>
            <a:fld id="{3F1FD391-57F6-4B69-8BBD-72AD8B211E23}" type="slidenum">
              <a:rPr lang="de-CH" smtClean="0"/>
              <a:pPr>
                <a:defRPr/>
              </a:pPr>
              <a:t>26</a:t>
            </a:fld>
            <a:endParaRPr lang="de-CH" dirty="0"/>
          </a:p>
        </p:txBody>
      </p:sp>
    </p:spTree>
    <p:extLst>
      <p:ext uri="{BB962C8B-B14F-4D97-AF65-F5344CB8AC3E}">
        <p14:creationId xmlns:p14="http://schemas.microsoft.com/office/powerpoint/2010/main" val="1027890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3DF6-2D82-E6B4-963E-A0DE933EB7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0EB246-5966-06F8-7F55-6FC09F5F9A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1B5D02-BC5A-F6D9-EC5B-04E3F4E1913A}"/>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2330533-063A-C11A-18F8-CC9A30355768}"/>
              </a:ext>
            </a:extLst>
          </p:cNvPr>
          <p:cNvSpPr>
            <a:spLocks noGrp="1"/>
          </p:cNvSpPr>
          <p:nvPr>
            <p:ph type="sldNum" sz="quarter" idx="10"/>
          </p:nvPr>
        </p:nvSpPr>
        <p:spPr/>
        <p:txBody>
          <a:bodyPr/>
          <a:lstStyle/>
          <a:p>
            <a:fld id="{98B12D59-C065-4004-B51D-83C948A28A1B}" type="slidenum">
              <a:rPr lang="de-CH" smtClean="0"/>
              <a:t>27</a:t>
            </a:fld>
            <a:endParaRPr lang="de-CH"/>
          </a:p>
        </p:txBody>
      </p:sp>
    </p:spTree>
    <p:extLst>
      <p:ext uri="{BB962C8B-B14F-4D97-AF65-F5344CB8AC3E}">
        <p14:creationId xmlns:p14="http://schemas.microsoft.com/office/powerpoint/2010/main" val="2707964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C5542-1171-A46B-2172-E99FAEA6E6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CDAB07-D346-A9EB-D02A-F9FA67DAB14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B3BB602-6251-60ED-5AC7-7AB8800F4996}"/>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20096A14-0597-1A42-E619-D3D843866398}"/>
              </a:ext>
            </a:extLst>
          </p:cNvPr>
          <p:cNvSpPr>
            <a:spLocks noGrp="1"/>
          </p:cNvSpPr>
          <p:nvPr>
            <p:ph type="sldNum" sz="quarter" idx="10"/>
          </p:nvPr>
        </p:nvSpPr>
        <p:spPr/>
        <p:txBody>
          <a:bodyPr/>
          <a:lstStyle/>
          <a:p>
            <a:pPr>
              <a:defRPr/>
            </a:pPr>
            <a:fld id="{3F1FD391-57F6-4B69-8BBD-72AD8B211E23}" type="slidenum">
              <a:rPr lang="de-CH" smtClean="0"/>
              <a:pPr>
                <a:defRPr/>
              </a:pPr>
              <a:t>28</a:t>
            </a:fld>
            <a:endParaRPr lang="de-CH" dirty="0"/>
          </a:p>
        </p:txBody>
      </p:sp>
    </p:spTree>
    <p:extLst>
      <p:ext uri="{BB962C8B-B14F-4D97-AF65-F5344CB8AC3E}">
        <p14:creationId xmlns:p14="http://schemas.microsoft.com/office/powerpoint/2010/main" val="531652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B82A4-BBFF-9E16-BFF5-1C4935F0E3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EB9A5A-A62E-F851-8DDF-673D97D25E7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E802A2F-A65C-F425-CAD0-D569A0D0C0D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E19EAC2D-C217-FEAD-D39F-50161695BBA6}"/>
              </a:ext>
            </a:extLst>
          </p:cNvPr>
          <p:cNvSpPr>
            <a:spLocks noGrp="1"/>
          </p:cNvSpPr>
          <p:nvPr>
            <p:ph type="sldNum" sz="quarter" idx="10"/>
          </p:nvPr>
        </p:nvSpPr>
        <p:spPr/>
        <p:txBody>
          <a:bodyPr/>
          <a:lstStyle/>
          <a:p>
            <a:pPr>
              <a:defRPr/>
            </a:pPr>
            <a:fld id="{3F1FD391-57F6-4B69-8BBD-72AD8B211E23}" type="slidenum">
              <a:rPr lang="de-CH" smtClean="0"/>
              <a:pPr>
                <a:defRPr/>
              </a:pPr>
              <a:t>29</a:t>
            </a:fld>
            <a:endParaRPr lang="de-CH" dirty="0"/>
          </a:p>
        </p:txBody>
      </p:sp>
    </p:spTree>
    <p:extLst>
      <p:ext uri="{BB962C8B-B14F-4D97-AF65-F5344CB8AC3E}">
        <p14:creationId xmlns:p14="http://schemas.microsoft.com/office/powerpoint/2010/main" val="4004185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002C-810A-427D-5B28-4EB489CED7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A4D98C6-66B0-2C8B-008D-73730E18BAD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628DF6-160C-594D-6673-D5C9F04D7514}"/>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CB6E4369-3695-8633-A065-BCF1966A23E6}"/>
              </a:ext>
            </a:extLst>
          </p:cNvPr>
          <p:cNvSpPr>
            <a:spLocks noGrp="1"/>
          </p:cNvSpPr>
          <p:nvPr>
            <p:ph type="sldNum" sz="quarter" idx="10"/>
          </p:nvPr>
        </p:nvSpPr>
        <p:spPr/>
        <p:txBody>
          <a:bodyPr/>
          <a:lstStyle/>
          <a:p>
            <a:pPr>
              <a:defRPr/>
            </a:pPr>
            <a:fld id="{3F1FD391-57F6-4B69-8BBD-72AD8B211E23}" type="slidenum">
              <a:rPr lang="de-CH" smtClean="0"/>
              <a:pPr>
                <a:defRPr/>
              </a:pPr>
              <a:t>30</a:t>
            </a:fld>
            <a:endParaRPr lang="de-CH" dirty="0"/>
          </a:p>
        </p:txBody>
      </p:sp>
    </p:spTree>
    <p:extLst>
      <p:ext uri="{BB962C8B-B14F-4D97-AF65-F5344CB8AC3E}">
        <p14:creationId xmlns:p14="http://schemas.microsoft.com/office/powerpoint/2010/main" val="2487544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B900-EF75-DED8-ABCC-9DE1CA4431C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19A8DD-0812-439C-0AB2-22F2B1B67AA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8E61D25-CA6F-9970-9FFB-8CFF606AE65A}"/>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6A4423B5-8EA0-16BE-1609-17B373D70949}"/>
              </a:ext>
            </a:extLst>
          </p:cNvPr>
          <p:cNvSpPr>
            <a:spLocks noGrp="1"/>
          </p:cNvSpPr>
          <p:nvPr>
            <p:ph type="sldNum" sz="quarter" idx="10"/>
          </p:nvPr>
        </p:nvSpPr>
        <p:spPr/>
        <p:txBody>
          <a:bodyPr/>
          <a:lstStyle/>
          <a:p>
            <a:pPr>
              <a:defRPr/>
            </a:pPr>
            <a:fld id="{3F1FD391-57F6-4B69-8BBD-72AD8B211E23}" type="slidenum">
              <a:rPr lang="de-CH" smtClean="0"/>
              <a:pPr>
                <a:defRPr/>
              </a:pPr>
              <a:t>31</a:t>
            </a:fld>
            <a:endParaRPr lang="de-CH" dirty="0"/>
          </a:p>
        </p:txBody>
      </p:sp>
    </p:spTree>
    <p:extLst>
      <p:ext uri="{BB962C8B-B14F-4D97-AF65-F5344CB8AC3E}">
        <p14:creationId xmlns:p14="http://schemas.microsoft.com/office/powerpoint/2010/main" val="3453531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8B12D59-C065-4004-B51D-83C948A28A1B}" type="slidenum">
              <a:rPr lang="de-CH" smtClean="0"/>
              <a:t>3</a:t>
            </a:fld>
            <a:endParaRPr lang="de-CH"/>
          </a:p>
        </p:txBody>
      </p:sp>
    </p:spTree>
    <p:extLst>
      <p:ext uri="{BB962C8B-B14F-4D97-AF65-F5344CB8AC3E}">
        <p14:creationId xmlns:p14="http://schemas.microsoft.com/office/powerpoint/2010/main" val="2999575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DD13-7AE9-5D91-A3AF-47D1066269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A9600FC-CB3A-A8C8-2419-5652D5CC47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AC587D-5D86-AF66-5A31-AD09D2A1F010}"/>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40DEAFB0-8155-6EEA-0D5D-DE236E064994}"/>
              </a:ext>
            </a:extLst>
          </p:cNvPr>
          <p:cNvSpPr>
            <a:spLocks noGrp="1"/>
          </p:cNvSpPr>
          <p:nvPr>
            <p:ph type="sldNum" sz="quarter" idx="10"/>
          </p:nvPr>
        </p:nvSpPr>
        <p:spPr/>
        <p:txBody>
          <a:bodyPr/>
          <a:lstStyle/>
          <a:p>
            <a:pPr>
              <a:defRPr/>
            </a:pPr>
            <a:fld id="{3F1FD391-57F6-4B69-8BBD-72AD8B211E23}" type="slidenum">
              <a:rPr lang="de-CH" smtClean="0"/>
              <a:pPr>
                <a:defRPr/>
              </a:pPr>
              <a:t>32</a:t>
            </a:fld>
            <a:endParaRPr lang="de-CH" dirty="0"/>
          </a:p>
        </p:txBody>
      </p:sp>
    </p:spTree>
    <p:extLst>
      <p:ext uri="{BB962C8B-B14F-4D97-AF65-F5344CB8AC3E}">
        <p14:creationId xmlns:p14="http://schemas.microsoft.com/office/powerpoint/2010/main" val="38983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E318-05F4-F219-8800-5C0E64F467C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7CC14C-7713-3EF0-FEA9-FDCA30EA24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8C2E59E-1CE6-4EAD-B73B-69C0631B8B2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2942F10C-182C-C248-6203-9519CEACC654}"/>
              </a:ext>
            </a:extLst>
          </p:cNvPr>
          <p:cNvSpPr>
            <a:spLocks noGrp="1"/>
          </p:cNvSpPr>
          <p:nvPr>
            <p:ph type="sldNum" sz="quarter" idx="10"/>
          </p:nvPr>
        </p:nvSpPr>
        <p:spPr/>
        <p:txBody>
          <a:bodyPr/>
          <a:lstStyle/>
          <a:p>
            <a:pPr>
              <a:defRPr/>
            </a:pPr>
            <a:fld id="{3F1FD391-57F6-4B69-8BBD-72AD8B211E23}" type="slidenum">
              <a:rPr lang="de-CH" smtClean="0"/>
              <a:pPr>
                <a:defRPr/>
              </a:pPr>
              <a:t>33</a:t>
            </a:fld>
            <a:endParaRPr lang="de-CH" dirty="0"/>
          </a:p>
        </p:txBody>
      </p:sp>
    </p:spTree>
    <p:extLst>
      <p:ext uri="{BB962C8B-B14F-4D97-AF65-F5344CB8AC3E}">
        <p14:creationId xmlns:p14="http://schemas.microsoft.com/office/powerpoint/2010/main" val="30570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C14AA-9C5C-7254-4881-D2DF8BD63B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95DBBB-ECF2-E54B-B39A-3ED016E4F70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6A45827-9742-5645-551F-FEEBEBDBE2ED}"/>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8DC9EF18-92F6-D0FC-64CE-9D8A397AF201}"/>
              </a:ext>
            </a:extLst>
          </p:cNvPr>
          <p:cNvSpPr>
            <a:spLocks noGrp="1"/>
          </p:cNvSpPr>
          <p:nvPr>
            <p:ph type="sldNum" sz="quarter" idx="10"/>
          </p:nvPr>
        </p:nvSpPr>
        <p:spPr/>
        <p:txBody>
          <a:bodyPr/>
          <a:lstStyle/>
          <a:p>
            <a:pPr>
              <a:defRPr/>
            </a:pPr>
            <a:fld id="{3F1FD391-57F6-4B69-8BBD-72AD8B211E23}" type="slidenum">
              <a:rPr lang="de-CH" smtClean="0"/>
              <a:pPr>
                <a:defRPr/>
              </a:pPr>
              <a:t>34</a:t>
            </a:fld>
            <a:endParaRPr lang="de-CH" dirty="0"/>
          </a:p>
        </p:txBody>
      </p:sp>
    </p:spTree>
    <p:extLst>
      <p:ext uri="{BB962C8B-B14F-4D97-AF65-F5344CB8AC3E}">
        <p14:creationId xmlns:p14="http://schemas.microsoft.com/office/powerpoint/2010/main" val="1969377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C0F38-1883-5589-CE27-6C7FEBFF38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2173A2-7DA1-CB98-22EC-5790CBA3E7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279C2F-4884-19EE-920D-505525483B96}"/>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DFA77C8-6F37-34E9-3E88-42FFB808CD1D}"/>
              </a:ext>
            </a:extLst>
          </p:cNvPr>
          <p:cNvSpPr>
            <a:spLocks noGrp="1"/>
          </p:cNvSpPr>
          <p:nvPr>
            <p:ph type="sldNum" sz="quarter" idx="10"/>
          </p:nvPr>
        </p:nvSpPr>
        <p:spPr/>
        <p:txBody>
          <a:bodyPr/>
          <a:lstStyle/>
          <a:p>
            <a:fld id="{98B12D59-C065-4004-B51D-83C948A28A1B}" type="slidenum">
              <a:rPr lang="de-CH" smtClean="0"/>
              <a:t>35</a:t>
            </a:fld>
            <a:endParaRPr lang="de-CH"/>
          </a:p>
        </p:txBody>
      </p:sp>
    </p:spTree>
    <p:extLst>
      <p:ext uri="{BB962C8B-B14F-4D97-AF65-F5344CB8AC3E}">
        <p14:creationId xmlns:p14="http://schemas.microsoft.com/office/powerpoint/2010/main" val="3584883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3E4F-970C-AEB4-192C-4031E8F17C5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DB5BA85-D312-6029-2F03-453008B589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F88FC9-9896-7957-587A-12179E6C3CDB}"/>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4D489288-8F6A-CE8A-C3A4-767C5A905B6F}"/>
              </a:ext>
            </a:extLst>
          </p:cNvPr>
          <p:cNvSpPr>
            <a:spLocks noGrp="1"/>
          </p:cNvSpPr>
          <p:nvPr>
            <p:ph type="sldNum" sz="quarter" idx="10"/>
          </p:nvPr>
        </p:nvSpPr>
        <p:spPr/>
        <p:txBody>
          <a:bodyPr/>
          <a:lstStyle/>
          <a:p>
            <a:pPr>
              <a:defRPr/>
            </a:pPr>
            <a:fld id="{3F1FD391-57F6-4B69-8BBD-72AD8B211E23}" type="slidenum">
              <a:rPr lang="de-CH" smtClean="0"/>
              <a:pPr>
                <a:defRPr/>
              </a:pPr>
              <a:t>36</a:t>
            </a:fld>
            <a:endParaRPr lang="de-CH" dirty="0"/>
          </a:p>
        </p:txBody>
      </p:sp>
    </p:spTree>
    <p:extLst>
      <p:ext uri="{BB962C8B-B14F-4D97-AF65-F5344CB8AC3E}">
        <p14:creationId xmlns:p14="http://schemas.microsoft.com/office/powerpoint/2010/main" val="2546622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3F1FD391-57F6-4B69-8BBD-72AD8B211E23}" type="slidenum">
              <a:rPr lang="de-CH" smtClean="0"/>
              <a:pPr>
                <a:defRPr/>
              </a:pPr>
              <a:t>37</a:t>
            </a:fld>
            <a:endParaRPr lang="de-CH" dirty="0"/>
          </a:p>
        </p:txBody>
      </p:sp>
    </p:spTree>
    <p:extLst>
      <p:ext uri="{BB962C8B-B14F-4D97-AF65-F5344CB8AC3E}">
        <p14:creationId xmlns:p14="http://schemas.microsoft.com/office/powerpoint/2010/main" val="390716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04BC-9418-E912-B943-7EBCF1105E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9E27B3-7B20-C7A4-FA05-473CF923EEF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9BA3B0B-52A8-76E7-2390-BC690FB14522}"/>
              </a:ext>
            </a:extLst>
          </p:cNvPr>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a:extLst>
              <a:ext uri="{FF2B5EF4-FFF2-40B4-BE49-F238E27FC236}">
                <a16:creationId xmlns:a16="http://schemas.microsoft.com/office/drawing/2014/main" id="{7A3B4CC0-011B-AF2B-72F3-7EE212A77A01}"/>
              </a:ext>
            </a:extLst>
          </p:cNvPr>
          <p:cNvSpPr>
            <a:spLocks noGrp="1"/>
          </p:cNvSpPr>
          <p:nvPr>
            <p:ph type="sldNum" sz="quarter" idx="10"/>
          </p:nvPr>
        </p:nvSpPr>
        <p:spPr/>
        <p:txBody>
          <a:bodyPr/>
          <a:lstStyle/>
          <a:p>
            <a:fld id="{98B12D59-C065-4004-B51D-83C948A28A1B}" type="slidenum">
              <a:rPr lang="de-CH" smtClean="0"/>
              <a:t>6</a:t>
            </a:fld>
            <a:endParaRPr lang="de-CH"/>
          </a:p>
        </p:txBody>
      </p:sp>
    </p:spTree>
    <p:extLst>
      <p:ext uri="{BB962C8B-B14F-4D97-AF65-F5344CB8AC3E}">
        <p14:creationId xmlns:p14="http://schemas.microsoft.com/office/powerpoint/2010/main" val="737127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5545A-26C9-EEDE-26E7-2747B53E160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FF22707-7AE2-AA7E-A65E-1276F76ECA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B61557-27B4-2CCC-EB93-C9DF8C9BBBAB}"/>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00A38FC0-061F-EA5E-BA7E-B0493B9DCD7D}"/>
              </a:ext>
            </a:extLst>
          </p:cNvPr>
          <p:cNvSpPr>
            <a:spLocks noGrp="1"/>
          </p:cNvSpPr>
          <p:nvPr>
            <p:ph type="sldNum" sz="quarter" idx="10"/>
          </p:nvPr>
        </p:nvSpPr>
        <p:spPr/>
        <p:txBody>
          <a:bodyPr/>
          <a:lstStyle/>
          <a:p>
            <a:fld id="{98B12D59-C065-4004-B51D-83C948A28A1B}" type="slidenum">
              <a:rPr lang="de-CH" smtClean="0"/>
              <a:t>7</a:t>
            </a:fld>
            <a:endParaRPr lang="de-CH"/>
          </a:p>
        </p:txBody>
      </p:sp>
    </p:spTree>
    <p:extLst>
      <p:ext uri="{BB962C8B-B14F-4D97-AF65-F5344CB8AC3E}">
        <p14:creationId xmlns:p14="http://schemas.microsoft.com/office/powerpoint/2010/main" val="233830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F911B-D360-1A67-519B-0F63DD1F6C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92A058-2C05-0DD2-A798-EE65ECC52DD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5055C9-23F3-9AFC-5335-60E022FE9CE8}"/>
              </a:ext>
            </a:extLst>
          </p:cNvPr>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a:extLst>
              <a:ext uri="{FF2B5EF4-FFF2-40B4-BE49-F238E27FC236}">
                <a16:creationId xmlns:a16="http://schemas.microsoft.com/office/drawing/2014/main" id="{75AF854B-5F04-3D67-9D05-36AFB5812D55}"/>
              </a:ext>
            </a:extLst>
          </p:cNvPr>
          <p:cNvSpPr>
            <a:spLocks noGrp="1"/>
          </p:cNvSpPr>
          <p:nvPr>
            <p:ph type="sldNum" sz="quarter" idx="10"/>
          </p:nvPr>
        </p:nvSpPr>
        <p:spPr/>
        <p:txBody>
          <a:bodyPr/>
          <a:lstStyle/>
          <a:p>
            <a:fld id="{98B12D59-C065-4004-B51D-83C948A28A1B}" type="slidenum">
              <a:rPr lang="de-CH" smtClean="0"/>
              <a:t>8</a:t>
            </a:fld>
            <a:endParaRPr lang="de-CH"/>
          </a:p>
        </p:txBody>
      </p:sp>
    </p:spTree>
    <p:extLst>
      <p:ext uri="{BB962C8B-B14F-4D97-AF65-F5344CB8AC3E}">
        <p14:creationId xmlns:p14="http://schemas.microsoft.com/office/powerpoint/2010/main" val="138703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AD9E-D651-6EB4-C191-8B2865C61D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3AF8C79-445D-BFED-3F8F-81BF8BA122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1C9DC97-0586-2C86-14D0-15E6A104CCE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D39028E-B28F-828F-533D-DCBDBD153025}"/>
              </a:ext>
            </a:extLst>
          </p:cNvPr>
          <p:cNvSpPr>
            <a:spLocks noGrp="1"/>
          </p:cNvSpPr>
          <p:nvPr>
            <p:ph type="sldNum" sz="quarter" idx="10"/>
          </p:nvPr>
        </p:nvSpPr>
        <p:spPr/>
        <p:txBody>
          <a:bodyPr/>
          <a:lstStyle/>
          <a:p>
            <a:fld id="{98B12D59-C065-4004-B51D-83C948A28A1B}" type="slidenum">
              <a:rPr lang="de-CH" smtClean="0"/>
              <a:t>9</a:t>
            </a:fld>
            <a:endParaRPr lang="de-CH"/>
          </a:p>
        </p:txBody>
      </p:sp>
    </p:spTree>
    <p:extLst>
      <p:ext uri="{BB962C8B-B14F-4D97-AF65-F5344CB8AC3E}">
        <p14:creationId xmlns:p14="http://schemas.microsoft.com/office/powerpoint/2010/main" val="37899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p:cNvSpPr>
            <a:spLocks noGrp="1"/>
          </p:cNvSpPr>
          <p:nvPr>
            <p:ph type="sldNum" sz="quarter" idx="10"/>
          </p:nvPr>
        </p:nvSpPr>
        <p:spPr/>
        <p:txBody>
          <a:bodyPr/>
          <a:lstStyle/>
          <a:p>
            <a:fld id="{98B12D59-C065-4004-B51D-83C948A28A1B}" type="slidenum">
              <a:rPr lang="de-CH" smtClean="0"/>
              <a:t>10</a:t>
            </a:fld>
            <a:endParaRPr lang="de-CH"/>
          </a:p>
        </p:txBody>
      </p:sp>
    </p:spTree>
    <p:extLst>
      <p:ext uri="{BB962C8B-B14F-4D97-AF65-F5344CB8AC3E}">
        <p14:creationId xmlns:p14="http://schemas.microsoft.com/office/powerpoint/2010/main" val="1471776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Global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Their latest survey (1) across 142 countries has shown that only 13% of employees are engaged in their jobs, while 63% are not engaged and 24% are actively disengaged.</a:t>
            </a:r>
          </a:p>
          <a:p>
            <a:pPr fontAlgn="base"/>
            <a:r>
              <a:rPr lang="en-US" sz="1200" b="0" i="0" kern="1200" dirty="0">
                <a:solidFill>
                  <a:schemeClr val="tx1"/>
                </a:solidFill>
                <a:effectLst/>
                <a:latin typeface="+mn-lt"/>
                <a:ea typeface="+mn-ea"/>
                <a:cs typeface="+mn-cs"/>
              </a:rPr>
              <a:t>Interviews and responses to their Q12 questionnaire indicate that only a small fraction of employees work with passion, feel connected to their company, drive innovation and move the organization forward.</a:t>
            </a:r>
          </a:p>
          <a:p>
            <a:pPr fontAlgn="base"/>
            <a:r>
              <a:rPr lang="en-US" sz="1200" b="0" i="0" kern="1200" dirty="0">
                <a:solidFill>
                  <a:schemeClr val="tx1"/>
                </a:solidFill>
                <a:effectLst/>
                <a:latin typeface="+mn-lt"/>
                <a:ea typeface="+mn-ea"/>
                <a:cs typeface="+mn-cs"/>
              </a:rPr>
              <a:t>An overwhelming majority of employees are essentially “checked out and sleepwalking through their workday”. They are putting time, but no energy, into their work.</a:t>
            </a:r>
          </a:p>
          <a:p>
            <a:pPr fontAlgn="base"/>
            <a:r>
              <a:rPr lang="en-US" sz="1200" b="0" i="0" kern="1200" dirty="0">
                <a:solidFill>
                  <a:schemeClr val="tx1"/>
                </a:solidFill>
                <a:effectLst/>
                <a:latin typeface="+mn-lt"/>
                <a:ea typeface="+mn-ea"/>
                <a:cs typeface="+mn-cs"/>
              </a:rPr>
              <a:t>And worse yet, the actively disengaged, almost twice the number of the engaged, are not just unhappy, they “undermine what their engaged coworkers accomplish”.</a:t>
            </a:r>
          </a:p>
          <a:p>
            <a:pPr fontAlgn="base"/>
            <a:r>
              <a:rPr lang="en-US" sz="1200" b="0" i="0" kern="1200" dirty="0">
                <a:solidFill>
                  <a:schemeClr val="tx1"/>
                </a:solidFill>
                <a:effectLst/>
                <a:latin typeface="+mn-lt"/>
                <a:ea typeface="+mn-ea"/>
                <a:cs typeface="+mn-cs"/>
              </a:rPr>
              <a:t>In the United States (2), the cost of active disengagement is estimated to be up to $550 billion annually and may be as much as $186 billion in Germany and $112 billion in the United Kingdom.</a:t>
            </a:r>
          </a:p>
          <a:p>
            <a:pPr fontAlgn="base"/>
            <a:r>
              <a:rPr lang="en-US" sz="1200" b="0" i="0" kern="1200" dirty="0">
                <a:solidFill>
                  <a:schemeClr val="tx1"/>
                </a:solidFill>
                <a:effectLst/>
                <a:latin typeface="+mn-lt"/>
                <a:ea typeface="+mn-ea"/>
                <a:cs typeface="+mn-cs"/>
              </a:rPr>
              <a:t>Engagement affects key performance indicators: Low levels are associated with higher absenteeism, turnover, safety incidents, defects and theft, as well as poor customer service.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Variations in Engagement Levels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There are marked </a:t>
            </a:r>
            <a:r>
              <a:rPr lang="en-US" sz="1200" b="0" i="1" kern="1200" dirty="0">
                <a:solidFill>
                  <a:schemeClr val="tx1"/>
                </a:solidFill>
                <a:effectLst/>
                <a:latin typeface="+mn-lt"/>
                <a:ea typeface="+mn-ea"/>
                <a:cs typeface="+mn-cs"/>
              </a:rPr>
              <a:t>regional differences </a:t>
            </a:r>
            <a:r>
              <a:rPr lang="en-US" sz="1200" b="0" i="0" kern="1200" dirty="0">
                <a:solidFill>
                  <a:schemeClr val="tx1"/>
                </a:solidFill>
                <a:effectLst/>
                <a:latin typeface="+mn-lt"/>
                <a:ea typeface="+mn-ea"/>
                <a:cs typeface="+mn-cs"/>
              </a:rPr>
              <a:t>with regard to engagement. For example, in the U.S., at the top, the engaged and actively disengaged represent 30% and 18%, respectively, in Australia the scores were 24% and 16%, Latin America 21% and 19%, Western Europe 14% and 20%, Southeast Asia 12% and 14%, Middle East and North Africa 10% and 35%, Japan 7% and 24%, India 9% and 31% and in China, at the bottom, only 6% are engaged whereas 26% are actively disengaged.</a:t>
            </a:r>
          </a:p>
          <a:p>
            <a:pPr fontAlgn="base"/>
            <a:r>
              <a:rPr lang="en-US" sz="1200" b="0" i="0" kern="1200" dirty="0">
                <a:solidFill>
                  <a:schemeClr val="tx1"/>
                </a:solidFill>
                <a:effectLst/>
                <a:latin typeface="+mn-lt"/>
                <a:ea typeface="+mn-ea"/>
                <a:cs typeface="+mn-cs"/>
              </a:rPr>
              <a:t>Within Europe, the figures ranged from Denmark, at the top, at 21% and 10%, respectively, Switzerland 16% and 8%, Italy 14% and 18%, Germany 14% and 24%, to France, at the bottom, with only 9% engaged and almost 3 times as many actively disengaged at 26%.</a:t>
            </a:r>
          </a:p>
          <a:p>
            <a:pPr fontAlgn="base"/>
            <a:r>
              <a:rPr lang="en-US" sz="1200" b="0" i="1" kern="1200" dirty="0">
                <a:solidFill>
                  <a:schemeClr val="tx1"/>
                </a:solidFill>
                <a:effectLst/>
                <a:latin typeface="+mn-lt"/>
                <a:ea typeface="+mn-ea"/>
                <a:cs typeface="+mn-cs"/>
              </a:rPr>
              <a:t>Gender differences</a:t>
            </a:r>
            <a:r>
              <a:rPr lang="en-US" sz="1200" b="0" i="0" kern="1200" dirty="0">
                <a:solidFill>
                  <a:schemeClr val="tx1"/>
                </a:solidFill>
                <a:effectLst/>
                <a:latin typeface="+mn-lt"/>
                <a:ea typeface="+mn-ea"/>
                <a:cs typeface="+mn-cs"/>
              </a:rPr>
              <a:t> are small, but women nevertheless report higher engagement levels at 33% compared to men at 28%, despite persisting workplace inequality in their disfavor with regard to salary and promotion.</a:t>
            </a:r>
          </a:p>
          <a:p>
            <a:pPr fontAlgn="base"/>
            <a:r>
              <a:rPr lang="en-US" sz="1200" b="0" i="0" kern="1200" dirty="0">
                <a:solidFill>
                  <a:schemeClr val="tx1"/>
                </a:solidFill>
                <a:effectLst/>
                <a:latin typeface="+mn-lt"/>
                <a:ea typeface="+mn-ea"/>
                <a:cs typeface="+mn-cs"/>
              </a:rPr>
              <a:t>There are also some variations regarding </a:t>
            </a:r>
            <a:r>
              <a:rPr lang="en-US" sz="1200" b="0" i="1" kern="1200" dirty="0">
                <a:solidFill>
                  <a:schemeClr val="tx1"/>
                </a:solidFill>
                <a:effectLst/>
                <a:latin typeface="+mn-lt"/>
                <a:ea typeface="+mn-ea"/>
                <a:cs typeface="+mn-cs"/>
              </a:rPr>
              <a:t>the type of job.</a:t>
            </a:r>
            <a:r>
              <a:rPr lang="en-US" sz="1200" b="0" i="0" kern="1200" dirty="0">
                <a:solidFill>
                  <a:schemeClr val="tx1"/>
                </a:solidFill>
                <a:effectLst/>
                <a:latin typeface="+mn-lt"/>
                <a:ea typeface="+mn-ea"/>
                <a:cs typeface="+mn-cs"/>
              </a:rPr>
              <a:t> Managers, for example, are more engaged at 32.5% than professional workers at 28.8%, clerical and service workers at 25% and transportation workers at 16%.</a:t>
            </a:r>
          </a:p>
          <a:p>
            <a:pPr fontAlgn="base"/>
            <a:r>
              <a:rPr lang="en-US" sz="1200" b="0" i="1" kern="1200" dirty="0">
                <a:solidFill>
                  <a:schemeClr val="tx1"/>
                </a:solidFill>
                <a:effectLst/>
                <a:latin typeface="+mn-lt"/>
                <a:ea typeface="+mn-ea"/>
                <a:cs typeface="+mn-cs"/>
              </a:rPr>
              <a:t>Company and team size </a:t>
            </a:r>
            <a:r>
              <a:rPr lang="en-US" sz="1200" b="0" i="0" kern="1200" dirty="0">
                <a:solidFill>
                  <a:schemeClr val="tx1"/>
                </a:solidFill>
                <a:effectLst/>
                <a:latin typeface="+mn-lt"/>
                <a:ea typeface="+mn-ea"/>
                <a:cs typeface="+mn-cs"/>
              </a:rPr>
              <a:t>also influences engagement: organizations and work units with fewer than 10 employees have significantly higher engagement levels. Clearly managers with larger teams face a more challenging task of motivating and engaging their subordinates.</a:t>
            </a:r>
          </a:p>
          <a:p>
            <a:pPr fontAlgn="base"/>
            <a:r>
              <a:rPr lang="en-US" sz="1200" b="0" i="0" kern="1200" dirty="0">
                <a:solidFill>
                  <a:schemeClr val="tx1"/>
                </a:solidFill>
                <a:effectLst/>
                <a:latin typeface="+mn-lt"/>
                <a:ea typeface="+mn-ea"/>
                <a:cs typeface="+mn-cs"/>
              </a:rPr>
              <a:t>Paradoxically, </a:t>
            </a:r>
            <a:r>
              <a:rPr lang="en-US" sz="1200" b="0" i="1" kern="1200" dirty="0">
                <a:solidFill>
                  <a:schemeClr val="tx1"/>
                </a:solidFill>
                <a:effectLst/>
                <a:latin typeface="+mn-lt"/>
                <a:ea typeface="+mn-ea"/>
                <a:cs typeface="+mn-cs"/>
              </a:rPr>
              <a:t>remote workers, </a:t>
            </a:r>
            <a:r>
              <a:rPr lang="en-US" sz="1200" b="0" i="0" kern="1200" dirty="0">
                <a:solidFill>
                  <a:schemeClr val="tx1"/>
                </a:solidFill>
                <a:effectLst/>
                <a:latin typeface="+mn-lt"/>
                <a:ea typeface="+mn-ea"/>
                <a:cs typeface="+mn-cs"/>
              </a:rPr>
              <a:t>who work on a telecommuting basis, often from their homes, indicated a higher level of engagement at 32% compared to on-site employees at 28%.</a:t>
            </a:r>
          </a:p>
          <a:p>
            <a:pPr fontAlgn="base"/>
            <a:r>
              <a:rPr lang="en-US" sz="1200" b="0" i="0" kern="1200" dirty="0">
                <a:solidFill>
                  <a:schemeClr val="tx1"/>
                </a:solidFill>
                <a:effectLst/>
                <a:latin typeface="+mn-lt"/>
                <a:ea typeface="+mn-ea"/>
                <a:cs typeface="+mn-cs"/>
              </a:rPr>
              <a:t>Finally, engagement varies according to </a:t>
            </a:r>
            <a:r>
              <a:rPr lang="en-US" sz="1200" b="0" i="1" kern="1200" dirty="0">
                <a:solidFill>
                  <a:schemeClr val="tx1"/>
                </a:solidFill>
                <a:effectLst/>
                <a:latin typeface="+mn-lt"/>
                <a:ea typeface="+mn-ea"/>
                <a:cs typeface="+mn-cs"/>
              </a:rPr>
              <a:t>generation: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traditionalists” (born 1925-1945) have the highest level of engagement at 41% followed by “millennials” (born after 1980) at 33% compared to the largest portion of the work force, the “baby boomers” (1946-1964) at 26% who are also the most highly disengaged at 25%.</a:t>
            </a:r>
          </a:p>
          <a:p>
            <a:endParaRPr lang="de-CH" dirty="0"/>
          </a:p>
        </p:txBody>
      </p:sp>
      <p:sp>
        <p:nvSpPr>
          <p:cNvPr id="4" name="Foliennummernplatzhalter 3"/>
          <p:cNvSpPr>
            <a:spLocks noGrp="1"/>
          </p:cNvSpPr>
          <p:nvPr>
            <p:ph type="sldNum" sz="quarter" idx="10"/>
          </p:nvPr>
        </p:nvSpPr>
        <p:spPr/>
        <p:txBody>
          <a:bodyPr/>
          <a:lstStyle/>
          <a:p>
            <a:fld id="{98B12D59-C065-4004-B51D-83C948A28A1B}" type="slidenum">
              <a:rPr lang="de-CH" smtClean="0"/>
              <a:t>11</a:t>
            </a:fld>
            <a:endParaRPr lang="de-CH"/>
          </a:p>
        </p:txBody>
      </p:sp>
    </p:spTree>
    <p:extLst>
      <p:ext uri="{BB962C8B-B14F-4D97-AF65-F5344CB8AC3E}">
        <p14:creationId xmlns:p14="http://schemas.microsoft.com/office/powerpoint/2010/main" val="2344661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1" y="0"/>
            <a:ext cx="12192000" cy="6858000"/>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dirty="0">
              <a:solidFill>
                <a:schemeClr val="tx1"/>
              </a:solidFill>
            </a:endParaRPr>
          </a:p>
        </p:txBody>
      </p:sp>
      <p:sp>
        <p:nvSpPr>
          <p:cNvPr id="21" name="Freihandform 20"/>
          <p:cNvSpPr/>
          <p:nvPr/>
        </p:nvSpPr>
        <p:spPr>
          <a:xfrm>
            <a:off x="3973335" y="679932"/>
            <a:ext cx="8218666"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dirty="0">
              <a:solidFill>
                <a:schemeClr val="tx1"/>
              </a:solidFill>
            </a:endParaRPr>
          </a:p>
        </p:txBody>
      </p:sp>
      <p:sp>
        <p:nvSpPr>
          <p:cNvPr id="12" name="Freihandform 11"/>
          <p:cNvSpPr/>
          <p:nvPr/>
        </p:nvSpPr>
        <p:spPr>
          <a:xfrm>
            <a:off x="5639470" y="1910669"/>
            <a:ext cx="6552531"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2" name="Titel 1"/>
          <p:cNvSpPr>
            <a:spLocks noGrp="1"/>
          </p:cNvSpPr>
          <p:nvPr>
            <p:ph type="title" hasCustomPrompt="1"/>
          </p:nvPr>
        </p:nvSpPr>
        <p:spPr>
          <a:xfrm>
            <a:off x="4836181" y="3239458"/>
            <a:ext cx="6787409" cy="1097269"/>
          </a:xfrm>
        </p:spPr>
        <p:txBody>
          <a:bodyPr lIns="0" tIns="0" bIns="0" anchor="b">
            <a:normAutofit/>
          </a:bodyPr>
          <a:lstStyle>
            <a:lvl1pPr>
              <a:lnSpc>
                <a:spcPct val="100000"/>
              </a:lnSpc>
              <a:defRPr sz="3198" baseline="0">
                <a:solidFill>
                  <a:schemeClr val="tx2"/>
                </a:solidFill>
              </a:defRPr>
            </a:lvl1pPr>
          </a:lstStyle>
          <a:p>
            <a:r>
              <a:rPr lang="de-DE" dirty="0"/>
              <a:t>Überschrift Titelfolie</a:t>
            </a:r>
            <a:endParaRPr lang="de-CH" dirty="0"/>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531" y="1533510"/>
            <a:ext cx="2690418" cy="1264388"/>
          </a:xfrm>
          <a:prstGeom prst="rect">
            <a:avLst/>
          </a:prstGeom>
        </p:spPr>
      </p:pic>
      <p:sp>
        <p:nvSpPr>
          <p:cNvPr id="4" name="Datumsplatzhalter 3"/>
          <p:cNvSpPr>
            <a:spLocks noGrp="1"/>
          </p:cNvSpPr>
          <p:nvPr>
            <p:ph type="dt" sz="half" idx="10"/>
          </p:nvPr>
        </p:nvSpPr>
        <p:spPr>
          <a:xfrm>
            <a:off x="4830948" y="5641975"/>
            <a:ext cx="1444347" cy="184666"/>
          </a:xfrm>
          <a:prstGeom prst="rect">
            <a:avLst/>
          </a:prstGeom>
        </p:spPr>
        <p:txBody>
          <a:bodyPr wrap="square" lIns="0" tIns="0" rIns="0" bIns="0" anchor="t" anchorCtr="0">
            <a:spAutoFit/>
          </a:bodyPr>
          <a:lstStyle>
            <a:lvl1pPr algn="l">
              <a:defRPr sz="1199">
                <a:latin typeface="+mn-lt"/>
              </a:defRPr>
            </a:lvl1pPr>
          </a:lstStyle>
          <a:p>
            <a:fld id="{264CC842-4DE8-4AA6-BC4B-F04B1ED0069B}" type="datetime4">
              <a:rPr lang="de-CH" smtClean="0"/>
              <a:t>26. September 2025</a:t>
            </a:fld>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2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6181" y="6200774"/>
            <a:ext cx="5538872" cy="421346"/>
          </a:xfrm>
          <a:prstGeom prst="rect">
            <a:avLst/>
          </a:prstGeom>
        </p:spPr>
        <p:txBody>
          <a:bodyPr wrap="none" lIns="0" tIns="0" rIns="0" bIns="0">
            <a:noAutofit/>
          </a:bodyPr>
          <a:lstStyle>
            <a:lvl1pPr marL="0" indent="0">
              <a:buNone/>
              <a:defRPr sz="1199">
                <a:latin typeface="+mn-lt"/>
              </a:defRPr>
            </a:lvl1pPr>
          </a:lstStyle>
          <a:p>
            <a:pPr lvl="0"/>
            <a:r>
              <a:rPr lang="de-CH" dirty="0"/>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6181" y="4410389"/>
            <a:ext cx="6787409" cy="860307"/>
          </a:xfrm>
          <a:prstGeom prst="rect">
            <a:avLst/>
          </a:prstGeom>
        </p:spPr>
        <p:txBody>
          <a:bodyPr lIns="0" tIns="0" rIns="0" bIns="0">
            <a:normAutofit/>
          </a:bodyPr>
          <a:lstStyle>
            <a:lvl1pPr marL="0" indent="0">
              <a:buNone/>
              <a:defRPr sz="1999" b="1" baseline="0"/>
            </a:lvl1pPr>
            <a:lvl2pPr marL="456971" indent="0">
              <a:buNone/>
              <a:defRPr/>
            </a:lvl2pPr>
          </a:lstStyle>
          <a:p>
            <a:pPr lvl="0"/>
            <a:r>
              <a:rPr lang="de-DE" dirty="0"/>
              <a:t>Untertitel</a:t>
            </a:r>
          </a:p>
        </p:txBody>
      </p:sp>
      <p:sp>
        <p:nvSpPr>
          <p:cNvPr id="19" name="Textplatzhalter 5"/>
          <p:cNvSpPr>
            <a:spLocks noGrp="1"/>
          </p:cNvSpPr>
          <p:nvPr>
            <p:ph type="body" sz="quarter" idx="20" hasCustomPrompt="1"/>
          </p:nvPr>
        </p:nvSpPr>
        <p:spPr>
          <a:xfrm>
            <a:off x="4830949" y="5342714"/>
            <a:ext cx="5544105" cy="184666"/>
          </a:xfrm>
          <a:prstGeom prst="rect">
            <a:avLst/>
          </a:prstGeom>
        </p:spPr>
        <p:txBody>
          <a:bodyPr wrap="none" lIns="0" tIns="0" rIns="0" bIns="0" anchor="b" anchorCtr="0">
            <a:noAutofit/>
          </a:bodyPr>
          <a:lstStyle>
            <a:lvl1pPr marL="0" marR="0" indent="0" algn="l" defTabSz="609463" rtl="0" eaLnBrk="1" fontAlgn="auto" latinLnBrk="0" hangingPunct="1">
              <a:lnSpc>
                <a:spcPct val="100000"/>
              </a:lnSpc>
              <a:spcBef>
                <a:spcPts val="0"/>
              </a:spcBef>
              <a:spcAft>
                <a:spcPts val="0"/>
              </a:spcAft>
              <a:buClrTx/>
              <a:buSzTx/>
              <a:buFontTx/>
              <a:buNone/>
              <a:tabLst/>
              <a:defRPr sz="1199">
                <a:latin typeface="+mn-lt"/>
              </a:defRPr>
            </a:lvl1pPr>
            <a:lvl2pPr marL="360182" indent="0">
              <a:buNone/>
              <a:defRPr/>
            </a:lvl2pPr>
            <a:lvl3pPr marL="718778" indent="0">
              <a:buNone/>
              <a:defRPr/>
            </a:lvl3pPr>
            <a:lvl4pPr marL="1077373" indent="0">
              <a:buNone/>
              <a:defRPr/>
            </a:lvl4pPr>
            <a:lvl5pPr marL="1437556" indent="0">
              <a:buNone/>
              <a:defRPr/>
            </a:lvl5pPr>
          </a:lstStyle>
          <a:p>
            <a:pPr marL="0" marR="0" lvl="0" indent="0" algn="l" defTabSz="609463" rtl="0" eaLnBrk="1" fontAlgn="auto" latinLnBrk="0" hangingPunct="1">
              <a:lnSpc>
                <a:spcPct val="100000"/>
              </a:lnSpc>
              <a:spcBef>
                <a:spcPts val="0"/>
              </a:spcBef>
              <a:spcAft>
                <a:spcPts val="0"/>
              </a:spcAft>
              <a:buClrTx/>
              <a:buSzTx/>
              <a:buFontTx/>
              <a:buNone/>
              <a:tabLst/>
              <a:defRPr/>
            </a:pPr>
            <a:r>
              <a:rPr kumimoji="0" lang="de-CH" sz="1199"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35280378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B88B6-455C-4FAA-BADA-6DA79463105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831AC7AD-A7A0-4CD7-AB12-93D5E8110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70F8571-7FEF-48BB-9433-753DD82456F4}"/>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5" name="Fußzeilenplatzhalter 4">
            <a:extLst>
              <a:ext uri="{FF2B5EF4-FFF2-40B4-BE49-F238E27FC236}">
                <a16:creationId xmlns:a16="http://schemas.microsoft.com/office/drawing/2014/main" id="{44783078-97EA-4C42-8CBC-A04D3D07CC1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D2FCE486-A193-4663-A9C1-02F276AF315F}"/>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204790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E3D25-33ED-4CB4-B0D6-91AA046A17B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239DAE09-7CA3-4AB9-9EED-B9E7C7D5715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72EE79F7-6F8B-4ED2-9BF4-CB086E110E0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667FA5D3-B0B0-4504-A925-951E7F09416A}"/>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6" name="Fußzeilenplatzhalter 5">
            <a:extLst>
              <a:ext uri="{FF2B5EF4-FFF2-40B4-BE49-F238E27FC236}">
                <a16:creationId xmlns:a16="http://schemas.microsoft.com/office/drawing/2014/main" id="{5246415D-BA57-435B-9426-ED6C4D1B5075}"/>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B23BBFE-D590-4329-8540-B7D5D74761B8}"/>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321017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C4E2A9-E0F2-47E5-876D-B8D11FB5D73A}"/>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87D40198-4E39-418E-9EA5-DA34AC156F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F3004F4-2476-4C3E-B4F6-B3C9A3A7824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D6511159-A9BA-4C19-ABFA-33B2F64F4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2CEE81C-3452-46E3-BF28-242E688D21F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6329122F-3416-4514-891F-D6741E49AE75}"/>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8" name="Fußzeilenplatzhalter 7">
            <a:extLst>
              <a:ext uri="{FF2B5EF4-FFF2-40B4-BE49-F238E27FC236}">
                <a16:creationId xmlns:a16="http://schemas.microsoft.com/office/drawing/2014/main" id="{E113A5A5-A48D-4AB2-8BDA-5DB1F6AC344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D7AA49E2-9C7F-407F-BFBA-844BAA8D1642}"/>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1318779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C5FAD-2C3F-4C8E-B285-9D676C1FEE7E}"/>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345C97F-A06A-46C1-8403-D244FCFDBA83}"/>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4" name="Fußzeilenplatzhalter 3">
            <a:extLst>
              <a:ext uri="{FF2B5EF4-FFF2-40B4-BE49-F238E27FC236}">
                <a16:creationId xmlns:a16="http://schemas.microsoft.com/office/drawing/2014/main" id="{714EB464-126D-493F-9CFB-5CED2D52C3A6}"/>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1B48C6B3-BA79-4739-8142-89A3B720F65A}"/>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3010713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AC2FB4-564C-4670-8985-169A6D89AC99}"/>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3" name="Fußzeilenplatzhalter 2">
            <a:extLst>
              <a:ext uri="{FF2B5EF4-FFF2-40B4-BE49-F238E27FC236}">
                <a16:creationId xmlns:a16="http://schemas.microsoft.com/office/drawing/2014/main" id="{6F24B087-0501-4E76-A548-D0046CC4C2FA}"/>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B19C5FE7-CCD0-4B80-B75B-E65393A27820}"/>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84453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B94C8C-66A1-48CA-A018-AEC2F009E2A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465AE916-4D73-4E67-98B4-F930E407B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FC79F5C9-6CD6-430C-968C-D8B397A685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AEFA953-D2CB-4DA5-818E-E7299FFC78F5}"/>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6" name="Fußzeilenplatzhalter 5">
            <a:extLst>
              <a:ext uri="{FF2B5EF4-FFF2-40B4-BE49-F238E27FC236}">
                <a16:creationId xmlns:a16="http://schemas.microsoft.com/office/drawing/2014/main" id="{D9F278C5-ED34-40ED-B96F-0CC7E69CF31D}"/>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460453A4-75A2-4A83-B10E-0817F5A7344C}"/>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3176731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B00D4-6FDE-4937-92F3-6C237A72CD7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F3301349-350C-4480-A601-57793EEDB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894BD4E4-A96B-4C93-8711-7EC24E01B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6921D0B-28E5-4A7C-BBE5-B7F4D30728C6}"/>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6" name="Fußzeilenplatzhalter 5">
            <a:extLst>
              <a:ext uri="{FF2B5EF4-FFF2-40B4-BE49-F238E27FC236}">
                <a16:creationId xmlns:a16="http://schemas.microsoft.com/office/drawing/2014/main" id="{6386DEF2-B128-473C-85B2-439A68EC1C77}"/>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1517D3-74C5-480E-A681-3C43B99A5B71}"/>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856272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18BCE-4FAE-4118-BB9C-068E50846CDA}"/>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D83B2010-A727-4085-9031-3D7A154EB6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A1B01013-78EA-4BC8-A5A0-A0AB5667AE4C}"/>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5" name="Fußzeilenplatzhalter 4">
            <a:extLst>
              <a:ext uri="{FF2B5EF4-FFF2-40B4-BE49-F238E27FC236}">
                <a16:creationId xmlns:a16="http://schemas.microsoft.com/office/drawing/2014/main" id="{A8221D10-6734-4D31-823A-86F70E8A034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2A82716-45F1-417B-A4B9-74D2E2E0A572}"/>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3918593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53228F7-EAED-4748-89E9-28FB1BF653E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E44C57AC-FFD8-4FDE-AE6E-69C085FC62A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C6311B8-A5C0-4AE7-82A2-8BA6AA984613}"/>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5" name="Fußzeilenplatzhalter 4">
            <a:extLst>
              <a:ext uri="{FF2B5EF4-FFF2-40B4-BE49-F238E27FC236}">
                <a16:creationId xmlns:a16="http://schemas.microsoft.com/office/drawing/2014/main" id="{011A3D0A-93C5-443D-915D-CA5E939965B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ADDC11B-A2DE-4E69-99CB-B580557BCBBD}"/>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379567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ihandform 20"/>
          <p:cNvSpPr/>
          <p:nvPr/>
        </p:nvSpPr>
        <p:spPr>
          <a:xfrm>
            <a:off x="3973335" y="679932"/>
            <a:ext cx="8218666"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399" dirty="0">
              <a:solidFill>
                <a:schemeClr val="tx1"/>
              </a:solidFill>
            </a:endParaRPr>
          </a:p>
        </p:txBody>
      </p:sp>
      <p:sp>
        <p:nvSpPr>
          <p:cNvPr id="12" name="Freihandform 11"/>
          <p:cNvSpPr/>
          <p:nvPr/>
        </p:nvSpPr>
        <p:spPr>
          <a:xfrm>
            <a:off x="5639470" y="1910669"/>
            <a:ext cx="6552531"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2" name="Titel 1"/>
          <p:cNvSpPr>
            <a:spLocks noGrp="1"/>
          </p:cNvSpPr>
          <p:nvPr>
            <p:ph type="title" hasCustomPrompt="1"/>
          </p:nvPr>
        </p:nvSpPr>
        <p:spPr>
          <a:xfrm>
            <a:off x="4836181" y="3239458"/>
            <a:ext cx="6787409" cy="1097269"/>
          </a:xfrm>
        </p:spPr>
        <p:txBody>
          <a:bodyPr lIns="0" tIns="0" bIns="0" anchor="b">
            <a:normAutofit/>
          </a:bodyPr>
          <a:lstStyle>
            <a:lvl1pPr>
              <a:lnSpc>
                <a:spcPct val="100000"/>
              </a:lnSpc>
              <a:defRPr sz="3198" baseline="0">
                <a:solidFill>
                  <a:schemeClr val="tx2"/>
                </a:solidFill>
              </a:defRPr>
            </a:lvl1pPr>
          </a:lstStyle>
          <a:p>
            <a:r>
              <a:rPr lang="de-DE" dirty="0"/>
              <a:t>Überschrift Titelfolie</a:t>
            </a:r>
            <a:endParaRPr lang="de-CH" dirty="0"/>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531" y="1533510"/>
            <a:ext cx="2690418" cy="1264388"/>
          </a:xfrm>
          <a:prstGeom prst="rect">
            <a:avLst/>
          </a:prstGeom>
        </p:spPr>
      </p:pic>
      <p:sp>
        <p:nvSpPr>
          <p:cNvPr id="4" name="Datumsplatzhalter 3"/>
          <p:cNvSpPr>
            <a:spLocks noGrp="1"/>
          </p:cNvSpPr>
          <p:nvPr>
            <p:ph type="dt" sz="half" idx="10"/>
          </p:nvPr>
        </p:nvSpPr>
        <p:spPr>
          <a:xfrm>
            <a:off x="4830948" y="5641975"/>
            <a:ext cx="1444347" cy="184666"/>
          </a:xfrm>
          <a:prstGeom prst="rect">
            <a:avLst/>
          </a:prstGeom>
        </p:spPr>
        <p:txBody>
          <a:bodyPr wrap="square" lIns="0" tIns="0" rIns="0" bIns="0" anchor="t" anchorCtr="0">
            <a:spAutoFit/>
          </a:bodyPr>
          <a:lstStyle>
            <a:lvl1pPr algn="l">
              <a:defRPr sz="1199">
                <a:latin typeface="+mn-lt"/>
              </a:defRPr>
            </a:lvl1pPr>
          </a:lstStyle>
          <a:p>
            <a:fld id="{264CC842-4DE8-4AA6-BC4B-F04B1ED0069B}" type="datetime4">
              <a:rPr lang="de-CH" smtClean="0"/>
              <a:t>26. September 2025</a:t>
            </a:fld>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2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399"/>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6181" y="6200774"/>
            <a:ext cx="5538872" cy="421346"/>
          </a:xfrm>
          <a:prstGeom prst="rect">
            <a:avLst/>
          </a:prstGeom>
        </p:spPr>
        <p:txBody>
          <a:bodyPr wrap="none" lIns="0" tIns="0" rIns="0" bIns="0">
            <a:noAutofit/>
          </a:bodyPr>
          <a:lstStyle>
            <a:lvl1pPr marL="0" indent="0">
              <a:buNone/>
              <a:defRPr sz="1199">
                <a:latin typeface="+mn-lt"/>
              </a:defRPr>
            </a:lvl1pPr>
          </a:lstStyle>
          <a:p>
            <a:pPr lvl="0"/>
            <a:r>
              <a:rPr lang="de-CH" dirty="0"/>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6181" y="4410389"/>
            <a:ext cx="6787409" cy="860307"/>
          </a:xfrm>
          <a:prstGeom prst="rect">
            <a:avLst/>
          </a:prstGeom>
        </p:spPr>
        <p:txBody>
          <a:bodyPr lIns="0" tIns="0" rIns="0" bIns="0">
            <a:normAutofit/>
          </a:bodyPr>
          <a:lstStyle>
            <a:lvl1pPr marL="0" indent="0">
              <a:buNone/>
              <a:defRPr sz="1999" b="1" baseline="0"/>
            </a:lvl1pPr>
            <a:lvl2pPr marL="456971" indent="0">
              <a:buNone/>
              <a:defRPr/>
            </a:lvl2pPr>
          </a:lstStyle>
          <a:p>
            <a:pPr lvl="0"/>
            <a:r>
              <a:rPr lang="de-DE" dirty="0"/>
              <a:t>Untertitel</a:t>
            </a:r>
          </a:p>
        </p:txBody>
      </p:sp>
      <p:sp>
        <p:nvSpPr>
          <p:cNvPr id="19" name="Textplatzhalter 5"/>
          <p:cNvSpPr>
            <a:spLocks noGrp="1"/>
          </p:cNvSpPr>
          <p:nvPr>
            <p:ph type="body" sz="quarter" idx="20" hasCustomPrompt="1"/>
          </p:nvPr>
        </p:nvSpPr>
        <p:spPr>
          <a:xfrm>
            <a:off x="4830949" y="5342714"/>
            <a:ext cx="5544105" cy="184666"/>
          </a:xfrm>
          <a:prstGeom prst="rect">
            <a:avLst/>
          </a:prstGeom>
        </p:spPr>
        <p:txBody>
          <a:bodyPr wrap="none" lIns="0" tIns="0" rIns="0" bIns="0" anchor="b" anchorCtr="0">
            <a:noAutofit/>
          </a:bodyPr>
          <a:lstStyle>
            <a:lvl1pPr marL="0" marR="0" indent="0" algn="l" defTabSz="609463" rtl="0" eaLnBrk="1" fontAlgn="auto" latinLnBrk="0" hangingPunct="1">
              <a:lnSpc>
                <a:spcPct val="100000"/>
              </a:lnSpc>
              <a:spcBef>
                <a:spcPts val="0"/>
              </a:spcBef>
              <a:spcAft>
                <a:spcPts val="0"/>
              </a:spcAft>
              <a:buClrTx/>
              <a:buSzTx/>
              <a:buFontTx/>
              <a:buNone/>
              <a:tabLst/>
              <a:defRPr sz="1199">
                <a:latin typeface="+mn-lt"/>
              </a:defRPr>
            </a:lvl1pPr>
            <a:lvl2pPr marL="360182" indent="0">
              <a:buNone/>
              <a:defRPr/>
            </a:lvl2pPr>
            <a:lvl3pPr marL="718778" indent="0">
              <a:buNone/>
              <a:defRPr/>
            </a:lvl3pPr>
            <a:lvl4pPr marL="1077373" indent="0">
              <a:buNone/>
              <a:defRPr/>
            </a:lvl4pPr>
            <a:lvl5pPr marL="1437556" indent="0">
              <a:buNone/>
              <a:defRPr/>
            </a:lvl5pPr>
          </a:lstStyle>
          <a:p>
            <a:pPr marL="0" marR="0" lvl="0" indent="0" algn="l" defTabSz="609463" rtl="0" eaLnBrk="1" fontAlgn="auto" latinLnBrk="0" hangingPunct="1">
              <a:lnSpc>
                <a:spcPct val="100000"/>
              </a:lnSpc>
              <a:spcBef>
                <a:spcPts val="0"/>
              </a:spcBef>
              <a:spcAft>
                <a:spcPts val="0"/>
              </a:spcAft>
              <a:buClrTx/>
              <a:buSzTx/>
              <a:buFontTx/>
              <a:buNone/>
              <a:tabLst/>
              <a:defRPr/>
            </a:pPr>
            <a:r>
              <a:rPr kumimoji="0" lang="de-CH" sz="1199"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28468473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96442" y="5947634"/>
            <a:ext cx="1557598"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2000" cy="5772670"/>
          </a:xfrm>
          <a:prstGeom prst="rect">
            <a:avLst/>
          </a:prstGeom>
          <a:solidFill>
            <a:schemeClr val="bg2"/>
          </a:solidFill>
        </p:spPr>
        <p:txBody>
          <a:bodyPr lIns="216000" tIns="108000" anchor="t" anchorCtr="0">
            <a:normAutofit/>
          </a:bodyPr>
          <a:lstStyle>
            <a:lvl1pPr marL="0" indent="0">
              <a:buNone/>
              <a:defRPr sz="1999"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5752" y="3427354"/>
            <a:ext cx="5954290" cy="797311"/>
          </a:xfrm>
          <a:solidFill>
            <a:srgbClr val="FFFFFF">
              <a:alpha val="80000"/>
            </a:srgbClr>
          </a:solidFill>
        </p:spPr>
        <p:txBody>
          <a:bodyPr wrap="square" lIns="108000" tIns="72000" rIns="108000" bIns="108000" anchor="b" anchorCtr="0">
            <a:spAutoFit/>
          </a:bodyPr>
          <a:lstStyle>
            <a:lvl1pPr algn="l">
              <a:lnSpc>
                <a:spcPct val="100000"/>
              </a:lnSpc>
              <a:defRPr sz="3998"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6069" y="6453188"/>
            <a:ext cx="3375587" cy="179387"/>
          </a:xfrm>
          <a:prstGeom prst="rect">
            <a:avLst/>
          </a:prstGeom>
        </p:spPr>
        <p:txBody>
          <a:bodyPr lIns="0" tIns="0" rIns="0" bIns="0" anchor="b" anchorCtr="0"/>
          <a:lstStyle>
            <a:lvl1pPr algn="l">
              <a:defRPr sz="1199" b="0">
                <a:solidFill>
                  <a:schemeClr val="tx1"/>
                </a:solidFill>
                <a:latin typeface="Arial" panose="020B0604020202020204" pitchFamily="34" charset="0"/>
                <a:cs typeface="Arial" panose="020B0604020202020204" pitchFamily="34" charset="0"/>
              </a:defRPr>
            </a:lvl1pPr>
          </a:lstStyle>
          <a:p>
            <a:fld id="{EC9A174D-0E41-4B3E-BB70-D85465897A57}" type="datetime4">
              <a:rPr lang="de-CH" smtClean="0"/>
              <a:t>26. September 2025</a:t>
            </a:fld>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5314" y="4224664"/>
            <a:ext cx="4061884" cy="489534"/>
          </a:xfrm>
          <a:prstGeom prst="rect">
            <a:avLst/>
          </a:prstGeom>
          <a:solidFill>
            <a:srgbClr val="D72864">
              <a:alpha val="80000"/>
            </a:srgbClr>
          </a:solidFill>
        </p:spPr>
        <p:txBody>
          <a:bodyPr wrap="square" lIns="108000" tIns="72000" rIns="108000" bIns="108000" anchor="t" anchorCtr="0">
            <a:spAutoFit/>
          </a:bodyPr>
          <a:lstStyle>
            <a:lvl1pPr marL="0" indent="0">
              <a:buNone/>
              <a:defRPr sz="1999" baseline="0">
                <a:solidFill>
                  <a:schemeClr val="bg1"/>
                </a:solidFill>
              </a:defRPr>
            </a:lvl1pPr>
            <a:lvl2pPr marL="456971"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6069" y="5949950"/>
            <a:ext cx="3363301" cy="503238"/>
          </a:xfrm>
          <a:prstGeom prst="rect">
            <a:avLst/>
          </a:prstGeom>
        </p:spPr>
        <p:txBody>
          <a:bodyPr lIns="0" tIns="0" rIns="0" bIns="0" anchor="t" anchorCtr="0">
            <a:normAutofit/>
          </a:bodyPr>
          <a:lstStyle>
            <a:lvl1pPr marL="0" marR="0" indent="0" algn="l" defTabSz="609463" rtl="0" eaLnBrk="1" fontAlgn="auto" latinLnBrk="0" hangingPunct="1">
              <a:lnSpc>
                <a:spcPct val="100000"/>
              </a:lnSpc>
              <a:spcBef>
                <a:spcPts val="0"/>
              </a:spcBef>
              <a:spcAft>
                <a:spcPts val="0"/>
              </a:spcAft>
              <a:buClrTx/>
              <a:buSzTx/>
              <a:buFontTx/>
              <a:buNone/>
              <a:tabLst/>
              <a:defRPr sz="1199"/>
            </a:lvl1pPr>
            <a:lvl2pPr marL="360182" indent="0">
              <a:buNone/>
              <a:defRPr/>
            </a:lvl2pPr>
            <a:lvl3pPr marL="718778" indent="0">
              <a:buNone/>
              <a:defRPr/>
            </a:lvl3pPr>
            <a:lvl4pPr marL="1077373" indent="0">
              <a:buNone/>
              <a:defRPr/>
            </a:lvl4pPr>
            <a:lvl5pPr marL="1437556" indent="0">
              <a:buNone/>
              <a:defRPr/>
            </a:lvl5pPr>
          </a:lstStyle>
          <a:p>
            <a:pPr marL="0" marR="0" lvl="0" indent="0" algn="l" defTabSz="609463" rtl="0" eaLnBrk="1" fontAlgn="auto" latinLnBrk="0" hangingPunct="1">
              <a:lnSpc>
                <a:spcPct val="100000"/>
              </a:lnSpc>
              <a:spcBef>
                <a:spcPts val="0"/>
              </a:spcBef>
              <a:spcAft>
                <a:spcPts val="0"/>
              </a:spcAft>
              <a:buClrTx/>
              <a:buSzTx/>
              <a:buFontTx/>
              <a:buNone/>
              <a:tabLst/>
              <a:defRPr/>
            </a:pPr>
            <a:r>
              <a:rPr kumimoji="0" lang="de-CH" sz="1199"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031" y="5949950"/>
            <a:ext cx="4529722" cy="647700"/>
          </a:xfrm>
          <a:prstGeom prst="rect">
            <a:avLst/>
          </a:prstGeom>
        </p:spPr>
        <p:txBody>
          <a:bodyPr wrap="none" lIns="0" tIns="0" rIns="0" bIns="0">
            <a:noAutofit/>
          </a:bodyPr>
          <a:lstStyle>
            <a:lvl1pPr marL="0" indent="0">
              <a:buNone/>
              <a:defRPr sz="1199">
                <a:latin typeface="+mn-lt"/>
              </a:defRPr>
            </a:lvl1pPr>
          </a:lstStyle>
          <a:p>
            <a:pPr lvl="0"/>
            <a:r>
              <a:rPr lang="de-CH" dirty="0"/>
              <a:t>Departement / Abteilung</a:t>
            </a:r>
          </a:p>
        </p:txBody>
      </p:sp>
    </p:spTree>
    <p:extLst>
      <p:ext uri="{BB962C8B-B14F-4D97-AF65-F5344CB8AC3E}">
        <p14:creationId xmlns:p14="http://schemas.microsoft.com/office/powerpoint/2010/main" val="4289150491"/>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Inhalt">
    <p:bg>
      <p:bgPr>
        <a:solidFill>
          <a:schemeClr val="bg1"/>
        </a:solidFill>
        <a:effectLst/>
      </p:bgPr>
    </p:bg>
    <p:spTree>
      <p:nvGrpSpPr>
        <p:cNvPr id="1" name=""/>
        <p:cNvGrpSpPr/>
        <p:nvPr/>
      </p:nvGrpSpPr>
      <p:grpSpPr>
        <a:xfrm>
          <a:off x="0" y="0"/>
          <a:ext cx="0" cy="0"/>
          <a:chOff x="0" y="0"/>
          <a:chExt cx="0" cy="0"/>
        </a:xfrm>
      </p:grpSpPr>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a:xfrm>
            <a:off x="806031" y="230974"/>
            <a:ext cx="11048009" cy="684213"/>
          </a:xfrm>
        </p:spPr>
        <p:txBody>
          <a:bodyPr/>
          <a:lstStyle>
            <a:lvl1pPr>
              <a:defRPr>
                <a:latin typeface="Calibri" panose="020F0502020204030204" pitchFamily="34" charset="0"/>
                <a:cs typeface="Calibri" panose="020F0502020204030204" pitchFamily="34" charset="0"/>
              </a:defRPr>
            </a:lvl1pPr>
          </a:lstStyle>
          <a:p>
            <a:r>
              <a:rPr lang="de-DE" dirty="0"/>
              <a:t>Mastertitelformat bearbeiten</a:t>
            </a:r>
            <a:endParaRPr lang="de-CH" dirty="0"/>
          </a:p>
        </p:txBody>
      </p:sp>
    </p:spTree>
    <p:extLst>
      <p:ext uri="{BB962C8B-B14F-4D97-AF65-F5344CB8AC3E}">
        <p14:creationId xmlns:p14="http://schemas.microsoft.com/office/powerpoint/2010/main" val="12874211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 Inhal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Entscheidungsmethodik</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a:xfrm>
            <a:off x="806031" y="692151"/>
            <a:ext cx="11048009" cy="684213"/>
          </a:xfrm>
        </p:spPr>
        <p:txBody>
          <a:bodyPr/>
          <a:lstStyle/>
          <a:p>
            <a:r>
              <a:rPr lang="de-DE"/>
              <a:t>Mastertitelformat bearbeiten</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029" y="334040"/>
            <a:ext cx="11048010" cy="286673"/>
          </a:xfrm>
          <a:prstGeom prst="rect">
            <a:avLst/>
          </a:prstGeom>
        </p:spPr>
        <p:txBody>
          <a:bodyPr lIns="0" tIns="0" rIns="0" bIns="0" anchor="ctr" anchorCtr="0">
            <a:normAutofit/>
          </a:bodyPr>
          <a:lstStyle>
            <a:lvl1pPr marL="0" indent="0">
              <a:buNone/>
              <a:defRPr sz="1999" b="1"/>
            </a:lvl1pPr>
            <a:lvl2pPr marL="456971" indent="0">
              <a:buNone/>
              <a:defRPr/>
            </a:lvl2pPr>
          </a:lstStyle>
          <a:p>
            <a:pPr lvl="0"/>
            <a:r>
              <a:rPr lang="de-DE" dirty="0"/>
              <a:t>Thema</a:t>
            </a:r>
          </a:p>
        </p:txBody>
      </p:sp>
      <p:sp>
        <p:nvSpPr>
          <p:cNvPr id="7" name="Inhaltsplatzhalter 6"/>
          <p:cNvSpPr>
            <a:spLocks noGrp="1"/>
          </p:cNvSpPr>
          <p:nvPr>
            <p:ph sz="quarter" idx="26"/>
          </p:nvPr>
        </p:nvSpPr>
        <p:spPr>
          <a:xfrm>
            <a:off x="806031" y="1449389"/>
            <a:ext cx="5361371"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6"/>
          <p:cNvSpPr>
            <a:spLocks noGrp="1"/>
          </p:cNvSpPr>
          <p:nvPr>
            <p:ph sz="quarter" idx="27"/>
          </p:nvPr>
        </p:nvSpPr>
        <p:spPr>
          <a:xfrm>
            <a:off x="6492669" y="1449389"/>
            <a:ext cx="5361371"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88079135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13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 &amp; Aufzählung Spiegelpunkte">
    <p:spTree>
      <p:nvGrpSpPr>
        <p:cNvPr id="1" name=""/>
        <p:cNvGrpSpPr/>
        <p:nvPr/>
      </p:nvGrpSpPr>
      <p:grpSpPr>
        <a:xfrm>
          <a:off x="0" y="0"/>
          <a:ext cx="0" cy="0"/>
          <a:chOff x="0" y="0"/>
          <a:chExt cx="0" cy="0"/>
        </a:xfrm>
      </p:grpSpPr>
      <p:sp>
        <p:nvSpPr>
          <p:cNvPr id="14" name="Titel 6"/>
          <p:cNvSpPr>
            <a:spLocks noGrp="1"/>
          </p:cNvSpPr>
          <p:nvPr>
            <p:ph type="title"/>
          </p:nvPr>
        </p:nvSpPr>
        <p:spPr>
          <a:xfrm>
            <a:off x="538739" y="928670"/>
            <a:ext cx="11083200" cy="615396"/>
          </a:xfrm>
          <a:prstGeom prst="rect">
            <a:avLst/>
          </a:prstGeom>
        </p:spPr>
        <p:txBody>
          <a:bodyPr/>
          <a:lstStyle>
            <a:lvl1pPr algn="l">
              <a:defRPr sz="2800" b="0" baseline="0">
                <a:solidFill>
                  <a:srgbClr val="332E29"/>
                </a:solidFill>
                <a:latin typeface="Arial" pitchFamily="34" charset="0"/>
                <a:cs typeface="Arial" pitchFamily="34" charset="0"/>
              </a:defRPr>
            </a:lvl1pPr>
          </a:lstStyle>
          <a:p>
            <a:r>
              <a:rPr lang="de-DE" noProof="0" dirty="0"/>
              <a:t>Titelmasterformat durch Klicken bearbeiten</a:t>
            </a:r>
            <a:endParaRPr lang="de-CH" noProof="0" dirty="0"/>
          </a:p>
        </p:txBody>
      </p:sp>
      <p:sp>
        <p:nvSpPr>
          <p:cNvPr id="4" name="Foliennummernplatzhalter 5"/>
          <p:cNvSpPr>
            <a:spLocks noGrp="1"/>
          </p:cNvSpPr>
          <p:nvPr>
            <p:ph type="sldNum" sz="quarter" idx="11"/>
          </p:nvPr>
        </p:nvSpPr>
        <p:spPr>
          <a:xfrm>
            <a:off x="11099801" y="6530975"/>
            <a:ext cx="666751" cy="306388"/>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85000"/>
                  </a:schemeClr>
                </a:solidFill>
                <a:latin typeface="Arial" pitchFamily="34" charset="0"/>
                <a:cs typeface="Arial" pitchFamily="34" charset="0"/>
              </a:defRPr>
            </a:lvl1pPr>
          </a:lstStyle>
          <a:p>
            <a:pPr>
              <a:defRPr/>
            </a:pPr>
            <a:fld id="{335626A6-BBB0-4233-8FBC-6462978121DD}" type="slidenum">
              <a:rPr lang="de-CH" smtClean="0"/>
              <a:pPr>
                <a:defRPr/>
              </a:pPr>
              <a:t>‹Nr.›</a:t>
            </a:fld>
            <a:endParaRPr lang="de-CH" dirty="0"/>
          </a:p>
        </p:txBody>
      </p:sp>
      <p:sp>
        <p:nvSpPr>
          <p:cNvPr id="5" name="Textplatzhalter 7"/>
          <p:cNvSpPr>
            <a:spLocks noGrp="1"/>
          </p:cNvSpPr>
          <p:nvPr>
            <p:ph type="body" sz="quarter" idx="12" hasCustomPrompt="1"/>
          </p:nvPr>
        </p:nvSpPr>
        <p:spPr>
          <a:xfrm>
            <a:off x="571500" y="1857365"/>
            <a:ext cx="11049000" cy="4572011"/>
          </a:xfrm>
          <a:prstGeom prst="rect">
            <a:avLst/>
          </a:prstGeom>
        </p:spPr>
        <p:txBody>
          <a:bodyPr/>
          <a:lstStyle>
            <a:lvl1pPr marL="0" indent="0">
              <a:buFont typeface="Wingdings" pitchFamily="2" charset="2"/>
              <a:buNone/>
              <a:defRPr sz="2000" baseline="0">
                <a:solidFill>
                  <a:srgbClr val="332E29"/>
                </a:solidFill>
                <a:latin typeface="+mn-lt"/>
              </a:defRPr>
            </a:lvl1pPr>
            <a:lvl2pPr marL="266700" indent="-266700">
              <a:buFont typeface="Wingdings" pitchFamily="2" charset="2"/>
              <a:buChar char="§"/>
              <a:defRPr sz="2000" baseline="0">
                <a:solidFill>
                  <a:srgbClr val="332E29"/>
                </a:solidFill>
                <a:latin typeface="+mn-lt"/>
              </a:defRPr>
            </a:lvl2pPr>
            <a:lvl3pPr marL="541338" indent="-274638">
              <a:buFont typeface="Wingdings" pitchFamily="2" charset="2"/>
              <a:buChar char="§"/>
              <a:defRPr sz="1800" baseline="0">
                <a:solidFill>
                  <a:srgbClr val="332E29"/>
                </a:solidFill>
                <a:latin typeface="+mn-lt"/>
              </a:defRPr>
            </a:lvl3pPr>
            <a:lvl4pPr marL="808038" indent="-266700">
              <a:buFont typeface="Wingdings" pitchFamily="2" charset="2"/>
              <a:buChar char="§"/>
              <a:defRPr sz="1600">
                <a:solidFill>
                  <a:srgbClr val="332E29"/>
                </a:solidFill>
                <a:latin typeface="+mn-lt"/>
              </a:defRPr>
            </a:lvl4pPr>
            <a:lvl5pPr marL="1074738" indent="-266700">
              <a:buFont typeface="Wingdings" pitchFamily="2" charset="2"/>
              <a:buChar char="§"/>
              <a:defRPr sz="1400">
                <a:solidFill>
                  <a:srgbClr val="332E29"/>
                </a:solidFill>
                <a:latin typeface="+mn-lt"/>
              </a:defRPr>
            </a:lvl5pPr>
            <a:lvl6pPr marL="1341438" indent="-266700">
              <a:buFont typeface="Wingdings" pitchFamily="2" charset="2"/>
              <a:buChar char="§"/>
              <a:defRPr sz="1200" baseline="0">
                <a:solidFill>
                  <a:srgbClr val="332E29"/>
                </a:solidFill>
              </a:defRPr>
            </a:lvl6pPr>
          </a:lstStyle>
          <a:p>
            <a:pPr lvl="0"/>
            <a:r>
              <a:rPr lang="de-CH" noProof="0" dirty="0"/>
              <a:t>Mustertext – Fliesstext ohne Einrückung auf Folgezeile (Listenebene 1), die Listebenen 2 bis 4 sind mit hierarchisch eingerückten Spiegelpunkten versehen, wobei die Schriftgrösse zur nachfolgenden Stufe jeweils um 2 Punkte abnimmt. Die quadratischen Spiegelpunkte sind unter dem Menüpunkt „Aufzählungszeichen“ anzuwählen.</a:t>
            </a:r>
          </a:p>
          <a:p>
            <a:pPr lvl="1"/>
            <a:r>
              <a:rPr lang="de-CH" noProof="0" dirty="0"/>
              <a:t>Musteraufzählung erste Ebene (Listenebene 2)</a:t>
            </a:r>
          </a:p>
          <a:p>
            <a:pPr lvl="2"/>
            <a:r>
              <a:rPr lang="de-CH" noProof="0" dirty="0"/>
              <a:t>Zweite Ebene (Listenebene 3)</a:t>
            </a:r>
          </a:p>
          <a:p>
            <a:pPr lvl="3"/>
            <a:r>
              <a:rPr lang="de-CH" noProof="0" dirty="0"/>
              <a:t>Dritte Ebene (Listenebene 4)</a:t>
            </a:r>
          </a:p>
          <a:p>
            <a:pPr lvl="4"/>
            <a:r>
              <a:rPr lang="de-CH" noProof="0" dirty="0"/>
              <a:t>Vierte Ebene (Listenebene 5)</a:t>
            </a:r>
          </a:p>
        </p:txBody>
      </p:sp>
    </p:spTree>
    <p:extLst>
      <p:ext uri="{BB962C8B-B14F-4D97-AF65-F5344CB8AC3E}">
        <p14:creationId xmlns:p14="http://schemas.microsoft.com/office/powerpoint/2010/main" val="172206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DE284-EBC5-4A6E-913C-8A1DEA6CB2C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25DAC9E4-CEF6-4C2F-B67D-5ED61A415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C75E8865-E825-443D-A9A5-496E4BFA3FF0}"/>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5" name="Fußzeilenplatzhalter 4">
            <a:extLst>
              <a:ext uri="{FF2B5EF4-FFF2-40B4-BE49-F238E27FC236}">
                <a16:creationId xmlns:a16="http://schemas.microsoft.com/office/drawing/2014/main" id="{E4A386F5-9BF6-4D7D-A782-30F85BA461BE}"/>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1B09474-2979-4685-B857-902C892F9347}"/>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371802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5044B-17E8-4EAF-89B7-ED3BF5A64846}"/>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A8935049-6069-4D81-9D8A-F6951A655EB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076725F-4997-4D83-9B4F-005CCA7D692C}"/>
              </a:ext>
            </a:extLst>
          </p:cNvPr>
          <p:cNvSpPr>
            <a:spLocks noGrp="1"/>
          </p:cNvSpPr>
          <p:nvPr>
            <p:ph type="dt" sz="half" idx="10"/>
          </p:nvPr>
        </p:nvSpPr>
        <p:spPr/>
        <p:txBody>
          <a:bodyPr/>
          <a:lstStyle/>
          <a:p>
            <a:fld id="{159C7289-4DF6-4E7C-81B8-62212FAF46B1}" type="datetimeFigureOut">
              <a:rPr lang="de-CH" smtClean="0"/>
              <a:t>26.09.2025</a:t>
            </a:fld>
            <a:endParaRPr lang="de-CH"/>
          </a:p>
        </p:txBody>
      </p:sp>
      <p:sp>
        <p:nvSpPr>
          <p:cNvPr id="5" name="Fußzeilenplatzhalter 4">
            <a:extLst>
              <a:ext uri="{FF2B5EF4-FFF2-40B4-BE49-F238E27FC236}">
                <a16:creationId xmlns:a16="http://schemas.microsoft.com/office/drawing/2014/main" id="{6053FF20-F05D-4CAE-9D6A-4CCF93A4ECF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5766631-BF0C-42D6-8F35-B3D40A919A5D}"/>
              </a:ext>
            </a:extLst>
          </p:cNvPr>
          <p:cNvSpPr>
            <a:spLocks noGrp="1"/>
          </p:cNvSpPr>
          <p:nvPr>
            <p:ph type="sldNum" sz="quarter" idx="12"/>
          </p:nvPr>
        </p:nvSpPr>
        <p:spPr/>
        <p:txBody>
          <a:bodyPr/>
          <a:lstStyle/>
          <a:p>
            <a:fld id="{698154DD-9E4B-482E-810D-84F98BD0F0FB}" type="slidenum">
              <a:rPr lang="de-CH" smtClean="0"/>
              <a:t>‹Nr.›</a:t>
            </a:fld>
            <a:endParaRPr lang="de-CH"/>
          </a:p>
        </p:txBody>
      </p:sp>
    </p:spTree>
    <p:extLst>
      <p:ext uri="{BB962C8B-B14F-4D97-AF65-F5344CB8AC3E}">
        <p14:creationId xmlns:p14="http://schemas.microsoft.com/office/powerpoint/2010/main" val="340810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031" y="692151"/>
            <a:ext cx="11048009"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540" y="6454846"/>
            <a:ext cx="5872"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1083" y="6453187"/>
            <a:ext cx="3374892" cy="179388"/>
          </a:xfrm>
          <a:prstGeom prst="rect">
            <a:avLst/>
          </a:prstGeom>
        </p:spPr>
        <p:txBody>
          <a:bodyPr lIns="0" tIns="0" rIns="0" bIns="0"/>
          <a:lstStyle>
            <a:lvl1pPr algn="l">
              <a:defRPr sz="1199"/>
            </a:lvl1pPr>
          </a:lstStyle>
          <a:p>
            <a:fld id="{88D045DE-9EA8-4D00-A06A-18A4CA464667}" type="datetime4">
              <a:rPr lang="de-CH" smtClean="0"/>
              <a:t>26. September 2025</a:t>
            </a:fld>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031" y="6454846"/>
            <a:ext cx="5361371" cy="332663"/>
          </a:xfrm>
          <a:prstGeom prst="rect">
            <a:avLst/>
          </a:prstGeom>
        </p:spPr>
        <p:txBody>
          <a:bodyPr lIns="108000" tIns="0" rIns="0" bIns="0"/>
          <a:lstStyle>
            <a:lvl1pPr algn="l">
              <a:defRPr sz="1199"/>
            </a:lvl1pPr>
          </a:lstStyle>
          <a:p>
            <a:r>
              <a:rPr lang="de-CH"/>
              <a:t>Titel ändern: Menü 'Einfügen'&gt;'Kopf- und Fusszeile'</a:t>
            </a:r>
            <a:endParaRPr lang="de-CH" dirty="0"/>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856" y="6453188"/>
            <a:ext cx="537174" cy="179387"/>
          </a:xfrm>
          <a:prstGeom prst="rect">
            <a:avLst/>
          </a:prstGeom>
        </p:spPr>
        <p:txBody>
          <a:bodyPr lIns="0" tIns="0" rIns="108000" bIns="0"/>
          <a:lstStyle>
            <a:lvl1pPr algn="r">
              <a:defRPr sz="1199">
                <a:solidFill>
                  <a:schemeClr val="tx1"/>
                </a:solidFill>
              </a:defRPr>
            </a:lvl1pPr>
          </a:lstStyle>
          <a:p>
            <a:fld id="{4EAC321B-7500-4259-A00F-915439A35E15}" type="slidenum">
              <a:rPr lang="de-CH" smtClean="0"/>
              <a:pPr/>
              <a:t>‹Nr.›</a:t>
            </a:fld>
            <a:endParaRPr lang="de-CH" dirty="0"/>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52868" y="6244316"/>
            <a:ext cx="1339527" cy="629524"/>
          </a:xfrm>
          <a:prstGeom prst="rect">
            <a:avLst/>
          </a:prstGeom>
        </p:spPr>
      </p:pic>
      <p:sp>
        <p:nvSpPr>
          <p:cNvPr id="2" name="Textplatzhalter 1"/>
          <p:cNvSpPr>
            <a:spLocks noGrp="1"/>
          </p:cNvSpPr>
          <p:nvPr>
            <p:ph type="body" idx="1"/>
          </p:nvPr>
        </p:nvSpPr>
        <p:spPr>
          <a:xfrm>
            <a:off x="802540" y="1449389"/>
            <a:ext cx="11051498"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Tree>
    <p:extLst>
      <p:ext uri="{BB962C8B-B14F-4D97-AF65-F5344CB8AC3E}">
        <p14:creationId xmlns:p14="http://schemas.microsoft.com/office/powerpoint/2010/main" val="1896835295"/>
      </p:ext>
    </p:extLst>
  </p:cSld>
  <p:clrMap bg1="lt1" tx1="dk1" bg2="lt2" tx2="dk2" accent1="accent1" accent2="accent2" accent3="accent3" accent4="accent4" accent5="accent5" accent6="accent6" hlink="hlink" folHlink="folHlink"/>
  <p:sldLayoutIdLst>
    <p:sldLayoutId id="2147483697" r:id="rId1"/>
    <p:sldLayoutId id="2147483703" r:id="rId2"/>
    <p:sldLayoutId id="2147483698" r:id="rId3"/>
    <p:sldLayoutId id="2147483702" r:id="rId4"/>
    <p:sldLayoutId id="2147483718" r:id="rId5"/>
    <p:sldLayoutId id="2147483719" r:id="rId6"/>
    <p:sldLayoutId id="2147483720" r:id="rId7"/>
  </p:sldLayoutIdLst>
  <p:hf hdr="0"/>
  <p:txStyles>
    <p:titleStyle>
      <a:lvl1pPr algn="l" defTabSz="609463" rtl="0" eaLnBrk="1" latinLnBrk="0" hangingPunct="1">
        <a:lnSpc>
          <a:spcPct val="120000"/>
        </a:lnSpc>
        <a:spcBef>
          <a:spcPct val="0"/>
        </a:spcBef>
        <a:buNone/>
        <a:defRPr sz="3198" b="1" kern="1200" baseline="0">
          <a:solidFill>
            <a:schemeClr val="tx2"/>
          </a:solidFill>
          <a:latin typeface="+mj-lt"/>
          <a:ea typeface="+mj-ea"/>
          <a:cs typeface="+mj-cs"/>
        </a:defRPr>
      </a:lvl1pPr>
    </p:titleStyle>
    <p:bodyStyle>
      <a:lvl1pPr marL="251874" indent="-251874" algn="l" defTabSz="609463" rtl="0" eaLnBrk="1" latinLnBrk="0" hangingPunct="1">
        <a:spcBef>
          <a:spcPts val="1799"/>
        </a:spcBef>
        <a:buClr>
          <a:schemeClr val="tx2"/>
        </a:buClr>
        <a:buFont typeface="Arial" panose="020B0604020202020204" pitchFamily="34" charset="0"/>
        <a:buChar char="•"/>
        <a:defRPr sz="1999" kern="1200">
          <a:solidFill>
            <a:schemeClr val="tx1"/>
          </a:solidFill>
          <a:latin typeface="+mn-lt"/>
          <a:ea typeface="+mn-ea"/>
          <a:cs typeface="+mn-cs"/>
        </a:defRPr>
      </a:lvl1pPr>
      <a:lvl2pPr marL="503748" indent="-251874" algn="l" defTabSz="609463" rtl="0" eaLnBrk="1" latinLnBrk="0" hangingPunct="1">
        <a:spcBef>
          <a:spcPts val="1199"/>
        </a:spcBef>
        <a:buClr>
          <a:schemeClr val="tx1"/>
        </a:buClr>
        <a:buSzPct val="80000"/>
        <a:buFont typeface="Arial" panose="020B0604020202020204" pitchFamily="34" charset="0"/>
        <a:buChar char="•"/>
        <a:defRPr sz="1799" kern="1200">
          <a:solidFill>
            <a:schemeClr val="tx1"/>
          </a:solidFill>
          <a:latin typeface="+mn-lt"/>
          <a:ea typeface="+mn-ea"/>
          <a:cs typeface="+mn-cs"/>
        </a:defRPr>
      </a:lvl2pPr>
      <a:lvl3pPr marL="755622" indent="-251874" algn="l" defTabSz="609463" rtl="0" eaLnBrk="1" latinLnBrk="0" hangingPunct="1">
        <a:spcBef>
          <a:spcPts val="999"/>
        </a:spcBef>
        <a:buSzPct val="90000"/>
        <a:buFont typeface="Symbol" panose="05050102010706020507" pitchFamily="18" charset="2"/>
        <a:buChar char="-"/>
        <a:defRPr sz="1599" kern="1200">
          <a:solidFill>
            <a:schemeClr val="tx1"/>
          </a:solidFill>
          <a:latin typeface="+mn-lt"/>
          <a:ea typeface="+mn-ea"/>
          <a:cs typeface="+mn-cs"/>
        </a:defRPr>
      </a:lvl3pPr>
      <a:lvl4pPr marL="1007496" indent="-251874" algn="l" defTabSz="609463"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370" marR="0" indent="-251874" algn="l" defTabSz="609463"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244" indent="-251874" algn="l" defTabSz="610882"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118" indent="-251874" algn="l" defTabSz="609463"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de-DE"/>
      </a:defPPr>
      <a:lvl1pPr marL="0" algn="l" defTabSz="609463" rtl="0" eaLnBrk="1" latinLnBrk="0" hangingPunct="1">
        <a:defRPr sz="1399" kern="1200">
          <a:solidFill>
            <a:schemeClr val="tx1"/>
          </a:solidFill>
          <a:latin typeface="+mn-lt"/>
          <a:ea typeface="+mn-ea"/>
          <a:cs typeface="+mn-cs"/>
        </a:defRPr>
      </a:lvl1pPr>
      <a:lvl2pPr marL="609463" algn="l" defTabSz="609463" rtl="0" eaLnBrk="1" latinLnBrk="0" hangingPunct="1">
        <a:defRPr sz="1399" kern="1200">
          <a:solidFill>
            <a:schemeClr val="tx1"/>
          </a:solidFill>
          <a:latin typeface="+mn-lt"/>
          <a:ea typeface="+mn-ea"/>
          <a:cs typeface="+mn-cs"/>
        </a:defRPr>
      </a:lvl2pPr>
      <a:lvl3pPr marL="1218925" algn="l" defTabSz="609463" rtl="0" eaLnBrk="1" latinLnBrk="0" hangingPunct="1">
        <a:defRPr sz="1399" kern="1200">
          <a:solidFill>
            <a:schemeClr val="tx1"/>
          </a:solidFill>
          <a:latin typeface="+mn-lt"/>
          <a:ea typeface="+mn-ea"/>
          <a:cs typeface="+mn-cs"/>
        </a:defRPr>
      </a:lvl3pPr>
      <a:lvl4pPr marL="1828388" algn="l" defTabSz="609463" rtl="0" eaLnBrk="1" latinLnBrk="0" hangingPunct="1">
        <a:defRPr sz="1399" kern="1200">
          <a:solidFill>
            <a:schemeClr val="tx1"/>
          </a:solidFill>
          <a:latin typeface="+mn-lt"/>
          <a:ea typeface="+mn-ea"/>
          <a:cs typeface="+mn-cs"/>
        </a:defRPr>
      </a:lvl4pPr>
      <a:lvl5pPr marL="2437851" algn="l" defTabSz="609463" rtl="0" eaLnBrk="1" latinLnBrk="0" hangingPunct="1">
        <a:defRPr sz="1399" kern="1200">
          <a:solidFill>
            <a:schemeClr val="tx1"/>
          </a:solidFill>
          <a:latin typeface="+mn-lt"/>
          <a:ea typeface="+mn-ea"/>
          <a:cs typeface="+mn-cs"/>
        </a:defRPr>
      </a:lvl5pPr>
      <a:lvl6pPr marL="3047314" algn="l" defTabSz="609463" rtl="0" eaLnBrk="1" latinLnBrk="0" hangingPunct="1">
        <a:defRPr sz="1399" kern="1200">
          <a:solidFill>
            <a:schemeClr val="tx1"/>
          </a:solidFill>
          <a:latin typeface="+mn-lt"/>
          <a:ea typeface="+mn-ea"/>
          <a:cs typeface="+mn-cs"/>
        </a:defRPr>
      </a:lvl6pPr>
      <a:lvl7pPr marL="3656777" algn="l" defTabSz="609463" rtl="0" eaLnBrk="1" latinLnBrk="0" hangingPunct="1">
        <a:defRPr sz="1399" kern="1200">
          <a:solidFill>
            <a:schemeClr val="tx1"/>
          </a:solidFill>
          <a:latin typeface="+mn-lt"/>
          <a:ea typeface="+mn-ea"/>
          <a:cs typeface="+mn-cs"/>
        </a:defRPr>
      </a:lvl7pPr>
      <a:lvl8pPr marL="4266239" algn="l" defTabSz="609463" rtl="0" eaLnBrk="1" latinLnBrk="0" hangingPunct="1">
        <a:defRPr sz="1399" kern="1200">
          <a:solidFill>
            <a:schemeClr val="tx1"/>
          </a:solidFill>
          <a:latin typeface="+mn-lt"/>
          <a:ea typeface="+mn-ea"/>
          <a:cs typeface="+mn-cs"/>
        </a:defRPr>
      </a:lvl8pPr>
      <a:lvl9pPr marL="4875702" algn="l" defTabSz="609463" rtl="0" eaLnBrk="1" latinLnBrk="0" hangingPunct="1">
        <a:defRPr sz="1399"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84057E4-63F1-496E-82CA-5A9012DC0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D9E1F03-6010-44D5-9D52-446D57340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76C5385-0BFB-4358-9810-6235D49F1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9C7289-4DF6-4E7C-81B8-62212FAF46B1}" type="datetimeFigureOut">
              <a:rPr lang="de-CH" smtClean="0"/>
              <a:t>26.09.2025</a:t>
            </a:fld>
            <a:endParaRPr lang="de-CH"/>
          </a:p>
        </p:txBody>
      </p:sp>
      <p:sp>
        <p:nvSpPr>
          <p:cNvPr id="5" name="Fußzeilenplatzhalter 4">
            <a:extLst>
              <a:ext uri="{FF2B5EF4-FFF2-40B4-BE49-F238E27FC236}">
                <a16:creationId xmlns:a16="http://schemas.microsoft.com/office/drawing/2014/main" id="{A6D10858-7F80-4CC2-8DF6-6DC55DE385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6774E168-D9FE-4254-BEC4-35DE4D0F1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154DD-9E4B-482E-810D-84F98BD0F0FB}" type="slidenum">
              <a:rPr lang="de-CH" smtClean="0"/>
              <a:t>‹Nr.›</a:t>
            </a:fld>
            <a:endParaRPr lang="de-CH"/>
          </a:p>
        </p:txBody>
      </p:sp>
    </p:spTree>
    <p:extLst>
      <p:ext uri="{BB962C8B-B14F-4D97-AF65-F5344CB8AC3E}">
        <p14:creationId xmlns:p14="http://schemas.microsoft.com/office/powerpoint/2010/main" val="421641661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14A1A3-471A-4B09-AD3F-456306359013}"/>
              </a:ext>
            </a:extLst>
          </p:cNvPr>
          <p:cNvSpPr>
            <a:spLocks noGrp="1"/>
          </p:cNvSpPr>
          <p:nvPr>
            <p:ph type="title"/>
          </p:nvPr>
        </p:nvSpPr>
        <p:spPr>
          <a:xfrm>
            <a:off x="4706785" y="3657601"/>
            <a:ext cx="7213092" cy="1112808"/>
          </a:xfrm>
        </p:spPr>
        <p:txBody>
          <a:bodyPr>
            <a:noAutofit/>
          </a:bodyPr>
          <a:lstStyle/>
          <a:p>
            <a:r>
              <a:rPr lang="de-CH" sz="3600" dirty="0">
                <a:latin typeface="Calibri" panose="020F0502020204030204" pitchFamily="34" charset="0"/>
                <a:cs typeface="Calibri" panose="020F0502020204030204" pitchFamily="34" charset="0"/>
              </a:rPr>
              <a:t>Mensch-zentrierte Entwicklung </a:t>
            </a:r>
            <a:br>
              <a:rPr lang="de-CH" sz="3600" dirty="0">
                <a:latin typeface="Calibri" panose="020F0502020204030204" pitchFamily="34" charset="0"/>
                <a:cs typeface="Calibri" panose="020F0502020204030204" pitchFamily="34" charset="0"/>
              </a:rPr>
            </a:br>
            <a:r>
              <a:rPr lang="de-CH" sz="3600" dirty="0">
                <a:latin typeface="Calibri" panose="020F0502020204030204" pitchFamily="34" charset="0"/>
                <a:cs typeface="Calibri" panose="020F0502020204030204" pitchFamily="34" charset="0"/>
              </a:rPr>
              <a:t>von Automatisierungsprozessen</a:t>
            </a:r>
            <a:endParaRPr lang="de-CH" sz="3600" b="0" dirty="0">
              <a:latin typeface="Calibri" panose="020F0502020204030204" pitchFamily="34" charset="0"/>
              <a:cs typeface="Calibri" panose="020F0502020204030204" pitchFamily="34" charset="0"/>
            </a:endParaRPr>
          </a:p>
        </p:txBody>
      </p:sp>
      <p:sp>
        <p:nvSpPr>
          <p:cNvPr id="3" name="Textplatzhalter 2">
            <a:extLst>
              <a:ext uri="{FF2B5EF4-FFF2-40B4-BE49-F238E27FC236}">
                <a16:creationId xmlns:a16="http://schemas.microsoft.com/office/drawing/2014/main" id="{81916124-6597-4A9A-A98F-950F24A70F16}"/>
              </a:ext>
            </a:extLst>
          </p:cNvPr>
          <p:cNvSpPr>
            <a:spLocks noGrp="1"/>
          </p:cNvSpPr>
          <p:nvPr>
            <p:ph type="body" sz="quarter" idx="14"/>
          </p:nvPr>
        </p:nvSpPr>
        <p:spPr>
          <a:xfrm>
            <a:off x="4706785" y="3356838"/>
            <a:ext cx="5538872" cy="421346"/>
          </a:xfrm>
        </p:spPr>
        <p:txBody>
          <a:bodyPr>
            <a:noAutofit/>
          </a:bodyPr>
          <a:lstStyle/>
          <a:p>
            <a:r>
              <a:rPr lang="de-CH" sz="1800" b="0" dirty="0">
                <a:solidFill>
                  <a:schemeClr val="tx1">
                    <a:lumMod val="90000"/>
                    <a:lumOff val="10000"/>
                  </a:schemeClr>
                </a:solidFill>
                <a:latin typeface="Calibri" panose="020F0502020204030204" pitchFamily="34" charset="0"/>
                <a:ea typeface="Calibri" panose="020F0502020204030204" pitchFamily="34" charset="0"/>
                <a:cs typeface="Calibri" panose="020F0502020204030204" pitchFamily="34" charset="0"/>
              </a:rPr>
              <a:t>Wissensnugget</a:t>
            </a:r>
          </a:p>
        </p:txBody>
      </p:sp>
    </p:spTree>
    <p:extLst>
      <p:ext uri="{BB962C8B-B14F-4D97-AF65-F5344CB8AC3E}">
        <p14:creationId xmlns:p14="http://schemas.microsoft.com/office/powerpoint/2010/main" val="4290294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143672" y="2204864"/>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6C815113-566A-47C9-A029-FE5F440201E3}"/>
              </a:ext>
            </a:extLst>
          </p:cNvPr>
          <p:cNvSpPr txBox="1"/>
          <p:nvPr/>
        </p:nvSpPr>
        <p:spPr>
          <a:xfrm>
            <a:off x="303375" y="4478045"/>
            <a:ext cx="11656464" cy="1446550"/>
          </a:xfrm>
          <a:prstGeom prst="rect">
            <a:avLst/>
          </a:prstGeom>
          <a:noFill/>
        </p:spPr>
        <p:txBody>
          <a:bodyPr wrap="square" rtlCol="0">
            <a:spAutoFit/>
          </a:bodyPr>
          <a:lstStyle/>
          <a:p>
            <a:pPr algn="ctr"/>
            <a:r>
              <a:rPr lang="de-CH" sz="3600" b="1" dirty="0">
                <a:solidFill>
                  <a:srgbClr val="8C195F"/>
                </a:solidFill>
                <a:latin typeface="Calibri" panose="020F0502020204030204" pitchFamily="34" charset="0"/>
                <a:cs typeface="Calibri" panose="020F0502020204030204" pitchFamily="34" charset="0"/>
              </a:rPr>
              <a:t>«All-</a:t>
            </a:r>
            <a:r>
              <a:rPr lang="de-CH" sz="3600" b="1" dirty="0" err="1">
                <a:solidFill>
                  <a:srgbClr val="8C195F"/>
                </a:solidFill>
                <a:latin typeface="Calibri" panose="020F0502020204030204" pitchFamily="34" charset="0"/>
                <a:cs typeface="Calibri" panose="020F0502020204030204" pitchFamily="34" charset="0"/>
              </a:rPr>
              <a:t>told</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the</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company</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is</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investing</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more</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than</a:t>
            </a:r>
            <a:r>
              <a:rPr lang="de-CH" sz="3600" b="1" dirty="0">
                <a:solidFill>
                  <a:srgbClr val="8C195F"/>
                </a:solidFill>
                <a:latin typeface="Calibri" panose="020F0502020204030204" pitchFamily="34" charset="0"/>
                <a:cs typeface="Calibri" panose="020F0502020204030204" pitchFamily="34" charset="0"/>
              </a:rPr>
              <a:t> $100-million in an </a:t>
            </a:r>
            <a:r>
              <a:rPr lang="de-CH" sz="3600" b="1" dirty="0" err="1">
                <a:solidFill>
                  <a:srgbClr val="8C195F"/>
                </a:solidFill>
                <a:latin typeface="Calibri" panose="020F0502020204030204" pitchFamily="34" charset="0"/>
                <a:cs typeface="Calibri" panose="020F0502020204030204" pitchFamily="34" charset="0"/>
              </a:rPr>
              <a:t>effort</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to</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become</a:t>
            </a:r>
            <a:r>
              <a:rPr lang="de-CH" sz="3600" b="1" dirty="0">
                <a:solidFill>
                  <a:srgbClr val="8C195F"/>
                </a:solidFill>
                <a:latin typeface="Calibri" panose="020F0502020204030204" pitchFamily="34" charset="0"/>
                <a:cs typeface="Calibri" panose="020F0502020204030204" pitchFamily="34" charset="0"/>
              </a:rPr>
              <a:t> a design-</a:t>
            </a:r>
            <a:r>
              <a:rPr lang="de-CH" sz="3600" b="1" dirty="0" err="1">
                <a:solidFill>
                  <a:srgbClr val="8C195F"/>
                </a:solidFill>
                <a:latin typeface="Calibri" panose="020F0502020204030204" pitchFamily="34" charset="0"/>
                <a:cs typeface="Calibri" panose="020F0502020204030204" pitchFamily="34" charset="0"/>
              </a:rPr>
              <a:t>centered</a:t>
            </a:r>
            <a:r>
              <a:rPr lang="de-CH" sz="3600" b="1" dirty="0">
                <a:solidFill>
                  <a:srgbClr val="8C195F"/>
                </a:solidFill>
                <a:latin typeface="Calibri" panose="020F0502020204030204" pitchFamily="34" charset="0"/>
                <a:cs typeface="Calibri" panose="020F0502020204030204" pitchFamily="34" charset="0"/>
              </a:rPr>
              <a:t> </a:t>
            </a:r>
            <a:r>
              <a:rPr lang="de-CH" sz="3600" b="1" dirty="0" err="1">
                <a:solidFill>
                  <a:srgbClr val="8C195F"/>
                </a:solidFill>
                <a:latin typeface="Calibri" panose="020F0502020204030204" pitchFamily="34" charset="0"/>
                <a:cs typeface="Calibri" panose="020F0502020204030204" pitchFamily="34" charset="0"/>
              </a:rPr>
              <a:t>corporation</a:t>
            </a:r>
            <a:r>
              <a:rPr lang="de-CH" sz="3600" b="1" dirty="0">
                <a:solidFill>
                  <a:srgbClr val="8C195F"/>
                </a:solidFill>
                <a:latin typeface="Calibri" panose="020F0502020204030204" pitchFamily="34" charset="0"/>
                <a:cs typeface="Calibri" panose="020F0502020204030204" pitchFamily="34" charset="0"/>
              </a:rPr>
              <a:t>.»</a:t>
            </a:r>
          </a:p>
          <a:p>
            <a:pPr algn="ctr"/>
            <a:r>
              <a:rPr lang="de-CH" sz="1600" dirty="0">
                <a:solidFill>
                  <a:schemeClr val="bg1">
                    <a:lumMod val="85000"/>
                  </a:schemeClr>
                </a:solidFill>
                <a:latin typeface="Calibri" panose="020F0502020204030204" pitchFamily="34" charset="0"/>
                <a:cs typeface="Calibri" panose="020F0502020204030204" pitchFamily="34" charset="0"/>
              </a:rPr>
              <a:t>- Liz Stinson, Wired Magazine</a:t>
            </a:r>
          </a:p>
        </p:txBody>
      </p:sp>
      <p:sp>
        <p:nvSpPr>
          <p:cNvPr id="3" name="Titel 1">
            <a:extLst>
              <a:ext uri="{FF2B5EF4-FFF2-40B4-BE49-F238E27FC236}">
                <a16:creationId xmlns:a16="http://schemas.microsoft.com/office/drawing/2014/main" id="{2EA07699-F8D7-4770-3724-FD525D6158FA}"/>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Mittlerweile verfügen alle grösseren Unternehmen, von Coca Cola bis IBM, über einen eigenen Design-</a:t>
            </a:r>
            <a:r>
              <a:rPr lang="de-CH" sz="2000" b="0" dirty="0" err="1">
                <a:solidFill>
                  <a:schemeClr val="tx1">
                    <a:lumMod val="90000"/>
                    <a:lumOff val="10000"/>
                  </a:schemeClr>
                </a:solidFill>
              </a:rPr>
              <a:t>Thinking</a:t>
            </a:r>
            <a:r>
              <a:rPr lang="de-CH" sz="2000" b="0" dirty="0">
                <a:solidFill>
                  <a:schemeClr val="tx1">
                    <a:lumMod val="90000"/>
                    <a:lumOff val="10000"/>
                  </a:schemeClr>
                </a:solidFill>
              </a:rPr>
              <a:t>-Prozess. Wie versuchen sogar die Unternehmenskultur zu einer Design-getriebenen Kultur zu transformieren, wie beispielsweise IBM.</a:t>
            </a:r>
          </a:p>
        </p:txBody>
      </p:sp>
      <p:pic>
        <p:nvPicPr>
          <p:cNvPr id="1028" name="Picture 4">
            <a:extLst>
              <a:ext uri="{FF2B5EF4-FFF2-40B4-BE49-F238E27FC236}">
                <a16:creationId xmlns:a16="http://schemas.microsoft.com/office/drawing/2014/main" id="{7D82255B-A2FD-AE03-16F7-53B9BFEE2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765" b="35405"/>
          <a:stretch/>
        </p:blipFill>
        <p:spPr bwMode="auto">
          <a:xfrm>
            <a:off x="2590366" y="2337559"/>
            <a:ext cx="6858000" cy="218288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BF43FDE4-7B82-D66D-D8FB-0B498FC23037}"/>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als Innovationsansatz</a:t>
            </a:r>
          </a:p>
        </p:txBody>
      </p:sp>
    </p:spTree>
    <p:extLst>
      <p:ext uri="{BB962C8B-B14F-4D97-AF65-F5344CB8AC3E}">
        <p14:creationId xmlns:p14="http://schemas.microsoft.com/office/powerpoint/2010/main" val="2634008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1006900" y="2401931"/>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sp>
        <p:nvSpPr>
          <p:cNvPr id="2" name="Ellipse 1">
            <a:extLst>
              <a:ext uri="{FF2B5EF4-FFF2-40B4-BE49-F238E27FC236}">
                <a16:creationId xmlns:a16="http://schemas.microsoft.com/office/drawing/2014/main" id="{53157194-2AE1-C9E6-12E0-D11806B2FF09}"/>
              </a:ext>
            </a:extLst>
          </p:cNvPr>
          <p:cNvSpPr/>
          <p:nvPr/>
        </p:nvSpPr>
        <p:spPr>
          <a:xfrm>
            <a:off x="1861280" y="1078820"/>
            <a:ext cx="3384223" cy="3384223"/>
          </a:xfrm>
          <a:prstGeom prst="ellipse">
            <a:avLst/>
          </a:prstGeom>
          <a:solidFill>
            <a:srgbClr val="8C195F">
              <a:alpha val="90000"/>
            </a:srgb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4" name="Ellipse 3">
            <a:extLst>
              <a:ext uri="{FF2B5EF4-FFF2-40B4-BE49-F238E27FC236}">
                <a16:creationId xmlns:a16="http://schemas.microsoft.com/office/drawing/2014/main" id="{AD214EFF-9DE9-913A-1F5C-D83F18DE266C}"/>
              </a:ext>
            </a:extLst>
          </p:cNvPr>
          <p:cNvSpPr/>
          <p:nvPr/>
        </p:nvSpPr>
        <p:spPr>
          <a:xfrm>
            <a:off x="474453" y="2785071"/>
            <a:ext cx="3384223" cy="3384223"/>
          </a:xfrm>
          <a:prstGeom prst="ellipse">
            <a:avLst/>
          </a:prstGeom>
          <a:solidFill>
            <a:srgbClr val="8C195F">
              <a:alpha val="90000"/>
            </a:srgb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5" name="Ellipse 4">
            <a:extLst>
              <a:ext uri="{FF2B5EF4-FFF2-40B4-BE49-F238E27FC236}">
                <a16:creationId xmlns:a16="http://schemas.microsoft.com/office/drawing/2014/main" id="{75682616-48C9-6ADD-DA37-06FB2E9487AA}"/>
              </a:ext>
            </a:extLst>
          </p:cNvPr>
          <p:cNvSpPr/>
          <p:nvPr/>
        </p:nvSpPr>
        <p:spPr>
          <a:xfrm>
            <a:off x="3211754" y="2815356"/>
            <a:ext cx="3384223" cy="3384223"/>
          </a:xfrm>
          <a:prstGeom prst="ellipse">
            <a:avLst/>
          </a:prstGeom>
          <a:solidFill>
            <a:srgbClr val="8C195F">
              <a:alpha val="90000"/>
            </a:srgb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7" name="Textfeld 6">
            <a:extLst>
              <a:ext uri="{FF2B5EF4-FFF2-40B4-BE49-F238E27FC236}">
                <a16:creationId xmlns:a16="http://schemas.microsoft.com/office/drawing/2014/main" id="{8DB798A6-5CE7-0C4F-74E5-96E54F1F4ADE}"/>
              </a:ext>
            </a:extLst>
          </p:cNvPr>
          <p:cNvSpPr txBox="1"/>
          <p:nvPr/>
        </p:nvSpPr>
        <p:spPr>
          <a:xfrm>
            <a:off x="2705242" y="1430391"/>
            <a:ext cx="1696298" cy="101566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de-CH" sz="3600" b="1" dirty="0">
                <a:solidFill>
                  <a:schemeClr val="bg1"/>
                </a:solidFill>
                <a:latin typeface="Calibri" panose="020F0502020204030204" pitchFamily="34" charset="0"/>
                <a:cs typeface="Calibri" panose="020F0502020204030204" pitchFamily="34" charset="0"/>
              </a:rPr>
              <a:t>Mensch</a:t>
            </a:r>
          </a:p>
          <a:p>
            <a:pPr algn="ctr"/>
            <a:r>
              <a:rPr lang="de-CH" sz="2400" dirty="0" err="1">
                <a:solidFill>
                  <a:schemeClr val="bg1"/>
                </a:solidFill>
                <a:latin typeface="Calibri" panose="020F0502020204030204" pitchFamily="34" charset="0"/>
                <a:cs typeface="Calibri" panose="020F0502020204030204" pitchFamily="34" charset="0"/>
              </a:rPr>
              <a:t>Desirability</a:t>
            </a:r>
            <a:endParaRPr lang="de-CH" sz="2400" dirty="0">
              <a:solidFill>
                <a:schemeClr val="bg1"/>
              </a:solidFill>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902DA40B-7464-11D7-133E-DA8950CD09DB}"/>
              </a:ext>
            </a:extLst>
          </p:cNvPr>
          <p:cNvSpPr txBox="1"/>
          <p:nvPr/>
        </p:nvSpPr>
        <p:spPr>
          <a:xfrm>
            <a:off x="568723" y="4315647"/>
            <a:ext cx="2473947" cy="101566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de-CH" sz="3600" b="1" dirty="0">
                <a:solidFill>
                  <a:schemeClr val="bg1"/>
                </a:solidFill>
                <a:latin typeface="Calibri" panose="020F0502020204030204" pitchFamily="34" charset="0"/>
                <a:cs typeface="Calibri" panose="020F0502020204030204" pitchFamily="34" charset="0"/>
              </a:rPr>
              <a:t>Technologie</a:t>
            </a:r>
          </a:p>
          <a:p>
            <a:pPr algn="ctr"/>
            <a:r>
              <a:rPr lang="de-CH" sz="2400" dirty="0" err="1">
                <a:solidFill>
                  <a:schemeClr val="bg1"/>
                </a:solidFill>
                <a:latin typeface="Calibri" panose="020F0502020204030204" pitchFamily="34" charset="0"/>
                <a:cs typeface="Calibri" panose="020F0502020204030204" pitchFamily="34" charset="0"/>
              </a:rPr>
              <a:t>Feasibility</a:t>
            </a:r>
            <a:endParaRPr lang="de-CH" sz="2400" dirty="0">
              <a:solidFill>
                <a:schemeClr val="bg1"/>
              </a:solidFill>
              <a:latin typeface="Calibri" panose="020F0502020204030204" pitchFamily="34" charset="0"/>
              <a:cs typeface="Calibri" panose="020F0502020204030204" pitchFamily="34" charset="0"/>
            </a:endParaRPr>
          </a:p>
        </p:txBody>
      </p:sp>
      <p:sp>
        <p:nvSpPr>
          <p:cNvPr id="10" name="Textfeld 9">
            <a:extLst>
              <a:ext uri="{FF2B5EF4-FFF2-40B4-BE49-F238E27FC236}">
                <a16:creationId xmlns:a16="http://schemas.microsoft.com/office/drawing/2014/main" id="{69710D5F-725B-4BD8-E281-0061C8A1F281}"/>
              </a:ext>
            </a:extLst>
          </p:cNvPr>
          <p:cNvSpPr txBox="1"/>
          <p:nvPr/>
        </p:nvSpPr>
        <p:spPr>
          <a:xfrm>
            <a:off x="4373156" y="4315647"/>
            <a:ext cx="1838965" cy="101566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de-CH" sz="3600" b="1" dirty="0">
                <a:solidFill>
                  <a:schemeClr val="bg1"/>
                </a:solidFill>
                <a:latin typeface="Calibri" panose="020F0502020204030204" pitchFamily="34" charset="0"/>
                <a:cs typeface="Calibri" panose="020F0502020204030204" pitchFamily="34" charset="0"/>
              </a:rPr>
              <a:t>Business</a:t>
            </a:r>
          </a:p>
          <a:p>
            <a:pPr algn="ctr"/>
            <a:r>
              <a:rPr lang="de-CH" sz="2400" dirty="0" err="1">
                <a:solidFill>
                  <a:schemeClr val="bg1"/>
                </a:solidFill>
                <a:latin typeface="Calibri" panose="020F0502020204030204" pitchFamily="34" charset="0"/>
                <a:cs typeface="Calibri" panose="020F0502020204030204" pitchFamily="34" charset="0"/>
              </a:rPr>
              <a:t>Viability</a:t>
            </a:r>
            <a:endParaRPr lang="de-CH" sz="2400" dirty="0">
              <a:solidFill>
                <a:schemeClr val="bg1"/>
              </a:solidFill>
              <a:latin typeface="Calibri" panose="020F0502020204030204" pitchFamily="34" charset="0"/>
              <a:cs typeface="Calibri" panose="020F0502020204030204" pitchFamily="34" charset="0"/>
            </a:endParaRPr>
          </a:p>
        </p:txBody>
      </p:sp>
      <p:sp>
        <p:nvSpPr>
          <p:cNvPr id="11" name="Textfeld 10">
            <a:extLst>
              <a:ext uri="{FF2B5EF4-FFF2-40B4-BE49-F238E27FC236}">
                <a16:creationId xmlns:a16="http://schemas.microsoft.com/office/drawing/2014/main" id="{A76A7625-A71D-929D-F7A8-C200FA3B8E4F}"/>
              </a:ext>
            </a:extLst>
          </p:cNvPr>
          <p:cNvSpPr txBox="1"/>
          <p:nvPr/>
        </p:nvSpPr>
        <p:spPr>
          <a:xfrm>
            <a:off x="3136940" y="3522203"/>
            <a:ext cx="840230" cy="92333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de-CH" b="1" dirty="0">
                <a:solidFill>
                  <a:schemeClr val="bg1"/>
                </a:solidFill>
                <a:latin typeface="Calibri" panose="020F0502020204030204" pitchFamily="34" charset="0"/>
                <a:cs typeface="Calibri" panose="020F0502020204030204" pitchFamily="34" charset="0"/>
              </a:rPr>
              <a:t>THE</a:t>
            </a:r>
          </a:p>
          <a:p>
            <a:pPr algn="ctr"/>
            <a:r>
              <a:rPr lang="de-CH" b="1" dirty="0">
                <a:solidFill>
                  <a:schemeClr val="bg1"/>
                </a:solidFill>
                <a:latin typeface="Calibri" panose="020F0502020204030204" pitchFamily="34" charset="0"/>
                <a:cs typeface="Calibri" panose="020F0502020204030204" pitchFamily="34" charset="0"/>
              </a:rPr>
              <a:t>SWEET</a:t>
            </a:r>
          </a:p>
          <a:p>
            <a:pPr algn="ctr"/>
            <a:r>
              <a:rPr lang="de-CH" b="1" dirty="0">
                <a:solidFill>
                  <a:schemeClr val="bg1"/>
                </a:solidFill>
                <a:latin typeface="Calibri" panose="020F0502020204030204" pitchFamily="34" charset="0"/>
                <a:cs typeface="Calibri" panose="020F0502020204030204" pitchFamily="34" charset="0"/>
              </a:rPr>
              <a:t>SPOT</a:t>
            </a:r>
          </a:p>
        </p:txBody>
      </p:sp>
      <p:sp>
        <p:nvSpPr>
          <p:cNvPr id="3" name="Titel 1">
            <a:extLst>
              <a:ext uri="{FF2B5EF4-FFF2-40B4-BE49-F238E27FC236}">
                <a16:creationId xmlns:a16="http://schemas.microsoft.com/office/drawing/2014/main" id="{3A4936D4-4459-5F30-7114-87DFE0DEB750}"/>
              </a:ext>
            </a:extLst>
          </p:cNvPr>
          <p:cNvSpPr txBox="1">
            <a:spLocks/>
          </p:cNvSpPr>
          <p:nvPr/>
        </p:nvSpPr>
        <p:spPr>
          <a:xfrm>
            <a:off x="6889414" y="2010852"/>
            <a:ext cx="5099389"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sucht nach Innovationen an der Schnittstelle von Mensch, Technologie und Business. Es fragt zuerst danach, was die Nutzenden wollen (</a:t>
            </a:r>
            <a:r>
              <a:rPr lang="de-CH" sz="2000" b="0" dirty="0" err="1">
                <a:solidFill>
                  <a:schemeClr val="tx1">
                    <a:lumMod val="90000"/>
                    <a:lumOff val="10000"/>
                  </a:schemeClr>
                </a:solidFill>
              </a:rPr>
              <a:t>Desirability</a:t>
            </a:r>
            <a:r>
              <a:rPr lang="de-CH" sz="2000" b="0" dirty="0">
                <a:solidFill>
                  <a:schemeClr val="tx1">
                    <a:lumMod val="90000"/>
                    <a:lumOff val="10000"/>
                  </a:schemeClr>
                </a:solidFill>
              </a:rPr>
              <a:t>), danach wie das technologisch umgesetzt werden kann (</a:t>
            </a:r>
            <a:r>
              <a:rPr lang="de-CH" sz="2000" b="0" dirty="0" err="1">
                <a:solidFill>
                  <a:schemeClr val="tx1">
                    <a:lumMod val="90000"/>
                    <a:lumOff val="10000"/>
                  </a:schemeClr>
                </a:solidFill>
              </a:rPr>
              <a:t>Feasibility</a:t>
            </a:r>
            <a:r>
              <a:rPr lang="de-CH" sz="2000" b="0" dirty="0">
                <a:solidFill>
                  <a:schemeClr val="tx1">
                    <a:lumMod val="90000"/>
                    <a:lumOff val="10000"/>
                  </a:schemeClr>
                </a:solidFill>
              </a:rPr>
              <a:t>) und schliesslich wie das wirtschaftlich gangbar gestaltet werden kann (</a:t>
            </a:r>
            <a:r>
              <a:rPr lang="de-CH" sz="2000" b="0" dirty="0" err="1">
                <a:solidFill>
                  <a:schemeClr val="tx1">
                    <a:lumMod val="90000"/>
                    <a:lumOff val="10000"/>
                  </a:schemeClr>
                </a:solidFill>
              </a:rPr>
              <a:t>Viability</a:t>
            </a:r>
            <a:r>
              <a:rPr lang="de-CH" sz="2000" b="0" dirty="0">
                <a:solidFill>
                  <a:schemeClr val="tx1">
                    <a:lumMod val="90000"/>
                    <a:lumOff val="10000"/>
                  </a:schemeClr>
                </a:solidFill>
              </a:rPr>
              <a:t>). </a:t>
            </a:r>
          </a:p>
        </p:txBody>
      </p:sp>
      <p:sp>
        <p:nvSpPr>
          <p:cNvPr id="8" name="Titel 1">
            <a:extLst>
              <a:ext uri="{FF2B5EF4-FFF2-40B4-BE49-F238E27FC236}">
                <a16:creationId xmlns:a16="http://schemas.microsoft.com/office/drawing/2014/main" id="{1D929D5B-EFA5-D0B6-89A6-3F331E3E8EB7}"/>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als Innovationsansatz</a:t>
            </a:r>
          </a:p>
        </p:txBody>
      </p:sp>
    </p:spTree>
    <p:extLst>
      <p:ext uri="{BB962C8B-B14F-4D97-AF65-F5344CB8AC3E}">
        <p14:creationId xmlns:p14="http://schemas.microsoft.com/office/powerpoint/2010/main" val="300116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A21E6-2046-51B4-9545-CF4DBE005050}"/>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1F83CA47-6052-9D77-684C-9338AE3787C3}"/>
              </a:ext>
            </a:extLst>
          </p:cNvPr>
          <p:cNvSpPr txBox="1">
            <a:spLocks/>
          </p:cNvSpPr>
          <p:nvPr/>
        </p:nvSpPr>
        <p:spPr>
          <a:xfrm>
            <a:off x="1006900" y="2401931"/>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BBCCAF7D-3C9E-22CC-002F-A695EB315C8D}"/>
              </a:ext>
            </a:extLst>
          </p:cNvPr>
          <p:cNvSpPr txBox="1">
            <a:spLocks/>
          </p:cNvSpPr>
          <p:nvPr/>
        </p:nvSpPr>
        <p:spPr>
          <a:xfrm>
            <a:off x="6889414" y="2010852"/>
            <a:ext cx="4660435"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Aktuell findet sich häufig auch eine Erweiterung des Ansatzes, welche das Mitdenken der ökologischen, ökonomischen und sozialen Nachhaltigkeit integriert (Triple Bottom Line).</a:t>
            </a:r>
          </a:p>
        </p:txBody>
      </p:sp>
      <p:sp>
        <p:nvSpPr>
          <p:cNvPr id="8" name="Titel 1">
            <a:extLst>
              <a:ext uri="{FF2B5EF4-FFF2-40B4-BE49-F238E27FC236}">
                <a16:creationId xmlns:a16="http://schemas.microsoft.com/office/drawing/2014/main" id="{8C4F03E2-8D81-C309-585D-758CCAB2A359}"/>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als Innovationsansatz</a:t>
            </a:r>
          </a:p>
        </p:txBody>
      </p:sp>
      <p:pic>
        <p:nvPicPr>
          <p:cNvPr id="5122" name="Picture 2" descr="Design Thinking Framework, Innovation &amp; Methodology – IDEO U">
            <a:extLst>
              <a:ext uri="{FF2B5EF4-FFF2-40B4-BE49-F238E27FC236}">
                <a16:creationId xmlns:a16="http://schemas.microsoft.com/office/drawing/2014/main" id="{184F24B9-1383-70F6-714B-737BE393E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59" t="10267" r="17592" b="7185"/>
          <a:stretch/>
        </p:blipFill>
        <p:spPr bwMode="auto">
          <a:xfrm>
            <a:off x="1098615" y="1349405"/>
            <a:ext cx="5701056" cy="475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00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E12BFF4-D370-4C4A-8831-F8728B1E0F7A}"/>
              </a:ext>
            </a:extLst>
          </p:cNvPr>
          <p:cNvPicPr>
            <a:picLocks noChangeAspect="1"/>
          </p:cNvPicPr>
          <p:nvPr/>
        </p:nvPicPr>
        <p:blipFill>
          <a:blip r:embed="rId3"/>
          <a:srcRect b="10848"/>
          <a:stretch/>
        </p:blipFill>
        <p:spPr>
          <a:xfrm>
            <a:off x="0" y="1938983"/>
            <a:ext cx="12140556" cy="4248754"/>
          </a:xfrm>
          <a:prstGeom prst="rect">
            <a:avLst/>
          </a:prstGeom>
        </p:spPr>
      </p:pic>
      <p:sp>
        <p:nvSpPr>
          <p:cNvPr id="3" name="Ellipse 2">
            <a:extLst>
              <a:ext uri="{FF2B5EF4-FFF2-40B4-BE49-F238E27FC236}">
                <a16:creationId xmlns:a16="http://schemas.microsoft.com/office/drawing/2014/main" id="{14D66A6D-E0FC-8F71-7B1B-9E497FA6DECB}"/>
              </a:ext>
            </a:extLst>
          </p:cNvPr>
          <p:cNvSpPr/>
          <p:nvPr/>
        </p:nvSpPr>
        <p:spPr>
          <a:xfrm>
            <a:off x="583882" y="3463579"/>
            <a:ext cx="1661138" cy="1661138"/>
          </a:xfrm>
          <a:prstGeom prst="ellipse">
            <a:avLst/>
          </a:prstGeom>
          <a:solidFill>
            <a:srgbClr val="8C195F"/>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5" name="Ellipse 4">
            <a:extLst>
              <a:ext uri="{FF2B5EF4-FFF2-40B4-BE49-F238E27FC236}">
                <a16:creationId xmlns:a16="http://schemas.microsoft.com/office/drawing/2014/main" id="{CB1A9BC2-7FED-5C67-F0EE-A83C3A965E72}"/>
              </a:ext>
            </a:extLst>
          </p:cNvPr>
          <p:cNvSpPr/>
          <p:nvPr/>
        </p:nvSpPr>
        <p:spPr>
          <a:xfrm>
            <a:off x="2441159" y="3463579"/>
            <a:ext cx="1661138" cy="1661138"/>
          </a:xfrm>
          <a:prstGeom prst="ellipse">
            <a:avLst/>
          </a:prstGeom>
          <a:solidFill>
            <a:srgbClr val="8C195F"/>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3" name="Ellipse 12">
            <a:extLst>
              <a:ext uri="{FF2B5EF4-FFF2-40B4-BE49-F238E27FC236}">
                <a16:creationId xmlns:a16="http://schemas.microsoft.com/office/drawing/2014/main" id="{355F43F8-4328-156A-6085-C5242F9E88FA}"/>
              </a:ext>
            </a:extLst>
          </p:cNvPr>
          <p:cNvSpPr/>
          <p:nvPr/>
        </p:nvSpPr>
        <p:spPr>
          <a:xfrm>
            <a:off x="4356577" y="3461734"/>
            <a:ext cx="1661138" cy="1661138"/>
          </a:xfrm>
          <a:prstGeom prst="ellipse">
            <a:avLst/>
          </a:prstGeom>
          <a:solidFill>
            <a:srgbClr val="8C195F"/>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4" name="Ellipse 13">
            <a:extLst>
              <a:ext uri="{FF2B5EF4-FFF2-40B4-BE49-F238E27FC236}">
                <a16:creationId xmlns:a16="http://schemas.microsoft.com/office/drawing/2014/main" id="{5EF7EA7C-A8BE-4996-F6B5-1BC0AB10F140}"/>
              </a:ext>
            </a:extLst>
          </p:cNvPr>
          <p:cNvSpPr/>
          <p:nvPr/>
        </p:nvSpPr>
        <p:spPr>
          <a:xfrm>
            <a:off x="6262586" y="3431586"/>
            <a:ext cx="1661138" cy="1661138"/>
          </a:xfrm>
          <a:prstGeom prst="ellipse">
            <a:avLst/>
          </a:prstGeom>
          <a:solidFill>
            <a:srgbClr val="8C195F"/>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5" name="Ellipse 14">
            <a:extLst>
              <a:ext uri="{FF2B5EF4-FFF2-40B4-BE49-F238E27FC236}">
                <a16:creationId xmlns:a16="http://schemas.microsoft.com/office/drawing/2014/main" id="{6842FAB0-A9DE-8775-1D54-B7C5A924FFCB}"/>
              </a:ext>
            </a:extLst>
          </p:cNvPr>
          <p:cNvSpPr/>
          <p:nvPr/>
        </p:nvSpPr>
        <p:spPr>
          <a:xfrm>
            <a:off x="8096467" y="3431586"/>
            <a:ext cx="1661138" cy="1661138"/>
          </a:xfrm>
          <a:prstGeom prst="ellipse">
            <a:avLst/>
          </a:prstGeom>
          <a:solidFill>
            <a:srgbClr val="8C195F"/>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6" name="Ellipse 15">
            <a:extLst>
              <a:ext uri="{FF2B5EF4-FFF2-40B4-BE49-F238E27FC236}">
                <a16:creationId xmlns:a16="http://schemas.microsoft.com/office/drawing/2014/main" id="{81CB4938-AAD3-6FAF-D01C-FFEE619C637C}"/>
              </a:ext>
            </a:extLst>
          </p:cNvPr>
          <p:cNvSpPr/>
          <p:nvPr/>
        </p:nvSpPr>
        <p:spPr>
          <a:xfrm>
            <a:off x="9961519" y="3419043"/>
            <a:ext cx="1661138" cy="1661138"/>
          </a:xfrm>
          <a:prstGeom prst="ellipse">
            <a:avLst/>
          </a:prstGeom>
          <a:solidFill>
            <a:srgbClr val="8C195F"/>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6" name="Titel 1"/>
          <p:cNvSpPr txBox="1">
            <a:spLocks/>
          </p:cNvSpPr>
          <p:nvPr/>
        </p:nvSpPr>
        <p:spPr>
          <a:xfrm>
            <a:off x="3083428" y="3323450"/>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sp>
        <p:nvSpPr>
          <p:cNvPr id="7" name="Textfeld 6">
            <a:extLst>
              <a:ext uri="{FF2B5EF4-FFF2-40B4-BE49-F238E27FC236}">
                <a16:creationId xmlns:a16="http://schemas.microsoft.com/office/drawing/2014/main" id="{3AE0D7F7-E360-4EF9-ABAC-CFBC6472EE85}"/>
              </a:ext>
            </a:extLst>
          </p:cNvPr>
          <p:cNvSpPr txBox="1"/>
          <p:nvPr/>
        </p:nvSpPr>
        <p:spPr>
          <a:xfrm>
            <a:off x="423343" y="3937901"/>
            <a:ext cx="1931350" cy="738664"/>
          </a:xfrm>
          <a:prstGeom prst="rect">
            <a:avLst/>
          </a:prstGeom>
          <a:noFill/>
          <a:effectLst>
            <a:outerShdw blurRad="50800" dist="38100" dir="2700000" algn="tl" rotWithShape="0">
              <a:prstClr val="black">
                <a:alpha val="20000"/>
              </a:prstClr>
            </a:outerShdw>
          </a:effectLst>
        </p:spPr>
        <p:txBody>
          <a:bodyPr wrap="square" rtlCol="0">
            <a:spAutoFit/>
          </a:bodyPr>
          <a:lstStyle/>
          <a:p>
            <a:pPr algn="ctr"/>
            <a:r>
              <a:rPr lang="de-CH" dirty="0">
                <a:solidFill>
                  <a:schemeClr val="bg1"/>
                </a:solidFill>
                <a:latin typeface="Calibri" panose="020F0502020204030204" pitchFamily="34" charset="0"/>
                <a:cs typeface="Calibri" panose="020F0502020204030204" pitchFamily="34" charset="0"/>
              </a:rPr>
              <a:t>User</a:t>
            </a:r>
            <a:r>
              <a:rPr lang="de-CH" sz="2100" b="1" dirty="0">
                <a:solidFill>
                  <a:schemeClr val="bg1"/>
                </a:solidFill>
                <a:latin typeface="Calibri" panose="020F0502020204030204" pitchFamily="34" charset="0"/>
                <a:cs typeface="Calibri" panose="020F0502020204030204" pitchFamily="34" charset="0"/>
              </a:rPr>
              <a:t> </a:t>
            </a:r>
          </a:p>
          <a:p>
            <a:pPr algn="ctr"/>
            <a:r>
              <a:rPr lang="de-CH" sz="2100" b="1" dirty="0">
                <a:solidFill>
                  <a:schemeClr val="bg1"/>
                </a:solidFill>
                <a:latin typeface="Calibri" panose="020F0502020204030204" pitchFamily="34" charset="0"/>
                <a:cs typeface="Calibri" panose="020F0502020204030204" pitchFamily="34" charset="0"/>
              </a:rPr>
              <a:t>verstehen</a:t>
            </a:r>
          </a:p>
        </p:txBody>
      </p:sp>
      <p:sp>
        <p:nvSpPr>
          <p:cNvPr id="8" name="Textfeld 7">
            <a:extLst>
              <a:ext uri="{FF2B5EF4-FFF2-40B4-BE49-F238E27FC236}">
                <a16:creationId xmlns:a16="http://schemas.microsoft.com/office/drawing/2014/main" id="{C3B482E7-4AD0-4984-A3DB-B65323E84CCD}"/>
              </a:ext>
            </a:extLst>
          </p:cNvPr>
          <p:cNvSpPr txBox="1"/>
          <p:nvPr/>
        </p:nvSpPr>
        <p:spPr>
          <a:xfrm>
            <a:off x="2331156" y="3937900"/>
            <a:ext cx="1931350" cy="692497"/>
          </a:xfrm>
          <a:prstGeom prst="rect">
            <a:avLst/>
          </a:prstGeom>
          <a:noFill/>
          <a:effectLst>
            <a:outerShdw blurRad="50800" dist="38100" dir="2700000" algn="tl" rotWithShape="0">
              <a:prstClr val="black">
                <a:alpha val="20000"/>
              </a:prstClr>
            </a:outerShdw>
          </a:effectLst>
        </p:spPr>
        <p:txBody>
          <a:bodyPr wrap="square" rtlCol="0">
            <a:spAutoFit/>
          </a:bodyPr>
          <a:lstStyle/>
          <a:p>
            <a:pPr algn="ctr"/>
            <a:r>
              <a:rPr lang="de-CH" dirty="0">
                <a:solidFill>
                  <a:schemeClr val="bg1"/>
                </a:solidFill>
                <a:latin typeface="Calibri" panose="020F0502020204030204" pitchFamily="34" charset="0"/>
                <a:cs typeface="Calibri" panose="020F0502020204030204" pitchFamily="34" charset="0"/>
              </a:rPr>
              <a:t>Verhalten</a:t>
            </a:r>
            <a:r>
              <a:rPr lang="de-CH" b="1" dirty="0">
                <a:solidFill>
                  <a:schemeClr val="bg1"/>
                </a:solidFill>
                <a:latin typeface="Calibri" panose="020F0502020204030204" pitchFamily="34" charset="0"/>
                <a:cs typeface="Calibri" panose="020F0502020204030204" pitchFamily="34" charset="0"/>
              </a:rPr>
              <a:t> </a:t>
            </a:r>
          </a:p>
          <a:p>
            <a:pPr algn="ctr"/>
            <a:r>
              <a:rPr lang="de-CH" sz="2100" b="1" dirty="0">
                <a:solidFill>
                  <a:schemeClr val="bg1"/>
                </a:solidFill>
                <a:latin typeface="Calibri" panose="020F0502020204030204" pitchFamily="34" charset="0"/>
                <a:cs typeface="Calibri" panose="020F0502020204030204" pitchFamily="34" charset="0"/>
              </a:rPr>
              <a:t>beobachten</a:t>
            </a:r>
          </a:p>
        </p:txBody>
      </p:sp>
      <p:sp>
        <p:nvSpPr>
          <p:cNvPr id="9" name="Textfeld 8">
            <a:extLst>
              <a:ext uri="{FF2B5EF4-FFF2-40B4-BE49-F238E27FC236}">
                <a16:creationId xmlns:a16="http://schemas.microsoft.com/office/drawing/2014/main" id="{265623BC-689E-44D5-B348-284A709FD95A}"/>
              </a:ext>
            </a:extLst>
          </p:cNvPr>
          <p:cNvSpPr txBox="1"/>
          <p:nvPr/>
        </p:nvSpPr>
        <p:spPr>
          <a:xfrm>
            <a:off x="4243652" y="3937899"/>
            <a:ext cx="1931350" cy="738664"/>
          </a:xfrm>
          <a:prstGeom prst="rect">
            <a:avLst/>
          </a:prstGeom>
          <a:noFill/>
          <a:effectLst>
            <a:outerShdw blurRad="50800" dist="38100" dir="2700000" algn="tl" rotWithShape="0">
              <a:prstClr val="black">
                <a:alpha val="20000"/>
              </a:prstClr>
            </a:outerShdw>
          </a:effectLst>
        </p:spPr>
        <p:txBody>
          <a:bodyPr wrap="square" rtlCol="0">
            <a:spAutoFit/>
          </a:bodyPr>
          <a:lstStyle/>
          <a:p>
            <a:pPr algn="ctr"/>
            <a:r>
              <a:rPr lang="de-CH" dirty="0">
                <a:solidFill>
                  <a:schemeClr val="bg1"/>
                </a:solidFill>
                <a:latin typeface="Calibri" panose="020F0502020204030204" pitchFamily="34" charset="0"/>
                <a:cs typeface="Calibri" panose="020F0502020204030204" pitchFamily="34" charset="0"/>
              </a:rPr>
              <a:t>Sichtweise</a:t>
            </a:r>
            <a:r>
              <a:rPr lang="de-CH" sz="2100" b="1" dirty="0">
                <a:solidFill>
                  <a:schemeClr val="bg1"/>
                </a:solidFill>
                <a:latin typeface="Calibri" panose="020F0502020204030204" pitchFamily="34" charset="0"/>
                <a:cs typeface="Calibri" panose="020F0502020204030204" pitchFamily="34" charset="0"/>
              </a:rPr>
              <a:t> </a:t>
            </a:r>
          </a:p>
          <a:p>
            <a:pPr algn="ctr"/>
            <a:r>
              <a:rPr lang="de-CH" sz="2100" b="1" dirty="0">
                <a:solidFill>
                  <a:schemeClr val="bg1"/>
                </a:solidFill>
                <a:latin typeface="Calibri" panose="020F0502020204030204" pitchFamily="34" charset="0"/>
                <a:cs typeface="Calibri" panose="020F0502020204030204" pitchFamily="34" charset="0"/>
              </a:rPr>
              <a:t>definieren</a:t>
            </a:r>
          </a:p>
        </p:txBody>
      </p:sp>
      <p:sp>
        <p:nvSpPr>
          <p:cNvPr id="10" name="Textfeld 9">
            <a:extLst>
              <a:ext uri="{FF2B5EF4-FFF2-40B4-BE49-F238E27FC236}">
                <a16:creationId xmlns:a16="http://schemas.microsoft.com/office/drawing/2014/main" id="{531F490B-43C7-4CE8-A478-B604AE1B8A2A}"/>
              </a:ext>
            </a:extLst>
          </p:cNvPr>
          <p:cNvSpPr txBox="1"/>
          <p:nvPr/>
        </p:nvSpPr>
        <p:spPr>
          <a:xfrm>
            <a:off x="6097678" y="3937898"/>
            <a:ext cx="1931350" cy="738664"/>
          </a:xfrm>
          <a:prstGeom prst="rect">
            <a:avLst/>
          </a:prstGeom>
          <a:noFill/>
          <a:effectLst>
            <a:outerShdw blurRad="50800" dist="38100" dir="2700000" algn="tl" rotWithShape="0">
              <a:prstClr val="black">
                <a:alpha val="20000"/>
              </a:prstClr>
            </a:outerShdw>
          </a:effectLst>
        </p:spPr>
        <p:txBody>
          <a:bodyPr wrap="square" rtlCol="0">
            <a:spAutoFit/>
          </a:bodyPr>
          <a:lstStyle/>
          <a:p>
            <a:pPr algn="ctr"/>
            <a:r>
              <a:rPr lang="de-CH" dirty="0">
                <a:solidFill>
                  <a:schemeClr val="bg1"/>
                </a:solidFill>
                <a:latin typeface="Calibri" panose="020F0502020204030204" pitchFamily="34" charset="0"/>
                <a:cs typeface="Calibri" panose="020F0502020204030204" pitchFamily="34" charset="0"/>
              </a:rPr>
              <a:t>Ideen</a:t>
            </a:r>
            <a:r>
              <a:rPr lang="de-CH" sz="2100" b="1" dirty="0">
                <a:solidFill>
                  <a:schemeClr val="bg1"/>
                </a:solidFill>
                <a:latin typeface="Calibri" panose="020F0502020204030204" pitchFamily="34" charset="0"/>
                <a:cs typeface="Calibri" panose="020F0502020204030204" pitchFamily="34" charset="0"/>
              </a:rPr>
              <a:t> </a:t>
            </a:r>
          </a:p>
          <a:p>
            <a:pPr algn="ctr"/>
            <a:r>
              <a:rPr lang="de-CH" sz="2100" b="1" dirty="0">
                <a:solidFill>
                  <a:schemeClr val="bg1"/>
                </a:solidFill>
                <a:latin typeface="Calibri" panose="020F0502020204030204" pitchFamily="34" charset="0"/>
                <a:cs typeface="Calibri" panose="020F0502020204030204" pitchFamily="34" charset="0"/>
              </a:rPr>
              <a:t>generieren</a:t>
            </a:r>
          </a:p>
        </p:txBody>
      </p:sp>
      <p:sp>
        <p:nvSpPr>
          <p:cNvPr id="11" name="Textfeld 10">
            <a:extLst>
              <a:ext uri="{FF2B5EF4-FFF2-40B4-BE49-F238E27FC236}">
                <a16:creationId xmlns:a16="http://schemas.microsoft.com/office/drawing/2014/main" id="{68336812-2CF7-4821-9F25-3D1C076CB7AD}"/>
              </a:ext>
            </a:extLst>
          </p:cNvPr>
          <p:cNvSpPr txBox="1"/>
          <p:nvPr/>
        </p:nvSpPr>
        <p:spPr>
          <a:xfrm>
            <a:off x="7932850" y="3937898"/>
            <a:ext cx="1931350" cy="692497"/>
          </a:xfrm>
          <a:prstGeom prst="rect">
            <a:avLst/>
          </a:prstGeom>
          <a:noFill/>
          <a:effectLst>
            <a:outerShdw blurRad="50800" dist="38100" dir="2700000" algn="tl" rotWithShape="0">
              <a:prstClr val="black">
                <a:alpha val="20000"/>
              </a:prstClr>
            </a:outerShdw>
          </a:effectLst>
        </p:spPr>
        <p:txBody>
          <a:bodyPr wrap="square" rtlCol="0">
            <a:spAutoFit/>
          </a:bodyPr>
          <a:lstStyle/>
          <a:p>
            <a:pPr algn="ctr"/>
            <a:r>
              <a:rPr lang="de-CH" dirty="0">
                <a:solidFill>
                  <a:schemeClr val="bg1"/>
                </a:solidFill>
                <a:latin typeface="Calibri" panose="020F0502020204030204" pitchFamily="34" charset="0"/>
                <a:cs typeface="Calibri" panose="020F0502020204030204" pitchFamily="34" charset="0"/>
              </a:rPr>
              <a:t>Prototypen</a:t>
            </a:r>
            <a:endParaRPr lang="de-CH" b="1" dirty="0">
              <a:solidFill>
                <a:schemeClr val="bg1"/>
              </a:solidFill>
              <a:latin typeface="Calibri" panose="020F0502020204030204" pitchFamily="34" charset="0"/>
              <a:cs typeface="Calibri" panose="020F0502020204030204" pitchFamily="34" charset="0"/>
            </a:endParaRPr>
          </a:p>
          <a:p>
            <a:pPr algn="ctr"/>
            <a:r>
              <a:rPr lang="de-CH" sz="2100" b="1" dirty="0">
                <a:solidFill>
                  <a:schemeClr val="bg1"/>
                </a:solidFill>
                <a:latin typeface="Calibri" panose="020F0502020204030204" pitchFamily="34" charset="0"/>
                <a:cs typeface="Calibri" panose="020F0502020204030204" pitchFamily="34" charset="0"/>
              </a:rPr>
              <a:t>entwickeln</a:t>
            </a:r>
          </a:p>
        </p:txBody>
      </p:sp>
      <p:sp>
        <p:nvSpPr>
          <p:cNvPr id="12" name="Textfeld 11">
            <a:extLst>
              <a:ext uri="{FF2B5EF4-FFF2-40B4-BE49-F238E27FC236}">
                <a16:creationId xmlns:a16="http://schemas.microsoft.com/office/drawing/2014/main" id="{E5073699-C064-4BD7-86B8-8D6012D9589D}"/>
              </a:ext>
            </a:extLst>
          </p:cNvPr>
          <p:cNvSpPr txBox="1"/>
          <p:nvPr/>
        </p:nvSpPr>
        <p:spPr>
          <a:xfrm>
            <a:off x="9832864" y="3937898"/>
            <a:ext cx="1931350" cy="692497"/>
          </a:xfrm>
          <a:prstGeom prst="rect">
            <a:avLst/>
          </a:prstGeom>
          <a:noFill/>
          <a:effectLst>
            <a:outerShdw blurRad="50800" dist="38100" dir="2700000" algn="tl" rotWithShape="0">
              <a:prstClr val="black">
                <a:alpha val="20000"/>
              </a:prstClr>
            </a:outerShdw>
          </a:effectLst>
        </p:spPr>
        <p:txBody>
          <a:bodyPr wrap="square" rtlCol="0">
            <a:spAutoFit/>
          </a:bodyPr>
          <a:lstStyle/>
          <a:p>
            <a:pPr algn="ctr"/>
            <a:r>
              <a:rPr lang="de-CH" dirty="0">
                <a:solidFill>
                  <a:schemeClr val="bg1"/>
                </a:solidFill>
                <a:latin typeface="Calibri" panose="020F0502020204030204" pitchFamily="34" charset="0"/>
                <a:cs typeface="Calibri" panose="020F0502020204030204" pitchFamily="34" charset="0"/>
              </a:rPr>
              <a:t>Lösungen</a:t>
            </a:r>
            <a:endParaRPr lang="de-CH" b="1" dirty="0">
              <a:solidFill>
                <a:schemeClr val="bg1"/>
              </a:solidFill>
              <a:latin typeface="Calibri" panose="020F0502020204030204" pitchFamily="34" charset="0"/>
              <a:cs typeface="Calibri" panose="020F0502020204030204" pitchFamily="34" charset="0"/>
            </a:endParaRPr>
          </a:p>
          <a:p>
            <a:pPr algn="ctr"/>
            <a:r>
              <a:rPr lang="de-CH" sz="2100" b="1" dirty="0">
                <a:solidFill>
                  <a:schemeClr val="bg1"/>
                </a:solidFill>
                <a:latin typeface="Calibri" panose="020F0502020204030204" pitchFamily="34" charset="0"/>
                <a:cs typeface="Calibri" panose="020F0502020204030204" pitchFamily="34" charset="0"/>
              </a:rPr>
              <a:t>testen</a:t>
            </a:r>
          </a:p>
        </p:txBody>
      </p:sp>
      <p:sp>
        <p:nvSpPr>
          <p:cNvPr id="2" name="Titel 1">
            <a:extLst>
              <a:ext uri="{FF2B5EF4-FFF2-40B4-BE49-F238E27FC236}">
                <a16:creationId xmlns:a16="http://schemas.microsoft.com/office/drawing/2014/main" id="{83D88B71-2583-54ED-2625-BA5F299ADE66}"/>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als Innovationsansatz</a:t>
            </a:r>
          </a:p>
        </p:txBody>
      </p:sp>
      <p:sp>
        <p:nvSpPr>
          <p:cNvPr id="17" name="Titel 1">
            <a:extLst>
              <a:ext uri="{FF2B5EF4-FFF2-40B4-BE49-F238E27FC236}">
                <a16:creationId xmlns:a16="http://schemas.microsoft.com/office/drawing/2014/main" id="{27152739-645E-E233-E9ED-AA1CF3CAA70C}"/>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Klassischerweise finden sich sechs Phasen entlang des 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-Ansatzes (verstehen, beobachten, definieren, generieren, </a:t>
            </a:r>
            <a:r>
              <a:rPr lang="de-CH" sz="2000" b="0" dirty="0" err="1">
                <a:solidFill>
                  <a:schemeClr val="tx1">
                    <a:lumMod val="90000"/>
                    <a:lumOff val="10000"/>
                  </a:schemeClr>
                </a:solidFill>
              </a:rPr>
              <a:t>prototypen</a:t>
            </a:r>
            <a:r>
              <a:rPr lang="de-CH" sz="2000" b="0" dirty="0">
                <a:solidFill>
                  <a:schemeClr val="tx1">
                    <a:lumMod val="90000"/>
                    <a:lumOff val="10000"/>
                  </a:schemeClr>
                </a:solidFill>
              </a:rPr>
              <a:t> und testen), wobei die einzelnen Phasen nicht abgeschlossen werden, sondern offen bleiben für Erkenntnisse, die während des Prozesses generiert werden und das nochmalige Durchlaufen einer vorhergehenden Phase nötig machen. </a:t>
            </a:r>
          </a:p>
        </p:txBody>
      </p:sp>
    </p:spTree>
    <p:extLst>
      <p:ext uri="{BB962C8B-B14F-4D97-AF65-F5344CB8AC3E}">
        <p14:creationId xmlns:p14="http://schemas.microsoft.com/office/powerpoint/2010/main" val="143365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0697-481F-942E-167E-9D7E25F1EC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5A16EA-4076-C29C-1857-5BA119588D0D}"/>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als Innovationsansatz</a:t>
            </a:r>
          </a:p>
        </p:txBody>
      </p:sp>
      <p:sp>
        <p:nvSpPr>
          <p:cNvPr id="17" name="Titel 1">
            <a:extLst>
              <a:ext uri="{FF2B5EF4-FFF2-40B4-BE49-F238E27FC236}">
                <a16:creationId xmlns:a16="http://schemas.microsoft.com/office/drawing/2014/main" id="{FEC2F197-464C-E5CA-F174-91B2AD67A98C}"/>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In der Praxis finden sich aber häufig angepasste beziehungsweise weiterentwickelte Prozessabläufe, welche beispielsweise einzelnen Aspekten wie der Inspirationsfindung oder dem überzeugenden Präsentieren der Lösungen mehr Raum zugestehen (z.B. IDEO 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a:t>
            </a:r>
            <a:r>
              <a:rPr lang="de-CH" sz="2000" b="0" dirty="0" err="1">
                <a:solidFill>
                  <a:schemeClr val="tx1">
                    <a:lumMod val="90000"/>
                    <a:lumOff val="10000"/>
                  </a:schemeClr>
                </a:solidFill>
              </a:rPr>
              <a:t>Process</a:t>
            </a:r>
            <a:r>
              <a:rPr lang="de-CH" sz="2000" b="0" dirty="0">
                <a:solidFill>
                  <a:schemeClr val="tx1">
                    <a:lumMod val="90000"/>
                    <a:lumOff val="10000"/>
                  </a:schemeClr>
                </a:solidFill>
              </a:rPr>
              <a:t>). </a:t>
            </a:r>
          </a:p>
        </p:txBody>
      </p:sp>
      <p:pic>
        <p:nvPicPr>
          <p:cNvPr id="18" name="Picture 2">
            <a:extLst>
              <a:ext uri="{FF2B5EF4-FFF2-40B4-BE49-F238E27FC236}">
                <a16:creationId xmlns:a16="http://schemas.microsoft.com/office/drawing/2014/main" id="{0E02721C-7027-AA72-A3BB-7D3A456A61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30" b="12060"/>
          <a:stretch/>
        </p:blipFill>
        <p:spPr bwMode="auto">
          <a:xfrm>
            <a:off x="1819921" y="2281561"/>
            <a:ext cx="8250315" cy="385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37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159352" y="3630073"/>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789F29CF-5F0D-5B0A-A611-52D3FA096169}"/>
              </a:ext>
            </a:extLst>
          </p:cNvPr>
          <p:cNvSpPr txBox="1"/>
          <p:nvPr/>
        </p:nvSpPr>
        <p:spPr>
          <a:xfrm>
            <a:off x="2617492" y="1656592"/>
            <a:ext cx="6425329"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CH" sz="4400" b="1" dirty="0">
                <a:solidFill>
                  <a:srgbClr val="8C195F"/>
                </a:solidFill>
                <a:latin typeface="Calibri" panose="020F0502020204030204" pitchFamily="34" charset="0"/>
                <a:cs typeface="Calibri" panose="020F0502020204030204" pitchFamily="34" charset="0"/>
              </a:rPr>
              <a:t>Design </a:t>
            </a:r>
            <a:r>
              <a:rPr lang="de-CH" sz="4400" b="1" dirty="0" err="1">
                <a:solidFill>
                  <a:srgbClr val="8C195F"/>
                </a:solidFill>
                <a:latin typeface="Calibri" panose="020F0502020204030204" pitchFamily="34" charset="0"/>
                <a:cs typeface="Calibri" panose="020F0502020204030204" pitchFamily="34" charset="0"/>
              </a:rPr>
              <a:t>Thinking</a:t>
            </a:r>
            <a:r>
              <a:rPr lang="de-CH" sz="4400" b="1" dirty="0">
                <a:solidFill>
                  <a:srgbClr val="8C195F"/>
                </a:solidFill>
                <a:latin typeface="Calibri" panose="020F0502020204030204" pitchFamily="34" charset="0"/>
                <a:cs typeface="Calibri" panose="020F0502020204030204" pitchFamily="34" charset="0"/>
              </a:rPr>
              <a:t> Mindset</a:t>
            </a:r>
          </a:p>
        </p:txBody>
      </p:sp>
      <p:sp>
        <p:nvSpPr>
          <p:cNvPr id="7" name="Textfeld 6">
            <a:extLst>
              <a:ext uri="{FF2B5EF4-FFF2-40B4-BE49-F238E27FC236}">
                <a16:creationId xmlns:a16="http://schemas.microsoft.com/office/drawing/2014/main" id="{01E7C52E-BD3F-E0DE-D333-D03AD3D51FCA}"/>
              </a:ext>
            </a:extLst>
          </p:cNvPr>
          <p:cNvSpPr txBox="1"/>
          <p:nvPr/>
        </p:nvSpPr>
        <p:spPr>
          <a:xfrm>
            <a:off x="6096000" y="2668954"/>
            <a:ext cx="5680134" cy="523220"/>
          </a:xfrm>
          <a:prstGeom prst="rect">
            <a:avLst/>
          </a:prstGeom>
          <a:noFill/>
          <a:effectLst>
            <a:outerShdw blurRad="50800" dist="38100" dir="2700000" algn="tl" rotWithShape="0">
              <a:prstClr val="black">
                <a:alpha val="10000"/>
              </a:prstClr>
            </a:outerShdw>
          </a:effectLst>
        </p:spPr>
        <p:txBody>
          <a:bodyPr wrap="square" rtlCol="0">
            <a:spAutoFit/>
          </a:bodyPr>
          <a:lstStyle/>
          <a:p>
            <a:pPr algn="ctr"/>
            <a:r>
              <a:rPr lang="de-CH" sz="2800" dirty="0">
                <a:solidFill>
                  <a:srgbClr val="8C195F"/>
                </a:solidFill>
                <a:latin typeface="Calibri" panose="020F0502020204030204" pitchFamily="34" charset="0"/>
                <a:cs typeface="Calibri" panose="020F0502020204030204" pitchFamily="34" charset="0"/>
              </a:rPr>
              <a:t>Mensch-zentriert</a:t>
            </a:r>
          </a:p>
        </p:txBody>
      </p:sp>
      <p:sp>
        <p:nvSpPr>
          <p:cNvPr id="8" name="Textfeld 7">
            <a:extLst>
              <a:ext uri="{FF2B5EF4-FFF2-40B4-BE49-F238E27FC236}">
                <a16:creationId xmlns:a16="http://schemas.microsoft.com/office/drawing/2014/main" id="{1A6C5712-EECB-6CFE-DDB2-280C3F4BADCA}"/>
              </a:ext>
            </a:extLst>
          </p:cNvPr>
          <p:cNvSpPr txBox="1"/>
          <p:nvPr/>
        </p:nvSpPr>
        <p:spPr>
          <a:xfrm>
            <a:off x="6843202" y="4267392"/>
            <a:ext cx="5680134" cy="523220"/>
          </a:xfrm>
          <a:prstGeom prst="rect">
            <a:avLst/>
          </a:prstGeom>
          <a:noFill/>
          <a:effectLst>
            <a:outerShdw blurRad="50800" dist="38100" dir="2700000" algn="tl" rotWithShape="0">
              <a:prstClr val="black">
                <a:alpha val="10000"/>
              </a:prstClr>
            </a:outerShdw>
          </a:effectLst>
        </p:spPr>
        <p:txBody>
          <a:bodyPr wrap="square" rtlCol="0">
            <a:spAutoFit/>
          </a:bodyPr>
          <a:lstStyle/>
          <a:p>
            <a:pPr algn="ctr"/>
            <a:r>
              <a:rPr lang="de-CH" sz="2800" dirty="0">
                <a:solidFill>
                  <a:srgbClr val="8C195F"/>
                </a:solidFill>
                <a:latin typeface="Calibri" panose="020F0502020204030204" pitchFamily="34" charset="0"/>
                <a:cs typeface="Calibri" panose="020F0502020204030204" pitchFamily="34" charset="0"/>
              </a:rPr>
              <a:t>Handlungs-orientiert</a:t>
            </a:r>
          </a:p>
        </p:txBody>
      </p:sp>
      <p:sp>
        <p:nvSpPr>
          <p:cNvPr id="9" name="Textfeld 8">
            <a:extLst>
              <a:ext uri="{FF2B5EF4-FFF2-40B4-BE49-F238E27FC236}">
                <a16:creationId xmlns:a16="http://schemas.microsoft.com/office/drawing/2014/main" id="{85EFAC4B-8BE6-296D-D849-8CD8C295460B}"/>
              </a:ext>
            </a:extLst>
          </p:cNvPr>
          <p:cNvSpPr txBox="1"/>
          <p:nvPr/>
        </p:nvSpPr>
        <p:spPr>
          <a:xfrm>
            <a:off x="5441128" y="5509843"/>
            <a:ext cx="5680134" cy="523220"/>
          </a:xfrm>
          <a:prstGeom prst="rect">
            <a:avLst/>
          </a:prstGeom>
          <a:noFill/>
          <a:effectLst>
            <a:outerShdw blurRad="50800" dist="38100" dir="2700000" algn="tl" rotWithShape="0">
              <a:prstClr val="black">
                <a:alpha val="10000"/>
              </a:prstClr>
            </a:outerShdw>
          </a:effectLst>
        </p:spPr>
        <p:txBody>
          <a:bodyPr wrap="square" rtlCol="0">
            <a:spAutoFit/>
          </a:bodyPr>
          <a:lstStyle/>
          <a:p>
            <a:pPr algn="ctr"/>
            <a:r>
              <a:rPr lang="de-CH" sz="2800" dirty="0" err="1">
                <a:solidFill>
                  <a:srgbClr val="8C195F"/>
                </a:solidFill>
                <a:latin typeface="Calibri" panose="020F0502020204030204" pitchFamily="34" charset="0"/>
                <a:cs typeface="Calibri" panose="020F0502020204030204" pitchFamily="34" charset="0"/>
              </a:rPr>
              <a:t>Build-to-think</a:t>
            </a:r>
            <a:endParaRPr lang="de-CH" sz="2800" dirty="0">
              <a:solidFill>
                <a:srgbClr val="8C195F"/>
              </a:solidFill>
              <a:latin typeface="Calibri" panose="020F0502020204030204" pitchFamily="34" charset="0"/>
              <a:cs typeface="Calibri" panose="020F0502020204030204" pitchFamily="34" charset="0"/>
            </a:endParaRPr>
          </a:p>
        </p:txBody>
      </p:sp>
      <p:sp>
        <p:nvSpPr>
          <p:cNvPr id="10" name="Textfeld 9">
            <a:extLst>
              <a:ext uri="{FF2B5EF4-FFF2-40B4-BE49-F238E27FC236}">
                <a16:creationId xmlns:a16="http://schemas.microsoft.com/office/drawing/2014/main" id="{570E8B4B-4D93-5860-3728-3DD6B0999F94}"/>
              </a:ext>
            </a:extLst>
          </p:cNvPr>
          <p:cNvSpPr txBox="1"/>
          <p:nvPr/>
        </p:nvSpPr>
        <p:spPr>
          <a:xfrm>
            <a:off x="1070738" y="5515877"/>
            <a:ext cx="5680134" cy="523220"/>
          </a:xfrm>
          <a:prstGeom prst="rect">
            <a:avLst/>
          </a:prstGeom>
          <a:noFill/>
          <a:effectLst>
            <a:outerShdw blurRad="50800" dist="38100" dir="2700000" algn="tl" rotWithShape="0">
              <a:prstClr val="black">
                <a:alpha val="10000"/>
              </a:prstClr>
            </a:outerShdw>
          </a:effectLst>
        </p:spPr>
        <p:txBody>
          <a:bodyPr wrap="square" rtlCol="0">
            <a:spAutoFit/>
          </a:bodyPr>
          <a:lstStyle/>
          <a:p>
            <a:pPr algn="ctr"/>
            <a:r>
              <a:rPr lang="de-CH" sz="2800" dirty="0">
                <a:solidFill>
                  <a:srgbClr val="8C195F"/>
                </a:solidFill>
                <a:latin typeface="Calibri" panose="020F0502020204030204" pitchFamily="34" charset="0"/>
                <a:cs typeface="Calibri" panose="020F0502020204030204" pitchFamily="34" charset="0"/>
              </a:rPr>
              <a:t>Kollaborativ</a:t>
            </a:r>
          </a:p>
        </p:txBody>
      </p:sp>
      <p:sp>
        <p:nvSpPr>
          <p:cNvPr id="11" name="Textfeld 10">
            <a:extLst>
              <a:ext uri="{FF2B5EF4-FFF2-40B4-BE49-F238E27FC236}">
                <a16:creationId xmlns:a16="http://schemas.microsoft.com/office/drawing/2014/main" id="{061A54F1-1540-7D58-66F3-D21A73EF3DE9}"/>
              </a:ext>
            </a:extLst>
          </p:cNvPr>
          <p:cNvSpPr txBox="1"/>
          <p:nvPr/>
        </p:nvSpPr>
        <p:spPr>
          <a:xfrm>
            <a:off x="-331334" y="4434773"/>
            <a:ext cx="5680134" cy="523220"/>
          </a:xfrm>
          <a:prstGeom prst="rect">
            <a:avLst/>
          </a:prstGeom>
          <a:noFill/>
          <a:effectLst>
            <a:outerShdw blurRad="50800" dist="38100" dir="2700000" algn="tl" rotWithShape="0">
              <a:prstClr val="black">
                <a:alpha val="10000"/>
              </a:prstClr>
            </a:outerShdw>
          </a:effectLst>
        </p:spPr>
        <p:txBody>
          <a:bodyPr wrap="square" rtlCol="0">
            <a:spAutoFit/>
          </a:bodyPr>
          <a:lstStyle/>
          <a:p>
            <a:pPr algn="ctr"/>
            <a:r>
              <a:rPr lang="de-CH" sz="2800" dirty="0">
                <a:solidFill>
                  <a:srgbClr val="8C195F"/>
                </a:solidFill>
                <a:latin typeface="Calibri" panose="020F0502020204030204" pitchFamily="34" charset="0"/>
                <a:cs typeface="Calibri" panose="020F0502020204030204" pitchFamily="34" charset="0"/>
              </a:rPr>
              <a:t>Fehlertolerant</a:t>
            </a:r>
          </a:p>
        </p:txBody>
      </p:sp>
      <p:sp>
        <p:nvSpPr>
          <p:cNvPr id="12" name="Textfeld 11">
            <a:extLst>
              <a:ext uri="{FF2B5EF4-FFF2-40B4-BE49-F238E27FC236}">
                <a16:creationId xmlns:a16="http://schemas.microsoft.com/office/drawing/2014/main" id="{90F05336-C46F-E9B7-F482-790193B458DD}"/>
              </a:ext>
            </a:extLst>
          </p:cNvPr>
          <p:cNvSpPr txBox="1"/>
          <p:nvPr/>
        </p:nvSpPr>
        <p:spPr>
          <a:xfrm>
            <a:off x="150022" y="2724609"/>
            <a:ext cx="5680134" cy="523220"/>
          </a:xfrm>
          <a:prstGeom prst="rect">
            <a:avLst/>
          </a:prstGeom>
          <a:noFill/>
          <a:effectLst>
            <a:outerShdw blurRad="50800" dist="38100" dir="2700000" algn="tl" rotWithShape="0">
              <a:prstClr val="black">
                <a:alpha val="10000"/>
              </a:prstClr>
            </a:outerShdw>
          </a:effectLst>
        </p:spPr>
        <p:txBody>
          <a:bodyPr wrap="square" rtlCol="0">
            <a:spAutoFit/>
          </a:bodyPr>
          <a:lstStyle/>
          <a:p>
            <a:pPr algn="ctr"/>
            <a:r>
              <a:rPr lang="de-CH" sz="2800" dirty="0">
                <a:solidFill>
                  <a:srgbClr val="8C195F"/>
                </a:solidFill>
                <a:latin typeface="Calibri" panose="020F0502020204030204" pitchFamily="34" charset="0"/>
                <a:cs typeface="Calibri" panose="020F0502020204030204" pitchFamily="34" charset="0"/>
              </a:rPr>
              <a:t>Co-evolutiv</a:t>
            </a:r>
          </a:p>
        </p:txBody>
      </p:sp>
      <p:sp>
        <p:nvSpPr>
          <p:cNvPr id="2" name="Titel 1">
            <a:extLst>
              <a:ext uri="{FF2B5EF4-FFF2-40B4-BE49-F238E27FC236}">
                <a16:creationId xmlns:a16="http://schemas.microsoft.com/office/drawing/2014/main" id="{E0B8366C-8E98-3C5B-FC52-2BCFFC5C7F72}"/>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als Innovationsansatz</a:t>
            </a:r>
          </a:p>
        </p:txBody>
      </p:sp>
      <p:sp>
        <p:nvSpPr>
          <p:cNvPr id="14" name="Titel 1">
            <a:extLst>
              <a:ext uri="{FF2B5EF4-FFF2-40B4-BE49-F238E27FC236}">
                <a16:creationId xmlns:a16="http://schemas.microsoft.com/office/drawing/2014/main" id="{E835C91D-B6C5-3138-6E62-01D80CD17EDF}"/>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stellt mehr ein Mindset dar, als einen Innovationsprozess. Es hebt dabei besonders folgende Charakteristika hervor:</a:t>
            </a:r>
          </a:p>
        </p:txBody>
      </p:sp>
      <p:pic>
        <p:nvPicPr>
          <p:cNvPr id="16" name="Grafik 15">
            <a:extLst>
              <a:ext uri="{FF2B5EF4-FFF2-40B4-BE49-F238E27FC236}">
                <a16:creationId xmlns:a16="http://schemas.microsoft.com/office/drawing/2014/main" id="{C14B7F17-1D81-8F7B-E4E1-1617161D1A9A}"/>
              </a:ext>
            </a:extLst>
          </p:cNvPr>
          <p:cNvPicPr>
            <a:picLocks noChangeAspect="1"/>
          </p:cNvPicPr>
          <p:nvPr/>
        </p:nvPicPr>
        <p:blipFill>
          <a:blip r:embed="rId3"/>
          <a:stretch>
            <a:fillRect/>
          </a:stretch>
        </p:blipFill>
        <p:spPr>
          <a:xfrm>
            <a:off x="3057733" y="1543974"/>
            <a:ext cx="5544845" cy="5544845"/>
          </a:xfrm>
          <a:prstGeom prst="rect">
            <a:avLst/>
          </a:prstGeom>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137132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28A07-4AF1-24FB-8BE6-C679BEA1AF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45487F-FD37-B01F-9C73-8918DBC32465}"/>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a:t>
            </a:r>
          </a:p>
        </p:txBody>
      </p:sp>
      <p:sp>
        <p:nvSpPr>
          <p:cNvPr id="14" name="Titel 1">
            <a:extLst>
              <a:ext uri="{FF2B5EF4-FFF2-40B4-BE49-F238E27FC236}">
                <a16:creationId xmlns:a16="http://schemas.microsoft.com/office/drawing/2014/main" id="{B1C1EE89-58CA-9A7C-392E-9936E726EB9B}"/>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Der 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Play Sprint stellt die wichtigsten Denk- und Arbeitsschritte, die in der mensch-zentrierten Innovationsentwicklung durchlaufen werden sollten zusammen. </a:t>
            </a:r>
          </a:p>
        </p:txBody>
      </p:sp>
      <p:pic>
        <p:nvPicPr>
          <p:cNvPr id="4" name="Grafik 3" descr="Ein Bild, das Text, Screenshot, Schrift, Design enthält.&#10;&#10;KI-generierte Inhalte können fehlerhaft sein.">
            <a:extLst>
              <a:ext uri="{FF2B5EF4-FFF2-40B4-BE49-F238E27FC236}">
                <a16:creationId xmlns:a16="http://schemas.microsoft.com/office/drawing/2014/main" id="{9B244FFB-DE7E-25E5-829F-05D92998D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917" y="1914962"/>
            <a:ext cx="2769223" cy="3909033"/>
          </a:xfrm>
          <a:prstGeom prst="rect">
            <a:avLst/>
          </a:prstGeom>
          <a:effectLst>
            <a:outerShdw blurRad="50800" dist="38100" dir="2700000" algn="tl" rotWithShape="0">
              <a:prstClr val="black">
                <a:alpha val="10000"/>
              </a:prstClr>
            </a:outerShdw>
          </a:effectLst>
        </p:spPr>
      </p:pic>
      <p:pic>
        <p:nvPicPr>
          <p:cNvPr id="15" name="Grafik 14" descr="Ein Bild, das Text, Screenshot, Diagramm, Schrift enthält.&#10;&#10;KI-generierte Inhalte können fehlerhaft sein.">
            <a:extLst>
              <a:ext uri="{FF2B5EF4-FFF2-40B4-BE49-F238E27FC236}">
                <a16:creationId xmlns:a16="http://schemas.microsoft.com/office/drawing/2014/main" id="{FD4E9906-2273-D477-51DD-711850A67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951" y="1914962"/>
            <a:ext cx="2769222" cy="3909032"/>
          </a:xfrm>
          <a:prstGeom prst="rect">
            <a:avLst/>
          </a:prstGeom>
          <a:effectLst>
            <a:outerShdw blurRad="50800" dist="38100" dir="2700000" algn="tl" rotWithShape="0">
              <a:prstClr val="black">
                <a:alpha val="10000"/>
              </a:prstClr>
            </a:outerShdw>
          </a:effectLst>
        </p:spPr>
      </p:pic>
      <p:pic>
        <p:nvPicPr>
          <p:cNvPr id="18" name="Grafik 17" descr="Ein Bild, das Text, Screenshot, Webseite, Website enthält.&#10;&#10;KI-generierte Inhalte können fehlerhaft sein.">
            <a:extLst>
              <a:ext uri="{FF2B5EF4-FFF2-40B4-BE49-F238E27FC236}">
                <a16:creationId xmlns:a16="http://schemas.microsoft.com/office/drawing/2014/main" id="{10B113E5-FA73-529F-0E17-D42109D08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6984" y="1914963"/>
            <a:ext cx="2780159" cy="3909031"/>
          </a:xfrm>
          <a:prstGeom prst="rect">
            <a:avLst/>
          </a:prstGeom>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999733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leidung, Person, Menschliches Gesicht, Mann enthält.&#10;&#10;Automatisch generierte Beschreibung">
            <a:extLst>
              <a:ext uri="{FF2B5EF4-FFF2-40B4-BE49-F238E27FC236}">
                <a16:creationId xmlns:a16="http://schemas.microsoft.com/office/drawing/2014/main" id="{C1DDFC58-9FC6-06FC-4425-204146132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03" y="319595"/>
            <a:ext cx="4706281" cy="6557417"/>
          </a:xfrm>
          <a:prstGeom prst="rect">
            <a:avLst/>
          </a:prstGeom>
        </p:spPr>
      </p:pic>
      <p:sp>
        <p:nvSpPr>
          <p:cNvPr id="6" name="Titel 1">
            <a:extLst>
              <a:ext uri="{FF2B5EF4-FFF2-40B4-BE49-F238E27FC236}">
                <a16:creationId xmlns:a16="http://schemas.microsoft.com/office/drawing/2014/main" id="{6CB54786-6A1B-FEEB-6932-DA1C213044C3}"/>
              </a:ext>
            </a:extLst>
          </p:cNvPr>
          <p:cNvSpPr txBox="1">
            <a:spLocks/>
          </p:cNvSpPr>
          <p:nvPr/>
        </p:nvSpPr>
        <p:spPr>
          <a:xfrm>
            <a:off x="3699097" y="3456805"/>
            <a:ext cx="7889163" cy="701893"/>
          </a:xfrm>
          <a:prstGeom prst="rect">
            <a:avLst/>
          </a:prstGeom>
          <a:effectLst>
            <a:outerShdw blurRad="50800" dist="38100" dir="2700000" algn="tl" rotWithShape="0">
              <a:prstClr val="black">
                <a:alpha val="1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5400" b="0" dirty="0">
                <a:solidFill>
                  <a:srgbClr val="8C195F"/>
                </a:solidFill>
              </a:rPr>
              <a:t>«People </a:t>
            </a:r>
            <a:r>
              <a:rPr lang="de-CH" sz="5400" b="0" dirty="0" err="1">
                <a:solidFill>
                  <a:srgbClr val="8C195F"/>
                </a:solidFill>
              </a:rPr>
              <a:t>don’t</a:t>
            </a:r>
            <a:r>
              <a:rPr lang="de-CH" sz="5400" b="0" dirty="0">
                <a:solidFill>
                  <a:srgbClr val="8C195F"/>
                </a:solidFill>
              </a:rPr>
              <a:t> </a:t>
            </a:r>
            <a:r>
              <a:rPr lang="de-CH" sz="5400" b="0" dirty="0" err="1">
                <a:solidFill>
                  <a:srgbClr val="8C195F"/>
                </a:solidFill>
              </a:rPr>
              <a:t>want</a:t>
            </a:r>
            <a:r>
              <a:rPr lang="de-CH" sz="5400" b="0" dirty="0">
                <a:solidFill>
                  <a:srgbClr val="8C195F"/>
                </a:solidFill>
              </a:rPr>
              <a:t> </a:t>
            </a:r>
            <a:r>
              <a:rPr lang="de-CH" sz="5400" b="0" dirty="0" err="1">
                <a:solidFill>
                  <a:srgbClr val="8C195F"/>
                </a:solidFill>
              </a:rPr>
              <a:t>to</a:t>
            </a:r>
            <a:r>
              <a:rPr lang="de-CH" sz="5400" b="0" dirty="0">
                <a:solidFill>
                  <a:srgbClr val="8C195F"/>
                </a:solidFill>
              </a:rPr>
              <a:t> </a:t>
            </a:r>
            <a:r>
              <a:rPr lang="de-CH" sz="5400" b="0" dirty="0" err="1">
                <a:solidFill>
                  <a:srgbClr val="8C195F"/>
                </a:solidFill>
              </a:rPr>
              <a:t>buy</a:t>
            </a:r>
            <a:r>
              <a:rPr lang="de-CH" sz="5400" b="0" dirty="0">
                <a:solidFill>
                  <a:srgbClr val="8C195F"/>
                </a:solidFill>
              </a:rPr>
              <a:t> a quarter-inch </a:t>
            </a:r>
            <a:r>
              <a:rPr lang="de-CH" sz="5400" b="0" dirty="0" err="1">
                <a:solidFill>
                  <a:srgbClr val="8C195F"/>
                </a:solidFill>
              </a:rPr>
              <a:t>drill</a:t>
            </a:r>
            <a:r>
              <a:rPr lang="de-CH" sz="5400" b="0" dirty="0">
                <a:solidFill>
                  <a:srgbClr val="8C195F"/>
                </a:solidFill>
              </a:rPr>
              <a:t>. </a:t>
            </a:r>
            <a:r>
              <a:rPr lang="de-CH" sz="5400" b="0" dirty="0" err="1">
                <a:solidFill>
                  <a:srgbClr val="8C195F"/>
                </a:solidFill>
              </a:rPr>
              <a:t>They</a:t>
            </a:r>
            <a:r>
              <a:rPr lang="de-CH" sz="5400" b="0" dirty="0">
                <a:solidFill>
                  <a:srgbClr val="8C195F"/>
                </a:solidFill>
              </a:rPr>
              <a:t> </a:t>
            </a:r>
            <a:r>
              <a:rPr lang="de-CH" sz="5400" b="0" dirty="0" err="1">
                <a:solidFill>
                  <a:srgbClr val="8C195F"/>
                </a:solidFill>
              </a:rPr>
              <a:t>want</a:t>
            </a:r>
            <a:r>
              <a:rPr lang="de-CH" sz="5400" b="0" dirty="0">
                <a:solidFill>
                  <a:srgbClr val="8C195F"/>
                </a:solidFill>
              </a:rPr>
              <a:t> a quarter-inch hole!» </a:t>
            </a:r>
            <a:r>
              <a:rPr lang="de-CH" sz="1400" b="0" dirty="0">
                <a:solidFill>
                  <a:schemeClr val="tx1">
                    <a:lumMod val="75000"/>
                    <a:lumOff val="25000"/>
                  </a:schemeClr>
                </a:solidFill>
              </a:rPr>
              <a:t> </a:t>
            </a:r>
          </a:p>
          <a:p>
            <a:r>
              <a:rPr lang="de-CH" sz="1400" b="0" dirty="0">
                <a:solidFill>
                  <a:schemeClr val="tx1">
                    <a:lumMod val="75000"/>
                    <a:lumOff val="25000"/>
                  </a:schemeClr>
                </a:solidFill>
              </a:rPr>
              <a:t>- Theodore Levitt</a:t>
            </a:r>
          </a:p>
          <a:p>
            <a:endParaRPr lang="de-CH" sz="2800" dirty="0">
              <a:solidFill>
                <a:schemeClr val="tx1">
                  <a:lumMod val="50000"/>
                  <a:lumOff val="50000"/>
                </a:schemeClr>
              </a:solidFill>
            </a:endParaRPr>
          </a:p>
        </p:txBody>
      </p:sp>
      <p:sp>
        <p:nvSpPr>
          <p:cNvPr id="2" name="Titel 1">
            <a:extLst>
              <a:ext uri="{FF2B5EF4-FFF2-40B4-BE49-F238E27FC236}">
                <a16:creationId xmlns:a16="http://schemas.microsoft.com/office/drawing/2014/main" id="{C7FD6C92-768C-EB40-06E2-B4DE49B5ED0A}"/>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Persona</a:t>
            </a:r>
          </a:p>
        </p:txBody>
      </p:sp>
      <p:sp>
        <p:nvSpPr>
          <p:cNvPr id="3" name="Titel 1">
            <a:extLst>
              <a:ext uri="{FF2B5EF4-FFF2-40B4-BE49-F238E27FC236}">
                <a16:creationId xmlns:a16="http://schemas.microsoft.com/office/drawing/2014/main" id="{BFD54A43-FDD4-BE92-B016-46D58E120A4B}"/>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Zunächst geht es darum, zu verstehen, was die Nutzenden wirklich wollen. Die Persona ist ein Hilfsmittel, dass hilft sich in eine konkrete Person zu versetzen.</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04CFA7C3-18D0-56E8-59AE-0C05EAFD6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409030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Cartoon, Screenshot, Schwarzweiß enthält.&#10;&#10;Automatisch generierte Beschreibung">
            <a:extLst>
              <a:ext uri="{FF2B5EF4-FFF2-40B4-BE49-F238E27FC236}">
                <a16:creationId xmlns:a16="http://schemas.microsoft.com/office/drawing/2014/main" id="{529E63D0-6F48-1AEC-F887-2B1E1B1FF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18" y="1340527"/>
            <a:ext cx="6438590" cy="4551797"/>
          </a:xfrm>
          <a:prstGeom prst="rect">
            <a:avLst/>
          </a:prstGeom>
        </p:spPr>
      </p:pic>
      <p:sp>
        <p:nvSpPr>
          <p:cNvPr id="2" name="Titel 1">
            <a:extLst>
              <a:ext uri="{FF2B5EF4-FFF2-40B4-BE49-F238E27FC236}">
                <a16:creationId xmlns:a16="http://schemas.microsoft.com/office/drawing/2014/main" id="{C8EDD894-83F1-BD9A-7FA6-32354C311CAC}"/>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Persona</a:t>
            </a:r>
          </a:p>
        </p:txBody>
      </p:sp>
      <p:sp>
        <p:nvSpPr>
          <p:cNvPr id="3" name="Titel 1">
            <a:extLst>
              <a:ext uri="{FF2B5EF4-FFF2-40B4-BE49-F238E27FC236}">
                <a16:creationId xmlns:a16="http://schemas.microsoft.com/office/drawing/2014/main" id="{B7BBA319-C5EE-38A5-DC68-4B036B6E8798}"/>
              </a:ext>
            </a:extLst>
          </p:cNvPr>
          <p:cNvSpPr txBox="1">
            <a:spLocks/>
          </p:cNvSpPr>
          <p:nvPr/>
        </p:nvSpPr>
        <p:spPr>
          <a:xfrm>
            <a:off x="6915705" y="1696028"/>
            <a:ext cx="4687410"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In der Praxis findet sich eine Vielzahl unterschiedlicher Persona-Variationen. Wichtig ist, dass eine ganz konkrete Vorstellung einer Person erarbeitet wird. Das impliziert neben dem Erfassen der Personendaten und den Aufgaben, welche die Person im Zusammenhang mit dem zu bearbeitenden Thema erledigen möchte (Jobs-</a:t>
            </a:r>
            <a:r>
              <a:rPr lang="de-CH" sz="2000" b="0" dirty="0" err="1">
                <a:solidFill>
                  <a:schemeClr val="tx1">
                    <a:lumMod val="90000"/>
                    <a:lumOff val="10000"/>
                  </a:schemeClr>
                </a:solidFill>
              </a:rPr>
              <a:t>to</a:t>
            </a:r>
            <a:r>
              <a:rPr lang="de-CH" sz="2000" b="0" dirty="0">
                <a:solidFill>
                  <a:schemeClr val="tx1">
                    <a:lumMod val="90000"/>
                    <a:lumOff val="10000"/>
                  </a:schemeClr>
                </a:solidFill>
              </a:rPr>
              <a:t>-</a:t>
            </a:r>
            <a:r>
              <a:rPr lang="de-CH" sz="2000" b="0" dirty="0" err="1">
                <a:solidFill>
                  <a:schemeClr val="tx1">
                    <a:lumMod val="90000"/>
                    <a:lumOff val="10000"/>
                  </a:schemeClr>
                </a:solidFill>
              </a:rPr>
              <a:t>be-done</a:t>
            </a:r>
            <a:r>
              <a:rPr lang="de-CH" sz="2000" b="0" dirty="0">
                <a:solidFill>
                  <a:schemeClr val="tx1">
                    <a:lumMod val="90000"/>
                    <a:lumOff val="10000"/>
                  </a:schemeClr>
                </a:solidFill>
              </a:rPr>
              <a:t>) auch das Festhalten der Persönlichkeitsausprägungen.</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B460037E-D57B-5655-7FE6-93E0CECC6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133891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2074A-9BD6-AE56-602A-5351FEAB83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9742EE-614E-F05B-C66E-46A294E76B9A}"/>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Customer Journey &amp; Story </a:t>
            </a:r>
            <a:r>
              <a:rPr lang="de-CH" sz="3200" b="0" dirty="0" err="1">
                <a:solidFill>
                  <a:schemeClr val="tx1">
                    <a:lumMod val="90000"/>
                    <a:lumOff val="10000"/>
                  </a:schemeClr>
                </a:solidFill>
              </a:rPr>
              <a:t>Map</a:t>
            </a:r>
            <a:endParaRPr lang="de-CH" sz="3200" b="0" dirty="0">
              <a:solidFill>
                <a:schemeClr val="tx1">
                  <a:lumMod val="90000"/>
                  <a:lumOff val="10000"/>
                </a:schemeClr>
              </a:solidFill>
            </a:endParaRPr>
          </a:p>
        </p:txBody>
      </p:sp>
      <p:pic>
        <p:nvPicPr>
          <p:cNvPr id="5" name="Grafik 4" descr="Ein Bild, das Text, Screenshot, Schrift, Design enthält.&#10;&#10;KI-generierte Inhalte können fehlerhaft sein.">
            <a:extLst>
              <a:ext uri="{FF2B5EF4-FFF2-40B4-BE49-F238E27FC236}">
                <a16:creationId xmlns:a16="http://schemas.microsoft.com/office/drawing/2014/main" id="{B8739E14-5722-A82C-3526-F1A5924DF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pic>
        <p:nvPicPr>
          <p:cNvPr id="6" name="Grafik 5" descr="Ein Bild, das Text, Screenshot enthält.&#10;&#10;Automatisch generierte Beschreibung">
            <a:extLst>
              <a:ext uri="{FF2B5EF4-FFF2-40B4-BE49-F238E27FC236}">
                <a16:creationId xmlns:a16="http://schemas.microsoft.com/office/drawing/2014/main" id="{2A8A7CC3-EDAD-39F9-16FB-A26AE7C3DF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44" t="30697"/>
          <a:stretch/>
        </p:blipFill>
        <p:spPr>
          <a:xfrm>
            <a:off x="474453" y="2398663"/>
            <a:ext cx="11196484" cy="2406577"/>
          </a:xfrm>
          <a:prstGeom prst="rect">
            <a:avLst/>
          </a:prstGeom>
        </p:spPr>
      </p:pic>
      <p:sp>
        <p:nvSpPr>
          <p:cNvPr id="7" name="Textplatzhalter 4">
            <a:extLst>
              <a:ext uri="{FF2B5EF4-FFF2-40B4-BE49-F238E27FC236}">
                <a16:creationId xmlns:a16="http://schemas.microsoft.com/office/drawing/2014/main" id="{CF444106-1AE0-04A6-4DE0-AE28062408FF}"/>
              </a:ext>
            </a:extLst>
          </p:cNvPr>
          <p:cNvSpPr txBox="1">
            <a:spLocks/>
          </p:cNvSpPr>
          <p:nvPr/>
        </p:nvSpPr>
        <p:spPr>
          <a:xfrm>
            <a:off x="615362" y="4886781"/>
            <a:ext cx="3508160" cy="1612933"/>
          </a:xfrm>
          <a:prstGeom prst="rect">
            <a:avLst/>
          </a:prstGeom>
        </p:spPr>
        <p:txBody>
          <a:bodyPr vert="horz" lIns="0" tIns="0" rIns="0" bIns="0" rtlCol="0">
            <a:normAutofit/>
          </a:bodyPr>
          <a:lstStyle>
            <a:lvl1pPr marL="251874" indent="-251874" algn="l" defTabSz="609463" rtl="0" eaLnBrk="1" latinLnBrk="0" hangingPunct="1">
              <a:spcBef>
                <a:spcPts val="1799"/>
              </a:spcBef>
              <a:buClr>
                <a:schemeClr val="tx2"/>
              </a:buClr>
              <a:buFont typeface="Arial" panose="020B0604020202020204" pitchFamily="34" charset="0"/>
              <a:buChar char="•"/>
              <a:defRPr sz="1999" kern="1200">
                <a:solidFill>
                  <a:schemeClr val="tx1"/>
                </a:solidFill>
                <a:latin typeface="+mn-lt"/>
                <a:ea typeface="+mn-ea"/>
                <a:cs typeface="+mn-cs"/>
              </a:defRPr>
            </a:lvl1pPr>
            <a:lvl2pPr marL="503748" indent="-251874" algn="l" defTabSz="609463" rtl="0" eaLnBrk="1" latinLnBrk="0" hangingPunct="1">
              <a:spcBef>
                <a:spcPts val="1199"/>
              </a:spcBef>
              <a:buClr>
                <a:schemeClr val="tx1"/>
              </a:buClr>
              <a:buSzPct val="80000"/>
              <a:buFont typeface="Arial" panose="020B0604020202020204" pitchFamily="34" charset="0"/>
              <a:buChar char="•"/>
              <a:defRPr sz="1799" kern="1200">
                <a:solidFill>
                  <a:schemeClr val="tx1"/>
                </a:solidFill>
                <a:latin typeface="+mn-lt"/>
                <a:ea typeface="+mn-ea"/>
                <a:cs typeface="+mn-cs"/>
              </a:defRPr>
            </a:lvl2pPr>
            <a:lvl3pPr marL="755622" indent="-251874" algn="l" defTabSz="609463" rtl="0" eaLnBrk="1" latinLnBrk="0" hangingPunct="1">
              <a:spcBef>
                <a:spcPts val="999"/>
              </a:spcBef>
              <a:buSzPct val="90000"/>
              <a:buFont typeface="Symbol" panose="05050102010706020507" pitchFamily="18" charset="2"/>
              <a:buChar char="-"/>
              <a:defRPr sz="1599" kern="1200">
                <a:solidFill>
                  <a:schemeClr val="tx1"/>
                </a:solidFill>
                <a:latin typeface="+mn-lt"/>
                <a:ea typeface="+mn-ea"/>
                <a:cs typeface="+mn-cs"/>
              </a:defRPr>
            </a:lvl3pPr>
            <a:lvl4pPr marL="1007496" indent="-251874" algn="l" defTabSz="609463"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370" marR="0" indent="-251874" algn="l" defTabSz="609463"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244" indent="-251874" algn="l" defTabSz="610882"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118" indent="-251874" algn="l" defTabSz="609463"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ts val="3000"/>
              </a:lnSpc>
              <a:spcBef>
                <a:spcPts val="0"/>
              </a:spcBef>
              <a:buFont typeface="Arial" panose="020B0604020202020204" pitchFamily="34" charset="0"/>
              <a:buNone/>
            </a:pPr>
            <a:r>
              <a:rPr lang="de-CH" sz="2400" dirty="0">
                <a:solidFill>
                  <a:srgbClr val="8C195F"/>
                </a:solidFill>
                <a:latin typeface="Calibri" panose="020F0502020204030204" pitchFamily="34" charset="0"/>
                <a:cs typeface="Calibri" panose="020F0502020204030204" pitchFamily="34" charset="0"/>
              </a:rPr>
              <a:t>(1) </a:t>
            </a:r>
            <a:r>
              <a:rPr lang="de-CH" sz="2400" b="1" dirty="0">
                <a:solidFill>
                  <a:srgbClr val="8C195F"/>
                </a:solidFill>
                <a:latin typeface="Calibri" panose="020F0502020204030204" pitchFamily="34" charset="0"/>
                <a:cs typeface="Calibri" panose="020F0502020204030204" pitchFamily="34" charset="0"/>
              </a:rPr>
              <a:t>Vorlaufphase</a:t>
            </a:r>
            <a:endParaRPr lang="de-CH" b="1" dirty="0">
              <a:solidFill>
                <a:srgbClr val="8C195F"/>
              </a:solidFill>
              <a:latin typeface="Calibri" panose="020F0502020204030204" pitchFamily="34" charset="0"/>
              <a:cs typeface="Calibri" panose="020F0502020204030204" pitchFamily="34" charset="0"/>
            </a:endParaRPr>
          </a:p>
          <a:p>
            <a:pPr marL="0" indent="0">
              <a:lnSpc>
                <a:spcPts val="3000"/>
              </a:lnSpc>
              <a:spcBef>
                <a:spcPts val="0"/>
              </a:spcBef>
              <a:buFont typeface="Arial" panose="020B0604020202020204" pitchFamily="34" charset="0"/>
              <a:buNone/>
            </a:pPr>
            <a:r>
              <a:rPr lang="de-CH" sz="2000" dirty="0">
                <a:solidFill>
                  <a:schemeClr val="tx1">
                    <a:lumMod val="75000"/>
                    <a:lumOff val="25000"/>
                  </a:schemeClr>
                </a:solidFill>
                <a:latin typeface="Calibri" panose="020F0502020204030204" pitchFamily="34" charset="0"/>
                <a:cs typeface="Calibri" panose="020F0502020204030204" pitchFamily="34" charset="0"/>
              </a:rPr>
              <a:t>Entdecken &amp; Recherchieren</a:t>
            </a:r>
          </a:p>
          <a:p>
            <a:pPr marL="0" indent="0">
              <a:lnSpc>
                <a:spcPts val="3000"/>
              </a:lnSpc>
              <a:spcBef>
                <a:spcPts val="0"/>
              </a:spcBef>
              <a:buFont typeface="Arial" panose="020B0604020202020204" pitchFamily="34" charset="0"/>
              <a:buNone/>
            </a:pPr>
            <a:r>
              <a:rPr lang="de-CH" sz="2000" dirty="0">
                <a:solidFill>
                  <a:schemeClr val="tx1">
                    <a:lumMod val="75000"/>
                    <a:lumOff val="25000"/>
                  </a:schemeClr>
                </a:solidFill>
                <a:latin typeface="Calibri" panose="020F0502020204030204" pitchFamily="34" charset="0"/>
                <a:cs typeface="Calibri" panose="020F0502020204030204" pitchFamily="34" charset="0"/>
              </a:rPr>
              <a:t>Auswählen &amp; Entscheiden</a:t>
            </a:r>
          </a:p>
        </p:txBody>
      </p:sp>
      <p:sp>
        <p:nvSpPr>
          <p:cNvPr id="8" name="Textplatzhalter 4">
            <a:extLst>
              <a:ext uri="{FF2B5EF4-FFF2-40B4-BE49-F238E27FC236}">
                <a16:creationId xmlns:a16="http://schemas.microsoft.com/office/drawing/2014/main" id="{59CD21B1-5235-4EE1-3B5B-CB798104FAE0}"/>
              </a:ext>
            </a:extLst>
          </p:cNvPr>
          <p:cNvSpPr txBox="1">
            <a:spLocks/>
          </p:cNvSpPr>
          <p:nvPr/>
        </p:nvSpPr>
        <p:spPr>
          <a:xfrm>
            <a:off x="4547035" y="4844297"/>
            <a:ext cx="4403227" cy="16129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000" kern="1200" baseline="0">
                <a:solidFill>
                  <a:srgbClr val="332E29"/>
                </a:solidFill>
                <a:latin typeface="+mn-lt"/>
                <a:ea typeface="+mn-ea"/>
                <a:cs typeface="+mn-cs"/>
              </a:defRPr>
            </a:lvl1pPr>
            <a:lvl2pPr marL="266700" indent="-266700" algn="l" defTabSz="914400" rtl="0" eaLnBrk="1" latinLnBrk="0" hangingPunct="1">
              <a:lnSpc>
                <a:spcPct val="90000"/>
              </a:lnSpc>
              <a:spcBef>
                <a:spcPts val="500"/>
              </a:spcBef>
              <a:buFont typeface="Wingdings" pitchFamily="2" charset="2"/>
              <a:buChar char="§"/>
              <a:defRPr sz="2000" kern="1200" baseline="0">
                <a:solidFill>
                  <a:srgbClr val="332E29"/>
                </a:solidFill>
                <a:latin typeface="+mn-lt"/>
                <a:ea typeface="+mn-ea"/>
                <a:cs typeface="+mn-cs"/>
              </a:defRPr>
            </a:lvl2pPr>
            <a:lvl3pPr marL="541338" indent="-274638" algn="l" defTabSz="914400" rtl="0" eaLnBrk="1" latinLnBrk="0" hangingPunct="1">
              <a:lnSpc>
                <a:spcPct val="90000"/>
              </a:lnSpc>
              <a:spcBef>
                <a:spcPts val="500"/>
              </a:spcBef>
              <a:buFont typeface="Wingdings" pitchFamily="2" charset="2"/>
              <a:buChar char="§"/>
              <a:defRPr sz="1800" kern="1200" baseline="0">
                <a:solidFill>
                  <a:srgbClr val="332E29"/>
                </a:solidFill>
                <a:latin typeface="+mn-lt"/>
                <a:ea typeface="+mn-ea"/>
                <a:cs typeface="+mn-cs"/>
              </a:defRPr>
            </a:lvl3pPr>
            <a:lvl4pPr marL="808038" indent="-266700" algn="l" defTabSz="914400" rtl="0" eaLnBrk="1" latinLnBrk="0" hangingPunct="1">
              <a:lnSpc>
                <a:spcPct val="90000"/>
              </a:lnSpc>
              <a:spcBef>
                <a:spcPts val="500"/>
              </a:spcBef>
              <a:buFont typeface="Wingdings" pitchFamily="2" charset="2"/>
              <a:buChar char="§"/>
              <a:defRPr sz="1600" kern="1200">
                <a:solidFill>
                  <a:srgbClr val="332E29"/>
                </a:solidFill>
                <a:latin typeface="+mn-lt"/>
                <a:ea typeface="+mn-ea"/>
                <a:cs typeface="+mn-cs"/>
              </a:defRPr>
            </a:lvl4pPr>
            <a:lvl5pPr marL="1074738" indent="-266700" algn="l" defTabSz="914400" rtl="0" eaLnBrk="1" latinLnBrk="0" hangingPunct="1">
              <a:lnSpc>
                <a:spcPct val="90000"/>
              </a:lnSpc>
              <a:spcBef>
                <a:spcPts val="500"/>
              </a:spcBef>
              <a:buFont typeface="Wingdings" pitchFamily="2" charset="2"/>
              <a:buChar char="§"/>
              <a:defRPr sz="1400" kern="1200">
                <a:solidFill>
                  <a:srgbClr val="332E29"/>
                </a:solidFill>
                <a:latin typeface="+mn-lt"/>
                <a:ea typeface="+mn-ea"/>
                <a:cs typeface="+mn-cs"/>
              </a:defRPr>
            </a:lvl5pPr>
            <a:lvl6pPr marL="1341438" indent="-266700" algn="l" defTabSz="914400" rtl="0" eaLnBrk="1" latinLnBrk="0" hangingPunct="1">
              <a:lnSpc>
                <a:spcPct val="90000"/>
              </a:lnSpc>
              <a:spcBef>
                <a:spcPts val="500"/>
              </a:spcBef>
              <a:buFont typeface="Wingdings" pitchFamily="2" charset="2"/>
              <a:buChar char="§"/>
              <a:defRPr sz="1200" kern="1200" baseline="0">
                <a:solidFill>
                  <a:srgbClr val="332E29"/>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0"/>
              </a:spcBef>
            </a:pPr>
            <a:r>
              <a:rPr lang="de-CH" sz="2400" dirty="0">
                <a:solidFill>
                  <a:srgbClr val="8C195F"/>
                </a:solidFill>
                <a:latin typeface="Calibri" panose="020F0502020204030204" pitchFamily="34" charset="0"/>
                <a:cs typeface="Calibri" panose="020F0502020204030204" pitchFamily="34" charset="0"/>
              </a:rPr>
              <a:t>(2) </a:t>
            </a:r>
            <a:r>
              <a:rPr lang="de-CH" sz="2400" b="1" dirty="0">
                <a:solidFill>
                  <a:srgbClr val="8C195F"/>
                </a:solidFill>
                <a:latin typeface="Calibri" panose="020F0502020204030204" pitchFamily="34" charset="0"/>
                <a:cs typeface="Calibri" panose="020F0502020204030204" pitchFamily="34" charset="0"/>
              </a:rPr>
              <a:t>Kauf- &amp; Nutzungsphase</a:t>
            </a:r>
          </a:p>
          <a:p>
            <a:pPr>
              <a:lnSpc>
                <a:spcPts val="3000"/>
              </a:lnSpc>
              <a:spcBef>
                <a:spcPts val="0"/>
              </a:spcBef>
            </a:pPr>
            <a:r>
              <a:rPr lang="de-CH" dirty="0">
                <a:solidFill>
                  <a:schemeClr val="tx1">
                    <a:lumMod val="75000"/>
                    <a:lumOff val="25000"/>
                  </a:schemeClr>
                </a:solidFill>
                <a:latin typeface="Calibri" panose="020F0502020204030204" pitchFamily="34" charset="0"/>
                <a:cs typeface="Calibri" panose="020F0502020204030204" pitchFamily="34" charset="0"/>
              </a:rPr>
              <a:t>Kaufen</a:t>
            </a:r>
          </a:p>
          <a:p>
            <a:pPr>
              <a:lnSpc>
                <a:spcPts val="3000"/>
              </a:lnSpc>
              <a:spcBef>
                <a:spcPts val="0"/>
              </a:spcBef>
            </a:pPr>
            <a:r>
              <a:rPr lang="de-CH" dirty="0">
                <a:solidFill>
                  <a:schemeClr val="tx1">
                    <a:lumMod val="75000"/>
                    <a:lumOff val="25000"/>
                  </a:schemeClr>
                </a:solidFill>
                <a:latin typeface="Calibri" panose="020F0502020204030204" pitchFamily="34" charset="0"/>
                <a:cs typeface="Calibri" panose="020F0502020204030204" pitchFamily="34" charset="0"/>
              </a:rPr>
              <a:t>(Erst-)Nutzen</a:t>
            </a:r>
          </a:p>
        </p:txBody>
      </p:sp>
      <p:sp>
        <p:nvSpPr>
          <p:cNvPr id="9" name="Textplatzhalter 4">
            <a:extLst>
              <a:ext uri="{FF2B5EF4-FFF2-40B4-BE49-F238E27FC236}">
                <a16:creationId xmlns:a16="http://schemas.microsoft.com/office/drawing/2014/main" id="{B7B6EF55-09DC-0C10-BAEB-E30B31C5CAD8}"/>
              </a:ext>
            </a:extLst>
          </p:cNvPr>
          <p:cNvSpPr txBox="1">
            <a:spLocks/>
          </p:cNvSpPr>
          <p:nvPr/>
        </p:nvSpPr>
        <p:spPr>
          <a:xfrm>
            <a:off x="8985768" y="4875746"/>
            <a:ext cx="3508160" cy="16129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000" kern="1200" baseline="0">
                <a:solidFill>
                  <a:srgbClr val="332E29"/>
                </a:solidFill>
                <a:latin typeface="+mn-lt"/>
                <a:ea typeface="+mn-ea"/>
                <a:cs typeface="+mn-cs"/>
              </a:defRPr>
            </a:lvl1pPr>
            <a:lvl2pPr marL="266700" indent="-266700" algn="l" defTabSz="914400" rtl="0" eaLnBrk="1" latinLnBrk="0" hangingPunct="1">
              <a:lnSpc>
                <a:spcPct val="90000"/>
              </a:lnSpc>
              <a:spcBef>
                <a:spcPts val="500"/>
              </a:spcBef>
              <a:buFont typeface="Wingdings" pitchFamily="2" charset="2"/>
              <a:buChar char="§"/>
              <a:defRPr sz="2000" kern="1200" baseline="0">
                <a:solidFill>
                  <a:srgbClr val="332E29"/>
                </a:solidFill>
                <a:latin typeface="+mn-lt"/>
                <a:ea typeface="+mn-ea"/>
                <a:cs typeface="+mn-cs"/>
              </a:defRPr>
            </a:lvl2pPr>
            <a:lvl3pPr marL="541338" indent="-274638" algn="l" defTabSz="914400" rtl="0" eaLnBrk="1" latinLnBrk="0" hangingPunct="1">
              <a:lnSpc>
                <a:spcPct val="90000"/>
              </a:lnSpc>
              <a:spcBef>
                <a:spcPts val="500"/>
              </a:spcBef>
              <a:buFont typeface="Wingdings" pitchFamily="2" charset="2"/>
              <a:buChar char="§"/>
              <a:defRPr sz="1800" kern="1200" baseline="0">
                <a:solidFill>
                  <a:srgbClr val="332E29"/>
                </a:solidFill>
                <a:latin typeface="+mn-lt"/>
                <a:ea typeface="+mn-ea"/>
                <a:cs typeface="+mn-cs"/>
              </a:defRPr>
            </a:lvl3pPr>
            <a:lvl4pPr marL="808038" indent="-266700" algn="l" defTabSz="914400" rtl="0" eaLnBrk="1" latinLnBrk="0" hangingPunct="1">
              <a:lnSpc>
                <a:spcPct val="90000"/>
              </a:lnSpc>
              <a:spcBef>
                <a:spcPts val="500"/>
              </a:spcBef>
              <a:buFont typeface="Wingdings" pitchFamily="2" charset="2"/>
              <a:buChar char="§"/>
              <a:defRPr sz="1600" kern="1200">
                <a:solidFill>
                  <a:srgbClr val="332E29"/>
                </a:solidFill>
                <a:latin typeface="+mn-lt"/>
                <a:ea typeface="+mn-ea"/>
                <a:cs typeface="+mn-cs"/>
              </a:defRPr>
            </a:lvl4pPr>
            <a:lvl5pPr marL="1074738" indent="-266700" algn="l" defTabSz="914400" rtl="0" eaLnBrk="1" latinLnBrk="0" hangingPunct="1">
              <a:lnSpc>
                <a:spcPct val="90000"/>
              </a:lnSpc>
              <a:spcBef>
                <a:spcPts val="500"/>
              </a:spcBef>
              <a:buFont typeface="Wingdings" pitchFamily="2" charset="2"/>
              <a:buChar char="§"/>
              <a:defRPr sz="1400" kern="1200">
                <a:solidFill>
                  <a:srgbClr val="332E29"/>
                </a:solidFill>
                <a:latin typeface="+mn-lt"/>
                <a:ea typeface="+mn-ea"/>
                <a:cs typeface="+mn-cs"/>
              </a:defRPr>
            </a:lvl5pPr>
            <a:lvl6pPr marL="1341438" indent="-266700" algn="l" defTabSz="914400" rtl="0" eaLnBrk="1" latinLnBrk="0" hangingPunct="1">
              <a:lnSpc>
                <a:spcPct val="90000"/>
              </a:lnSpc>
              <a:spcBef>
                <a:spcPts val="500"/>
              </a:spcBef>
              <a:buFont typeface="Wingdings" pitchFamily="2" charset="2"/>
              <a:buChar char="§"/>
              <a:defRPr sz="1200" kern="1200" baseline="0">
                <a:solidFill>
                  <a:srgbClr val="332E29"/>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0"/>
              </a:spcBef>
            </a:pPr>
            <a:r>
              <a:rPr lang="de-CH" sz="2400" dirty="0">
                <a:solidFill>
                  <a:srgbClr val="8C195F"/>
                </a:solidFill>
                <a:latin typeface="Calibri" panose="020F0502020204030204" pitchFamily="34" charset="0"/>
                <a:cs typeface="Calibri" panose="020F0502020204030204" pitchFamily="34" charset="0"/>
              </a:rPr>
              <a:t>(3) </a:t>
            </a:r>
            <a:r>
              <a:rPr lang="de-CH" sz="2400" b="1" dirty="0">
                <a:solidFill>
                  <a:srgbClr val="8C195F"/>
                </a:solidFill>
                <a:latin typeface="Calibri" panose="020F0502020204030204" pitchFamily="34" charset="0"/>
                <a:cs typeface="Calibri" panose="020F0502020204030204" pitchFamily="34" charset="0"/>
              </a:rPr>
              <a:t>Nachlaufphase</a:t>
            </a:r>
          </a:p>
          <a:p>
            <a:pPr>
              <a:lnSpc>
                <a:spcPts val="3000"/>
              </a:lnSpc>
              <a:spcBef>
                <a:spcPts val="0"/>
              </a:spcBef>
            </a:pPr>
            <a:r>
              <a:rPr lang="de-CH" dirty="0">
                <a:solidFill>
                  <a:schemeClr val="tx1">
                    <a:lumMod val="75000"/>
                    <a:lumOff val="25000"/>
                  </a:schemeClr>
                </a:solidFill>
                <a:latin typeface="Calibri" panose="020F0502020204030204" pitchFamily="34" charset="0"/>
                <a:cs typeface="Calibri" panose="020F0502020204030204" pitchFamily="34" charset="0"/>
              </a:rPr>
              <a:t>Binden &amp; Rückgewinnen</a:t>
            </a:r>
          </a:p>
          <a:p>
            <a:pPr>
              <a:lnSpc>
                <a:spcPts val="3000"/>
              </a:lnSpc>
              <a:spcBef>
                <a:spcPts val="0"/>
              </a:spcBef>
            </a:pPr>
            <a:r>
              <a:rPr lang="de-CH" dirty="0">
                <a:solidFill>
                  <a:schemeClr val="tx1">
                    <a:lumMod val="75000"/>
                    <a:lumOff val="25000"/>
                  </a:schemeClr>
                </a:solidFill>
                <a:latin typeface="Calibri" panose="020F0502020204030204" pitchFamily="34" charset="0"/>
                <a:cs typeface="Calibri" panose="020F0502020204030204" pitchFamily="34" charset="0"/>
              </a:rPr>
              <a:t>Weiterempfehlen</a:t>
            </a:r>
          </a:p>
        </p:txBody>
      </p:sp>
      <p:sp>
        <p:nvSpPr>
          <p:cNvPr id="10" name="Titel 1">
            <a:extLst>
              <a:ext uri="{FF2B5EF4-FFF2-40B4-BE49-F238E27FC236}">
                <a16:creationId xmlns:a16="http://schemas.microsoft.com/office/drawing/2014/main" id="{465218F7-1D54-9A88-DC5F-80EDF2AFF14E}"/>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Nachdem die Persona entwickelt wurde, wird versucht das konkrete Verhalten in einer typischen Nutzungssituation zu beobachten. Dazu wird eine Customer Journey oder eine Story </a:t>
            </a:r>
            <a:r>
              <a:rPr lang="de-CH" sz="2000" b="0" dirty="0" err="1">
                <a:solidFill>
                  <a:schemeClr val="tx1">
                    <a:lumMod val="90000"/>
                    <a:lumOff val="10000"/>
                  </a:schemeClr>
                </a:solidFill>
              </a:rPr>
              <a:t>Map</a:t>
            </a:r>
            <a:r>
              <a:rPr lang="de-CH" sz="2000" b="0" dirty="0">
                <a:solidFill>
                  <a:schemeClr val="tx1">
                    <a:lumMod val="90000"/>
                    <a:lumOff val="10000"/>
                  </a:schemeClr>
                </a:solidFill>
              </a:rPr>
              <a:t> entwickelt. Zu beachten ist, dass die gesamte Kette der Berührungspunkte (Touchpoints) vom Erstkontakt bis zur wiederholten Nutzung oder Empfehlung betrachtet wird.</a:t>
            </a:r>
          </a:p>
        </p:txBody>
      </p:sp>
    </p:spTree>
    <p:extLst>
      <p:ext uri="{BB962C8B-B14F-4D97-AF65-F5344CB8AC3E}">
        <p14:creationId xmlns:p14="http://schemas.microsoft.com/office/powerpoint/2010/main" val="414695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5">
            <a:extLst>
              <a:ext uri="{FF2B5EF4-FFF2-40B4-BE49-F238E27FC236}">
                <a16:creationId xmlns:a16="http://schemas.microsoft.com/office/drawing/2014/main" id="{713D4F50-9883-45CC-BA2A-8DCD2CBFCF62}"/>
              </a:ext>
            </a:extLst>
          </p:cNvPr>
          <p:cNvSpPr txBox="1">
            <a:spLocks/>
          </p:cNvSpPr>
          <p:nvPr/>
        </p:nvSpPr>
        <p:spPr>
          <a:xfrm>
            <a:off x="0" y="4899378"/>
            <a:ext cx="12192000" cy="1786109"/>
          </a:xfrm>
          <a:prstGeom prst="rect">
            <a:avLst/>
          </a:prstGeom>
          <a:effectLst>
            <a:outerShdw blurRad="50800" dist="38100" dir="2700000" algn="tl" rotWithShape="0">
              <a:prstClr val="black">
                <a:alpha val="40000"/>
              </a:prstClr>
            </a:outerShdw>
          </a:effectLst>
        </p:spPr>
        <p:txBody>
          <a:bodyPr vert="horz" lIns="0" tIns="0" rIns="0" bIns="0" rtlCol="0">
            <a:noAutofit/>
          </a:bodyPr>
          <a:lstStyle>
            <a:lvl1pPr marL="251874" indent="-251874" algn="l" defTabSz="609463" rtl="0" eaLnBrk="1" latinLnBrk="0" hangingPunct="1">
              <a:spcBef>
                <a:spcPts val="1799"/>
              </a:spcBef>
              <a:buClr>
                <a:schemeClr val="tx2"/>
              </a:buClr>
              <a:buFont typeface="Arial" panose="020B0604020202020204" pitchFamily="34" charset="0"/>
              <a:buChar char="•"/>
              <a:defRPr sz="1999" kern="1200">
                <a:solidFill>
                  <a:schemeClr val="tx1"/>
                </a:solidFill>
                <a:latin typeface="+mn-lt"/>
                <a:ea typeface="+mn-ea"/>
                <a:cs typeface="+mn-cs"/>
              </a:defRPr>
            </a:lvl1pPr>
            <a:lvl2pPr marL="503748" indent="-251874" algn="l" defTabSz="609463" rtl="0" eaLnBrk="1" latinLnBrk="0" hangingPunct="1">
              <a:spcBef>
                <a:spcPts val="1199"/>
              </a:spcBef>
              <a:buClr>
                <a:schemeClr val="tx1"/>
              </a:buClr>
              <a:buSzPct val="80000"/>
              <a:buFont typeface="Arial" panose="020B0604020202020204" pitchFamily="34" charset="0"/>
              <a:buChar char="•"/>
              <a:defRPr sz="1799" kern="1200">
                <a:solidFill>
                  <a:schemeClr val="tx1"/>
                </a:solidFill>
                <a:latin typeface="+mn-lt"/>
                <a:ea typeface="+mn-ea"/>
                <a:cs typeface="+mn-cs"/>
              </a:defRPr>
            </a:lvl2pPr>
            <a:lvl3pPr marL="755622" indent="-251874" algn="l" defTabSz="609463" rtl="0" eaLnBrk="1" latinLnBrk="0" hangingPunct="1">
              <a:spcBef>
                <a:spcPts val="999"/>
              </a:spcBef>
              <a:buSzPct val="90000"/>
              <a:buFont typeface="Symbol" panose="05050102010706020507" pitchFamily="18" charset="2"/>
              <a:buChar char="-"/>
              <a:defRPr sz="1599" kern="1200">
                <a:solidFill>
                  <a:schemeClr val="tx1"/>
                </a:solidFill>
                <a:latin typeface="+mn-lt"/>
                <a:ea typeface="+mn-ea"/>
                <a:cs typeface="+mn-cs"/>
              </a:defRPr>
            </a:lvl3pPr>
            <a:lvl4pPr marL="1007496" indent="-251874" algn="l" defTabSz="609463"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370" marR="0" indent="-251874" algn="l" defTabSz="609463"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244" indent="-251874" algn="l" defTabSz="610882"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118" indent="-251874" algn="l" defTabSz="609463"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gn="ctr">
              <a:buFont typeface="Arial" panose="020B0604020202020204" pitchFamily="34" charset="0"/>
              <a:buNone/>
            </a:pPr>
            <a:endParaRPr lang="de-CH" sz="7200" b="1" dirty="0">
              <a:solidFill>
                <a:schemeClr val="bg1"/>
              </a:solidFill>
              <a:latin typeface="Calibri" panose="020F0502020204030204" pitchFamily="34" charset="0"/>
              <a:cs typeface="Calibri" panose="020F0502020204030204" pitchFamily="34" charset="0"/>
            </a:endParaRPr>
          </a:p>
        </p:txBody>
      </p:sp>
      <p:sp>
        <p:nvSpPr>
          <p:cNvPr id="4" name="Textfeld 3">
            <a:extLst>
              <a:ext uri="{FF2B5EF4-FFF2-40B4-BE49-F238E27FC236}">
                <a16:creationId xmlns:a16="http://schemas.microsoft.com/office/drawing/2014/main" id="{98B05423-38E0-CB26-3534-F776CCC8D4A9}"/>
              </a:ext>
            </a:extLst>
          </p:cNvPr>
          <p:cNvSpPr txBox="1"/>
          <p:nvPr/>
        </p:nvSpPr>
        <p:spPr>
          <a:xfrm>
            <a:off x="597158" y="172513"/>
            <a:ext cx="6441997" cy="914400"/>
          </a:xfrm>
          <a:prstGeom prst="rect">
            <a:avLst/>
          </a:prstGeom>
          <a:noFill/>
          <a:effectLst>
            <a:outerShdw blurRad="50800" dist="38100" dir="2700000" algn="tl" rotWithShape="0">
              <a:prstClr val="black">
                <a:alpha val="10000"/>
              </a:prstClr>
            </a:outerShdw>
          </a:effectLst>
        </p:spPr>
        <p:txBody>
          <a:bodyPr wrap="none" lIns="108000" tIns="36000" rIns="108000" bIns="108000" rtlCol="0">
            <a:normAutofit/>
          </a:bodyPr>
          <a:lstStyle/>
          <a:p>
            <a:pPr algn="l">
              <a:spcAft>
                <a:spcPts val="600"/>
              </a:spcAft>
              <a:buClr>
                <a:schemeClr val="tx2"/>
              </a:buClr>
            </a:pPr>
            <a:r>
              <a:rPr lang="de-CH" sz="3600" b="1" dirty="0">
                <a:solidFill>
                  <a:schemeClr val="tx1">
                    <a:lumMod val="90000"/>
                    <a:lumOff val="10000"/>
                  </a:schemeClr>
                </a:solidFill>
                <a:latin typeface="Calibri" panose="020F0502020204030204" pitchFamily="34" charset="0"/>
                <a:ea typeface="Roboto Medium" panose="02000000000000000000" pitchFamily="2" charset="0"/>
                <a:cs typeface="Calibri" panose="020F0502020204030204" pitchFamily="34" charset="0"/>
              </a:rPr>
              <a:t>Lernziele</a:t>
            </a:r>
            <a:endParaRPr lang="de-CH" sz="3600" dirty="0">
              <a:solidFill>
                <a:srgbClr val="8C195F"/>
              </a:solidFill>
              <a:latin typeface="Calibri" panose="020F0502020204030204" pitchFamily="34" charset="0"/>
              <a:ea typeface="Roboto Medium" panose="02000000000000000000" pitchFamily="2" charset="0"/>
              <a:cs typeface="Calibri" panose="020F0502020204030204" pitchFamily="34" charset="0"/>
            </a:endParaRPr>
          </a:p>
        </p:txBody>
      </p:sp>
      <p:sp>
        <p:nvSpPr>
          <p:cNvPr id="3" name="Textfeld 2">
            <a:extLst>
              <a:ext uri="{FF2B5EF4-FFF2-40B4-BE49-F238E27FC236}">
                <a16:creationId xmlns:a16="http://schemas.microsoft.com/office/drawing/2014/main" id="{8DF2E0C7-C94C-4A49-9E60-6A6E2BE610DB}"/>
              </a:ext>
            </a:extLst>
          </p:cNvPr>
          <p:cNvSpPr txBox="1"/>
          <p:nvPr/>
        </p:nvSpPr>
        <p:spPr>
          <a:xfrm>
            <a:off x="597158" y="1683087"/>
            <a:ext cx="9349099" cy="954107"/>
          </a:xfrm>
          <a:prstGeom prst="rect">
            <a:avLst/>
          </a:prstGeom>
          <a:noFill/>
        </p:spPr>
        <p:txBody>
          <a:bodyPr wrap="square" rtlCol="0">
            <a:spAutoFit/>
          </a:bodyPr>
          <a:lstStyle/>
          <a:p>
            <a:r>
              <a:rPr lang="de-CH" sz="2800" b="1" dirty="0">
                <a:solidFill>
                  <a:srgbClr val="8C195F"/>
                </a:solidFill>
                <a:latin typeface="Calibri" panose="020F0502020204030204" pitchFamily="34" charset="0"/>
                <a:cs typeface="Calibri" panose="020F0502020204030204" pitchFamily="34" charset="0"/>
              </a:rPr>
              <a:t>(1) 	</a:t>
            </a:r>
            <a:r>
              <a:rPr lang="de-CH" sz="2800" b="1" dirty="0">
                <a:solidFill>
                  <a:schemeClr val="tx1">
                    <a:lumMod val="90000"/>
                    <a:lumOff val="10000"/>
                  </a:schemeClr>
                </a:solidFill>
                <a:latin typeface="Calibri" panose="020F0502020204030204" pitchFamily="34" charset="0"/>
                <a:cs typeface="Calibri" panose="020F0502020204030204" pitchFamily="34" charset="0"/>
              </a:rPr>
              <a:t>Sie verstehen, weshalb Automatisierungsprozesse 				mensch-zentriert entwickelt werden sollten.</a:t>
            </a:r>
            <a:endParaRPr lang="de-CH" sz="2800" dirty="0">
              <a:solidFill>
                <a:schemeClr val="tx1">
                  <a:lumMod val="90000"/>
                  <a:lumOff val="10000"/>
                </a:schemeClr>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569411F6-A574-9D1E-E2BD-3ADD00CA2C3D}"/>
              </a:ext>
            </a:extLst>
          </p:cNvPr>
          <p:cNvSpPr txBox="1"/>
          <p:nvPr/>
        </p:nvSpPr>
        <p:spPr>
          <a:xfrm>
            <a:off x="597158" y="2951946"/>
            <a:ext cx="11048502" cy="954107"/>
          </a:xfrm>
          <a:prstGeom prst="rect">
            <a:avLst/>
          </a:prstGeom>
          <a:noFill/>
        </p:spPr>
        <p:txBody>
          <a:bodyPr wrap="square" rtlCol="0">
            <a:spAutoFit/>
          </a:bodyPr>
          <a:lstStyle/>
          <a:p>
            <a:r>
              <a:rPr lang="de-CH" sz="2800" b="1" dirty="0">
                <a:solidFill>
                  <a:srgbClr val="8C195F"/>
                </a:solidFill>
                <a:latin typeface="Calibri" panose="020F0502020204030204" pitchFamily="34" charset="0"/>
                <a:cs typeface="Calibri" panose="020F0502020204030204" pitchFamily="34" charset="0"/>
              </a:rPr>
              <a:t>(2) 	</a:t>
            </a:r>
            <a:r>
              <a:rPr lang="de-CH" sz="2800" b="1" dirty="0">
                <a:solidFill>
                  <a:schemeClr val="tx1">
                    <a:lumMod val="90000"/>
                    <a:lumOff val="10000"/>
                  </a:schemeClr>
                </a:solidFill>
                <a:latin typeface="Calibri" panose="020F0502020204030204" pitchFamily="34" charset="0"/>
                <a:cs typeface="Calibri" panose="020F0502020204030204" pitchFamily="34" charset="0"/>
              </a:rPr>
              <a:t>Sie kennen einen mensch-zentrierten Entwicklungsansatz und 			können diesen selbst anwenden.</a:t>
            </a:r>
            <a:endParaRPr lang="de-CH" sz="2800" dirty="0">
              <a:solidFill>
                <a:schemeClr val="tx1">
                  <a:lumMod val="90000"/>
                  <a:lumOff val="10000"/>
                </a:schemeClr>
              </a:solidFill>
              <a:latin typeface="Calibri" panose="020F0502020204030204" pitchFamily="34" charset="0"/>
              <a:cs typeface="Calibri" panose="020F0502020204030204" pitchFamily="34" charset="0"/>
            </a:endParaRPr>
          </a:p>
        </p:txBody>
      </p:sp>
      <p:sp>
        <p:nvSpPr>
          <p:cNvPr id="10" name="Textfeld 9">
            <a:extLst>
              <a:ext uri="{FF2B5EF4-FFF2-40B4-BE49-F238E27FC236}">
                <a16:creationId xmlns:a16="http://schemas.microsoft.com/office/drawing/2014/main" id="{3CB6DB0C-42C2-A8BD-F264-4C6D2BA18758}"/>
              </a:ext>
            </a:extLst>
          </p:cNvPr>
          <p:cNvSpPr txBox="1"/>
          <p:nvPr/>
        </p:nvSpPr>
        <p:spPr>
          <a:xfrm>
            <a:off x="597158" y="4148142"/>
            <a:ext cx="11048502" cy="954107"/>
          </a:xfrm>
          <a:prstGeom prst="rect">
            <a:avLst/>
          </a:prstGeom>
          <a:noFill/>
        </p:spPr>
        <p:txBody>
          <a:bodyPr wrap="square" rtlCol="0">
            <a:spAutoFit/>
          </a:bodyPr>
          <a:lstStyle/>
          <a:p>
            <a:r>
              <a:rPr lang="de-CH" sz="2800" b="1" dirty="0">
                <a:solidFill>
                  <a:srgbClr val="8C195F"/>
                </a:solidFill>
                <a:latin typeface="Calibri" panose="020F0502020204030204" pitchFamily="34" charset="0"/>
                <a:cs typeface="Calibri" panose="020F0502020204030204" pitchFamily="34" charset="0"/>
              </a:rPr>
              <a:t>(3) 	</a:t>
            </a:r>
            <a:r>
              <a:rPr lang="de-CH" sz="2800" b="1" dirty="0">
                <a:solidFill>
                  <a:schemeClr val="tx1">
                    <a:lumMod val="90000"/>
                    <a:lumOff val="10000"/>
                  </a:schemeClr>
                </a:solidFill>
                <a:latin typeface="Calibri" panose="020F0502020204030204" pitchFamily="34" charset="0"/>
                <a:cs typeface="Calibri" panose="020F0502020204030204" pitchFamily="34" charset="0"/>
              </a:rPr>
              <a:t>Sie können diesen Ansatz auf die Entwicklung von 							Automatisierungsprozessen anwenden. </a:t>
            </a:r>
            <a:endParaRPr lang="de-CH" sz="2800" dirty="0">
              <a:solidFill>
                <a:schemeClr val="tx1">
                  <a:lumMod val="90000"/>
                  <a:lumOff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3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253B7-5D84-CA8D-5809-D8BBC5A776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EEEA21-9782-E12B-4C69-2C7A17008A15}"/>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Pain Points &amp; </a:t>
            </a:r>
            <a:r>
              <a:rPr lang="de-CH" sz="3200" b="0" dirty="0" err="1">
                <a:solidFill>
                  <a:schemeClr val="tx1">
                    <a:lumMod val="90000"/>
                    <a:lumOff val="10000"/>
                  </a:schemeClr>
                </a:solidFill>
              </a:rPr>
              <a:t>Gain</a:t>
            </a:r>
            <a:r>
              <a:rPr lang="de-CH" sz="3200" b="0" dirty="0">
                <a:solidFill>
                  <a:schemeClr val="tx1">
                    <a:lumMod val="90000"/>
                    <a:lumOff val="10000"/>
                  </a:schemeClr>
                </a:solidFill>
              </a:rPr>
              <a:t> Points</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D767CFDA-7C95-8505-2A53-53F69AD80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
        <p:nvSpPr>
          <p:cNvPr id="10" name="Titel 1">
            <a:extLst>
              <a:ext uri="{FF2B5EF4-FFF2-40B4-BE49-F238E27FC236}">
                <a16:creationId xmlns:a16="http://schemas.microsoft.com/office/drawing/2014/main" id="{A1E622BC-8C51-B563-0D89-5C8AD0CA81D6}"/>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Im letzten von drei Schritten in der </a:t>
            </a:r>
            <a:r>
              <a:rPr lang="de-CH" sz="2000" b="0" dirty="0" err="1">
                <a:solidFill>
                  <a:schemeClr val="tx1">
                    <a:lumMod val="90000"/>
                    <a:lumOff val="10000"/>
                  </a:schemeClr>
                </a:solidFill>
              </a:rPr>
              <a:t>Empathise</a:t>
            </a:r>
            <a:r>
              <a:rPr lang="de-CH" sz="2000" b="0" dirty="0">
                <a:solidFill>
                  <a:schemeClr val="tx1">
                    <a:lumMod val="90000"/>
                    <a:lumOff val="10000"/>
                  </a:schemeClr>
                </a:solidFill>
              </a:rPr>
              <a:t>-Phase werden aufgrund der in der Customer Journey erhobenen Probleme, Frustrationen und Opportunitäten die Pain Points (was die Nutzenden aktuell frustriert) und </a:t>
            </a:r>
            <a:r>
              <a:rPr lang="de-CH" sz="2000" b="0" dirty="0" err="1">
                <a:solidFill>
                  <a:schemeClr val="tx1">
                    <a:lumMod val="90000"/>
                    <a:lumOff val="10000"/>
                  </a:schemeClr>
                </a:solidFill>
              </a:rPr>
              <a:t>Gain</a:t>
            </a:r>
            <a:r>
              <a:rPr lang="de-CH" sz="2000" b="0" dirty="0">
                <a:solidFill>
                  <a:schemeClr val="tx1">
                    <a:lumMod val="90000"/>
                    <a:lumOff val="10000"/>
                  </a:schemeClr>
                </a:solidFill>
              </a:rPr>
              <a:t> Points (was die Nutzenden erfreuen würde) festgehalten. Damit sollten insbesondere latente, von den Nutzenden nicht in der direkten Befragung genannten, Punkte erkannt werden. </a:t>
            </a:r>
          </a:p>
        </p:txBody>
      </p:sp>
      <p:pic>
        <p:nvPicPr>
          <p:cNvPr id="11" name="Grafik 10" descr="Ein Bild, das Text, Screenshot, Design enthält.&#10;&#10;KI-generierte Inhalte können fehlerhaft sein.">
            <a:extLst>
              <a:ext uri="{FF2B5EF4-FFF2-40B4-BE49-F238E27FC236}">
                <a16:creationId xmlns:a16="http://schemas.microsoft.com/office/drawing/2014/main" id="{34123547-410B-FC0B-9B53-C99DA8D21EFF}"/>
              </a:ext>
            </a:extLst>
          </p:cNvPr>
          <p:cNvPicPr>
            <a:picLocks noChangeAspect="1"/>
          </p:cNvPicPr>
          <p:nvPr/>
        </p:nvPicPr>
        <p:blipFill>
          <a:blip r:embed="rId4">
            <a:extLst>
              <a:ext uri="{28A0092B-C50C-407E-A947-70E740481C1C}">
                <a14:useLocalDpi xmlns:a14="http://schemas.microsoft.com/office/drawing/2010/main" val="0"/>
              </a:ext>
            </a:extLst>
          </a:blip>
          <a:srcRect t="27662" b="23236"/>
          <a:stretch/>
        </p:blipFill>
        <p:spPr>
          <a:xfrm>
            <a:off x="979782" y="2771121"/>
            <a:ext cx="9700752" cy="3367394"/>
          </a:xfrm>
          <a:prstGeom prst="rect">
            <a:avLst/>
          </a:prstGeom>
        </p:spPr>
      </p:pic>
    </p:spTree>
    <p:extLst>
      <p:ext uri="{BB962C8B-B14F-4D97-AF65-F5344CB8AC3E}">
        <p14:creationId xmlns:p14="http://schemas.microsoft.com/office/powerpoint/2010/main" val="2030244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1CE1A-5912-89B9-6A6D-4BF75A41B1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9B305E-0858-B720-7E7E-59196B5583AF}"/>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Sichtweise</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A4BBFBC5-EF83-873F-0AEA-F6DE6ABA0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
        <p:nvSpPr>
          <p:cNvPr id="10" name="Titel 1">
            <a:extLst>
              <a:ext uri="{FF2B5EF4-FFF2-40B4-BE49-F238E27FC236}">
                <a16:creationId xmlns:a16="http://schemas.microsoft.com/office/drawing/2014/main" id="{7405F9F1-4A12-B05A-0A96-151DD6BD0B63}"/>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In der Phase ‘</a:t>
            </a:r>
            <a:r>
              <a:rPr lang="de-CH" sz="2000" b="0" dirty="0" err="1">
                <a:solidFill>
                  <a:schemeClr val="tx1">
                    <a:lumMod val="90000"/>
                    <a:lumOff val="10000"/>
                  </a:schemeClr>
                </a:solidFill>
              </a:rPr>
              <a:t>Define</a:t>
            </a:r>
            <a:r>
              <a:rPr lang="de-CH" sz="2000" b="0" dirty="0">
                <a:solidFill>
                  <a:schemeClr val="tx1">
                    <a:lumMod val="90000"/>
                    <a:lumOff val="10000"/>
                  </a:schemeClr>
                </a:solidFill>
              </a:rPr>
              <a:t> &amp; </a:t>
            </a:r>
            <a:r>
              <a:rPr lang="de-CH" sz="2000" b="0" dirty="0" err="1">
                <a:solidFill>
                  <a:schemeClr val="tx1">
                    <a:lumMod val="90000"/>
                    <a:lumOff val="10000"/>
                  </a:schemeClr>
                </a:solidFill>
              </a:rPr>
              <a:t>Ideate</a:t>
            </a:r>
            <a:r>
              <a:rPr lang="de-CH" sz="2000" b="0" dirty="0">
                <a:solidFill>
                  <a:schemeClr val="tx1">
                    <a:lumMod val="90000"/>
                    <a:lumOff val="10000"/>
                  </a:schemeClr>
                </a:solidFill>
              </a:rPr>
              <a:t>’ geht es zunächst um die Formulierung des konkreten Kernbedürfnisses bzw. -problems für die gewählte Person, die auf einer Einsicht beruht, die in der vorhergehenden Phase erhoben wurde.</a:t>
            </a:r>
          </a:p>
        </p:txBody>
      </p:sp>
      <p:pic>
        <p:nvPicPr>
          <p:cNvPr id="3" name="Grafik 2" descr="Ein Bild, das Text, Screenshot, Diagramm, Schrift enthält.&#10;&#10;KI-generierte Inhalte können fehlerhaft sein.">
            <a:extLst>
              <a:ext uri="{FF2B5EF4-FFF2-40B4-BE49-F238E27FC236}">
                <a16:creationId xmlns:a16="http://schemas.microsoft.com/office/drawing/2014/main" id="{23F88597-A61D-F167-12CE-9278F99BB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pic>
        <p:nvPicPr>
          <p:cNvPr id="4" name="Grafik 3">
            <a:extLst>
              <a:ext uri="{FF2B5EF4-FFF2-40B4-BE49-F238E27FC236}">
                <a16:creationId xmlns:a16="http://schemas.microsoft.com/office/drawing/2014/main" id="{38DCB624-5390-2D69-7A2D-0163657A5A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940" y="2542089"/>
            <a:ext cx="10068436" cy="3372215"/>
          </a:xfrm>
          <a:prstGeom prst="rect">
            <a:avLst/>
          </a:prstGeom>
        </p:spPr>
      </p:pic>
    </p:spTree>
    <p:extLst>
      <p:ext uri="{BB962C8B-B14F-4D97-AF65-F5344CB8AC3E}">
        <p14:creationId xmlns:p14="http://schemas.microsoft.com/office/powerpoint/2010/main" val="2194555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CE8F9-6E1C-DFD6-304A-E2F406B4C1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D8AEF1-183D-A937-CE91-574C328177A0}"/>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Lösungsraum</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A8D8D391-17DB-72AA-12AA-EB7D90C6D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
        <p:nvSpPr>
          <p:cNvPr id="10" name="Titel 1">
            <a:extLst>
              <a:ext uri="{FF2B5EF4-FFF2-40B4-BE49-F238E27FC236}">
                <a16:creationId xmlns:a16="http://schemas.microsoft.com/office/drawing/2014/main" id="{BFECC8F0-3EAE-117E-7805-01E3B9048FE3}"/>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Basierend auf der formulierten Sichtweise, wird im Anschluss der Lösungsraum geöffnet. Dazu werden zunächst die Richtungen festgehalten, in diesen nach Ideen gesucht werden soll. Dazu empfiehlt sich die Formulierung von sogenannten «Wie könnten wir…»-Fragen. Diese sollen die Suchrichtung für die unterschiedlichen Problemdimensionen angeben.</a:t>
            </a:r>
          </a:p>
        </p:txBody>
      </p:sp>
      <p:pic>
        <p:nvPicPr>
          <p:cNvPr id="3" name="Grafik 2" descr="Ein Bild, das Text, Screenshot, Diagramm, Schrift enthält.&#10;&#10;KI-generierte Inhalte können fehlerhaft sein.">
            <a:extLst>
              <a:ext uri="{FF2B5EF4-FFF2-40B4-BE49-F238E27FC236}">
                <a16:creationId xmlns:a16="http://schemas.microsoft.com/office/drawing/2014/main" id="{34A82AA1-07BC-16E1-2FD9-EA94307DF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pic>
        <p:nvPicPr>
          <p:cNvPr id="6" name="Grafik 5">
            <a:extLst>
              <a:ext uri="{FF2B5EF4-FFF2-40B4-BE49-F238E27FC236}">
                <a16:creationId xmlns:a16="http://schemas.microsoft.com/office/drawing/2014/main" id="{1F250753-2FEF-2D7B-A58E-0CA1AF43C4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452" y="2690447"/>
            <a:ext cx="10389923" cy="3523577"/>
          </a:xfrm>
          <a:prstGeom prst="rect">
            <a:avLst/>
          </a:prstGeom>
        </p:spPr>
      </p:pic>
    </p:spTree>
    <p:extLst>
      <p:ext uri="{BB962C8B-B14F-4D97-AF65-F5344CB8AC3E}">
        <p14:creationId xmlns:p14="http://schemas.microsoft.com/office/powerpoint/2010/main" val="2803816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EF8AA-7A76-044D-FAD4-A5A3ED45C6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B6C9E6-F21D-5298-3BCC-679D144E110B}"/>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Ideenfindung</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DC5A0353-86A2-CF1D-A5F2-B62AF9389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
        <p:nvSpPr>
          <p:cNvPr id="10" name="Titel 1">
            <a:extLst>
              <a:ext uri="{FF2B5EF4-FFF2-40B4-BE49-F238E27FC236}">
                <a16:creationId xmlns:a16="http://schemas.microsoft.com/office/drawing/2014/main" id="{7DD6E4F2-5464-B455-C06F-A68B0911E4D4}"/>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Im dritten Schritt der ‘</a:t>
            </a:r>
            <a:r>
              <a:rPr lang="de-CH" sz="2000" b="0" dirty="0" err="1">
                <a:solidFill>
                  <a:schemeClr val="tx1">
                    <a:lumMod val="90000"/>
                    <a:lumOff val="10000"/>
                  </a:schemeClr>
                </a:solidFill>
              </a:rPr>
              <a:t>Define</a:t>
            </a:r>
            <a:r>
              <a:rPr lang="de-CH" sz="2000" b="0" dirty="0">
                <a:solidFill>
                  <a:schemeClr val="tx1">
                    <a:lumMod val="90000"/>
                    <a:lumOff val="10000"/>
                  </a:schemeClr>
                </a:solidFill>
              </a:rPr>
              <a:t> &amp; </a:t>
            </a:r>
            <a:r>
              <a:rPr lang="de-CH" sz="2000" b="0" dirty="0" err="1">
                <a:solidFill>
                  <a:schemeClr val="tx1">
                    <a:lumMod val="90000"/>
                    <a:lumOff val="10000"/>
                  </a:schemeClr>
                </a:solidFill>
              </a:rPr>
              <a:t>Ideate</a:t>
            </a:r>
            <a:r>
              <a:rPr lang="de-CH" sz="2000" b="0" dirty="0">
                <a:solidFill>
                  <a:schemeClr val="tx1">
                    <a:lumMod val="90000"/>
                    <a:lumOff val="10000"/>
                  </a:schemeClr>
                </a:solidFill>
              </a:rPr>
              <a:t>’-Phase wird in den definierten Suchrichtungen nach Ideen gesucht. Es empfiehlt sich die Crazy </a:t>
            </a:r>
            <a:r>
              <a:rPr lang="de-CH" sz="2000" b="0" dirty="0" err="1">
                <a:solidFill>
                  <a:schemeClr val="tx1">
                    <a:lumMod val="90000"/>
                    <a:lumOff val="10000"/>
                  </a:schemeClr>
                </a:solidFill>
              </a:rPr>
              <a:t>Eights</a:t>
            </a:r>
            <a:r>
              <a:rPr lang="de-CH" sz="2000" b="0" dirty="0">
                <a:solidFill>
                  <a:schemeClr val="tx1">
                    <a:lumMod val="90000"/>
                    <a:lumOff val="10000"/>
                  </a:schemeClr>
                </a:solidFill>
              </a:rPr>
              <a:t>-Methode zu verwenden, die nach acht wilden Ideen fragt. Dies vor allem aus dem Grund, die selbstauferlegte Zensur zu umgehen. In den meisten Fällen, lassen sich die wilden Ideen wieder auf eine konkret nutzbare Ebene zurück bringen. </a:t>
            </a:r>
          </a:p>
        </p:txBody>
      </p:sp>
      <p:pic>
        <p:nvPicPr>
          <p:cNvPr id="3" name="Grafik 2" descr="Ein Bild, das Text, Screenshot, Diagramm, Schrift enthält.&#10;&#10;KI-generierte Inhalte können fehlerhaft sein.">
            <a:extLst>
              <a:ext uri="{FF2B5EF4-FFF2-40B4-BE49-F238E27FC236}">
                <a16:creationId xmlns:a16="http://schemas.microsoft.com/office/drawing/2014/main" id="{DC8A9261-7AA9-7508-903F-61515112D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pic>
        <p:nvPicPr>
          <p:cNvPr id="4" name="Grafik 3">
            <a:extLst>
              <a:ext uri="{FF2B5EF4-FFF2-40B4-BE49-F238E27FC236}">
                <a16:creationId xmlns:a16="http://schemas.microsoft.com/office/drawing/2014/main" id="{E0CD4B01-A0E7-E03C-3B30-DF299E8E8445}"/>
              </a:ext>
            </a:extLst>
          </p:cNvPr>
          <p:cNvPicPr>
            <a:picLocks noChangeAspect="1"/>
          </p:cNvPicPr>
          <p:nvPr/>
        </p:nvPicPr>
        <p:blipFill>
          <a:blip r:embed="rId5" cstate="print">
            <a:extLst>
              <a:ext uri="{28A0092B-C50C-407E-A947-70E740481C1C}">
                <a14:useLocalDpi xmlns:a14="http://schemas.microsoft.com/office/drawing/2010/main" val="0"/>
              </a:ext>
            </a:extLst>
          </a:blip>
          <a:srcRect r="1499"/>
          <a:stretch/>
        </p:blipFill>
        <p:spPr>
          <a:xfrm>
            <a:off x="1380439" y="2571601"/>
            <a:ext cx="8891025" cy="4143873"/>
          </a:xfrm>
          <a:prstGeom prst="rect">
            <a:avLst/>
          </a:prstGeom>
        </p:spPr>
      </p:pic>
    </p:spTree>
    <p:extLst>
      <p:ext uri="{BB962C8B-B14F-4D97-AF65-F5344CB8AC3E}">
        <p14:creationId xmlns:p14="http://schemas.microsoft.com/office/powerpoint/2010/main" val="4111335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1477B-191E-B055-4200-03130173F4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6F4791-A7CF-DDFC-6ECE-3A1B2114F72C}"/>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Erfolgskritischste Annahmen</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C7941ADC-8669-A9E9-28E1-8B1E40E05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
        <p:nvSpPr>
          <p:cNvPr id="10" name="Titel 1">
            <a:extLst>
              <a:ext uri="{FF2B5EF4-FFF2-40B4-BE49-F238E27FC236}">
                <a16:creationId xmlns:a16="http://schemas.microsoft.com/office/drawing/2014/main" id="{76EE4A73-44B2-65CE-9CD2-D3086E92DEC8}"/>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In der dritten Phase ‘</a:t>
            </a:r>
            <a:r>
              <a:rPr lang="de-CH" sz="2000" b="0" dirty="0" err="1">
                <a:solidFill>
                  <a:schemeClr val="tx1">
                    <a:lumMod val="90000"/>
                    <a:lumOff val="10000"/>
                  </a:schemeClr>
                </a:solidFill>
              </a:rPr>
              <a:t>Build</a:t>
            </a:r>
            <a:r>
              <a:rPr lang="de-CH" sz="2000" b="0" dirty="0">
                <a:solidFill>
                  <a:schemeClr val="tx1">
                    <a:lumMod val="90000"/>
                    <a:lumOff val="10000"/>
                  </a:schemeClr>
                </a:solidFill>
              </a:rPr>
              <a:t>, Text &amp; </a:t>
            </a:r>
            <a:r>
              <a:rPr lang="de-CH" sz="2000" b="0" dirty="0" err="1">
                <a:solidFill>
                  <a:schemeClr val="tx1">
                    <a:lumMod val="90000"/>
                    <a:lumOff val="10000"/>
                  </a:schemeClr>
                </a:solidFill>
              </a:rPr>
              <a:t>Iterate</a:t>
            </a:r>
            <a:r>
              <a:rPr lang="de-CH" sz="2000" b="0" dirty="0">
                <a:solidFill>
                  <a:schemeClr val="tx1">
                    <a:lumMod val="90000"/>
                    <a:lumOff val="10000"/>
                  </a:schemeClr>
                </a:solidFill>
              </a:rPr>
              <a:t>’ wird zunächst nach den riskantesten Annahmen gefragt. Die Frage ist dabei, welche Annahmen von der die Lösungsidee ausgeht, würde falls falsch, die Lösung verunmöglichen. In einem ersten Schritt wird deshalb untersucht, wie diese Annahme in einem Prototypen möglichst einfach und schnell getestet werden kann und was dazu entwickelt werden muss. </a:t>
            </a:r>
          </a:p>
        </p:txBody>
      </p:sp>
      <p:pic>
        <p:nvPicPr>
          <p:cNvPr id="3" name="Grafik 2" descr="Ein Bild, das Text, Screenshot, Diagramm, Schrift enthält.&#10;&#10;KI-generierte Inhalte können fehlerhaft sein.">
            <a:extLst>
              <a:ext uri="{FF2B5EF4-FFF2-40B4-BE49-F238E27FC236}">
                <a16:creationId xmlns:a16="http://schemas.microsoft.com/office/drawing/2014/main" id="{6BF7FBBD-E17B-A94B-DAFE-929888B7F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pic>
        <p:nvPicPr>
          <p:cNvPr id="6" name="Grafik 5" descr="Ein Bild, das Text, Screenshot, Webseite, Website enthält.&#10;&#10;KI-generierte Inhalte können fehlerhaft sein.">
            <a:extLst>
              <a:ext uri="{FF2B5EF4-FFF2-40B4-BE49-F238E27FC236}">
                <a16:creationId xmlns:a16="http://schemas.microsoft.com/office/drawing/2014/main" id="{34AE5BCE-6862-184C-90A6-7266991D02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2491" y="301451"/>
            <a:ext cx="934635" cy="1314139"/>
          </a:xfrm>
          <a:prstGeom prst="rect">
            <a:avLst/>
          </a:prstGeom>
          <a:effectLst>
            <a:outerShdw blurRad="50800" dist="38100" dir="2700000" algn="tl" rotWithShape="0">
              <a:prstClr val="black">
                <a:alpha val="10000"/>
              </a:prstClr>
            </a:outerShdw>
          </a:effectLst>
        </p:spPr>
      </p:pic>
      <p:pic>
        <p:nvPicPr>
          <p:cNvPr id="7" name="Grafik 6">
            <a:extLst>
              <a:ext uri="{FF2B5EF4-FFF2-40B4-BE49-F238E27FC236}">
                <a16:creationId xmlns:a16="http://schemas.microsoft.com/office/drawing/2014/main" id="{EF9E46B7-79D7-CF57-E76B-842F8C99D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488" y="2803290"/>
            <a:ext cx="9396242" cy="3571057"/>
          </a:xfrm>
          <a:prstGeom prst="rect">
            <a:avLst/>
          </a:prstGeom>
        </p:spPr>
      </p:pic>
    </p:spTree>
    <p:extLst>
      <p:ext uri="{BB962C8B-B14F-4D97-AF65-F5344CB8AC3E}">
        <p14:creationId xmlns:p14="http://schemas.microsoft.com/office/powerpoint/2010/main" val="1315912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378BC-547D-D4C9-4540-B31643BBD7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A952A3-AAE4-4870-6F5A-36D1CEA69BC3}"/>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Prototype</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0202DFA7-FD73-F1B9-9B99-5F1750A27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
        <p:nvSpPr>
          <p:cNvPr id="10" name="Titel 1">
            <a:extLst>
              <a:ext uri="{FF2B5EF4-FFF2-40B4-BE49-F238E27FC236}">
                <a16:creationId xmlns:a16="http://schemas.microsoft.com/office/drawing/2014/main" id="{922A032E-9510-E3B8-2EAE-C6A3374F3318}"/>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Im zweiten Schritt wird auf der Basis der identifizierten, erfolgskritischen Annahmen ein Prototyp entwickelt. Dieser kann in digitaler Form, als physisches Produkt oder als Papier-Prototyp umgesetzt werden. Das entscheidende Kriterium ist, wie die Annahmen möglichst schnell und kostengünstig mit realen Nutzenden getestet werden können. </a:t>
            </a:r>
          </a:p>
        </p:txBody>
      </p:sp>
      <p:pic>
        <p:nvPicPr>
          <p:cNvPr id="3" name="Grafik 2" descr="Ein Bild, das Text, Screenshot, Diagramm, Schrift enthält.&#10;&#10;KI-generierte Inhalte können fehlerhaft sein.">
            <a:extLst>
              <a:ext uri="{FF2B5EF4-FFF2-40B4-BE49-F238E27FC236}">
                <a16:creationId xmlns:a16="http://schemas.microsoft.com/office/drawing/2014/main" id="{060A7CE7-B220-D67D-0B9E-99E08ECAF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pic>
        <p:nvPicPr>
          <p:cNvPr id="6" name="Grafik 5" descr="Ein Bild, das Text, Screenshot, Webseite, Website enthält.&#10;&#10;KI-generierte Inhalte können fehlerhaft sein.">
            <a:extLst>
              <a:ext uri="{FF2B5EF4-FFF2-40B4-BE49-F238E27FC236}">
                <a16:creationId xmlns:a16="http://schemas.microsoft.com/office/drawing/2014/main" id="{DC11FD24-19D6-884E-DB39-4DB7EC100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2491" y="301451"/>
            <a:ext cx="934635" cy="1314139"/>
          </a:xfrm>
          <a:prstGeom prst="rect">
            <a:avLst/>
          </a:prstGeom>
          <a:effectLst>
            <a:outerShdw blurRad="50800" dist="38100" dir="2700000" algn="tl" rotWithShape="0">
              <a:prstClr val="black">
                <a:alpha val="10000"/>
              </a:prstClr>
            </a:outerShdw>
          </a:effectLst>
        </p:spPr>
      </p:pic>
      <p:pic>
        <p:nvPicPr>
          <p:cNvPr id="4" name="Grafik 3">
            <a:extLst>
              <a:ext uri="{FF2B5EF4-FFF2-40B4-BE49-F238E27FC236}">
                <a16:creationId xmlns:a16="http://schemas.microsoft.com/office/drawing/2014/main" id="{FE949560-F376-81C2-075F-72458435A8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452" y="3019690"/>
            <a:ext cx="10389923" cy="3204830"/>
          </a:xfrm>
          <a:prstGeom prst="rect">
            <a:avLst/>
          </a:prstGeom>
        </p:spPr>
      </p:pic>
    </p:spTree>
    <p:extLst>
      <p:ext uri="{BB962C8B-B14F-4D97-AF65-F5344CB8AC3E}">
        <p14:creationId xmlns:p14="http://schemas.microsoft.com/office/powerpoint/2010/main" val="3820809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ED63-D6BF-4A5F-2335-28AE181DFA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808587-E3EC-2709-CDF7-B07EF238ABAB}"/>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Play Sprint: </a:t>
            </a:r>
            <a:r>
              <a:rPr lang="de-CH" sz="3200" b="0" dirty="0">
                <a:solidFill>
                  <a:schemeClr val="tx1">
                    <a:lumMod val="90000"/>
                    <a:lumOff val="10000"/>
                  </a:schemeClr>
                </a:solidFill>
              </a:rPr>
              <a:t>Iteration</a:t>
            </a:r>
          </a:p>
        </p:txBody>
      </p:sp>
      <p:pic>
        <p:nvPicPr>
          <p:cNvPr id="5" name="Grafik 4" descr="Ein Bild, das Text, Screenshot, Schrift, Design enthält.&#10;&#10;KI-generierte Inhalte können fehlerhaft sein.">
            <a:extLst>
              <a:ext uri="{FF2B5EF4-FFF2-40B4-BE49-F238E27FC236}">
                <a16:creationId xmlns:a16="http://schemas.microsoft.com/office/drawing/2014/main" id="{AEB2A498-A276-9731-952F-4C71EFAFA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sp>
        <p:nvSpPr>
          <p:cNvPr id="10" name="Titel 1">
            <a:extLst>
              <a:ext uri="{FF2B5EF4-FFF2-40B4-BE49-F238E27FC236}">
                <a16:creationId xmlns:a16="http://schemas.microsoft.com/office/drawing/2014/main" id="{03E9CB90-7804-7395-558F-9635CDBDE422}"/>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Abschliessend wird in dieser Phase der Prototyp getestet und aufgrund der gewonnenen Erkenntnisse beziehungsweise </a:t>
            </a:r>
            <a:r>
              <a:rPr lang="de-CH" sz="2000" b="0" dirty="0" err="1">
                <a:solidFill>
                  <a:schemeClr val="tx1">
                    <a:lumMod val="90000"/>
                    <a:lumOff val="10000"/>
                  </a:schemeClr>
                </a:solidFill>
              </a:rPr>
              <a:t>Learnings</a:t>
            </a:r>
            <a:r>
              <a:rPr lang="de-CH" sz="2000" b="0" dirty="0">
                <a:solidFill>
                  <a:schemeClr val="tx1">
                    <a:lumMod val="90000"/>
                    <a:lumOff val="10000"/>
                  </a:schemeClr>
                </a:solidFill>
              </a:rPr>
              <a:t> optimiert. Dieser Schritt wird im Sinne eines Loops so oft wiederholt bis ein akzeptables Endergebnis entwickelt wurde. </a:t>
            </a:r>
          </a:p>
        </p:txBody>
      </p:sp>
      <p:pic>
        <p:nvPicPr>
          <p:cNvPr id="3" name="Grafik 2" descr="Ein Bild, das Text, Screenshot, Diagramm, Schrift enthält.&#10;&#10;KI-generierte Inhalte können fehlerhaft sein.">
            <a:extLst>
              <a:ext uri="{FF2B5EF4-FFF2-40B4-BE49-F238E27FC236}">
                <a16:creationId xmlns:a16="http://schemas.microsoft.com/office/drawing/2014/main" id="{A8FD43B9-EDBF-BFC6-0EFB-2B356B77A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168" y="301451"/>
            <a:ext cx="930958" cy="1314139"/>
          </a:xfrm>
          <a:prstGeom prst="rect">
            <a:avLst/>
          </a:prstGeom>
          <a:effectLst>
            <a:outerShdw blurRad="50800" dist="38100" dir="2700000" algn="tl" rotWithShape="0">
              <a:prstClr val="black">
                <a:alpha val="10000"/>
              </a:prstClr>
            </a:outerShdw>
          </a:effectLst>
        </p:spPr>
      </p:pic>
      <p:pic>
        <p:nvPicPr>
          <p:cNvPr id="6" name="Grafik 5" descr="Ein Bild, das Text, Screenshot, Webseite, Website enthält.&#10;&#10;KI-generierte Inhalte können fehlerhaft sein.">
            <a:extLst>
              <a:ext uri="{FF2B5EF4-FFF2-40B4-BE49-F238E27FC236}">
                <a16:creationId xmlns:a16="http://schemas.microsoft.com/office/drawing/2014/main" id="{42EAB4CD-A34E-20EF-5706-82848C9A54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2491" y="301451"/>
            <a:ext cx="934635" cy="1314139"/>
          </a:xfrm>
          <a:prstGeom prst="rect">
            <a:avLst/>
          </a:prstGeom>
          <a:effectLst>
            <a:outerShdw blurRad="50800" dist="38100" dir="2700000" algn="tl" rotWithShape="0">
              <a:prstClr val="black">
                <a:alpha val="10000"/>
              </a:prstClr>
            </a:outerShdw>
          </a:effectLst>
        </p:spPr>
      </p:pic>
      <p:pic>
        <p:nvPicPr>
          <p:cNvPr id="7" name="Grafik 6">
            <a:extLst>
              <a:ext uri="{FF2B5EF4-FFF2-40B4-BE49-F238E27FC236}">
                <a16:creationId xmlns:a16="http://schemas.microsoft.com/office/drawing/2014/main" id="{AE59958B-E9DC-726A-180D-E9B242A064D7}"/>
              </a:ext>
            </a:extLst>
          </p:cNvPr>
          <p:cNvPicPr>
            <a:picLocks noChangeAspect="1"/>
          </p:cNvPicPr>
          <p:nvPr/>
        </p:nvPicPr>
        <p:blipFill>
          <a:blip r:embed="rId6" cstate="print">
            <a:extLst>
              <a:ext uri="{28A0092B-C50C-407E-A947-70E740481C1C}">
                <a14:useLocalDpi xmlns:a14="http://schemas.microsoft.com/office/drawing/2010/main" val="0"/>
              </a:ext>
            </a:extLst>
          </a:blip>
          <a:srcRect r="1422" b="12581"/>
          <a:stretch/>
        </p:blipFill>
        <p:spPr>
          <a:xfrm>
            <a:off x="1331336" y="2539014"/>
            <a:ext cx="9529328" cy="3879542"/>
          </a:xfrm>
          <a:prstGeom prst="rect">
            <a:avLst/>
          </a:prstGeom>
        </p:spPr>
      </p:pic>
    </p:spTree>
    <p:extLst>
      <p:ext uri="{BB962C8B-B14F-4D97-AF65-F5344CB8AC3E}">
        <p14:creationId xmlns:p14="http://schemas.microsoft.com/office/powerpoint/2010/main" val="3306161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2A880-9A71-F982-FC82-F366F40F3199}"/>
            </a:ext>
          </a:extLst>
        </p:cNvPr>
        <p:cNvGrpSpPr/>
        <p:nvPr/>
      </p:nvGrpSpPr>
      <p:grpSpPr>
        <a:xfrm>
          <a:off x="0" y="0"/>
          <a:ext cx="0" cy="0"/>
          <a:chOff x="0" y="0"/>
          <a:chExt cx="0" cy="0"/>
        </a:xfrm>
      </p:grpSpPr>
      <p:sp>
        <p:nvSpPr>
          <p:cNvPr id="19" name="Rechteck 18">
            <a:extLst>
              <a:ext uri="{FF2B5EF4-FFF2-40B4-BE49-F238E27FC236}">
                <a16:creationId xmlns:a16="http://schemas.microsoft.com/office/drawing/2014/main" id="{0FD85FF3-43FD-8158-86B5-89CE1357964E}"/>
              </a:ext>
            </a:extLst>
          </p:cNvPr>
          <p:cNvSpPr/>
          <p:nvPr/>
        </p:nvSpPr>
        <p:spPr>
          <a:xfrm>
            <a:off x="0" y="0"/>
            <a:ext cx="12192000" cy="6858000"/>
          </a:xfrm>
          <a:prstGeom prst="rect">
            <a:avLst/>
          </a:prstGeom>
          <a:solidFill>
            <a:srgbClr val="8C195F"/>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9" name="Textplatzhalter 3">
            <a:extLst>
              <a:ext uri="{FF2B5EF4-FFF2-40B4-BE49-F238E27FC236}">
                <a16:creationId xmlns:a16="http://schemas.microsoft.com/office/drawing/2014/main" id="{1AAFA133-8DC2-058D-6CF1-F0F6841619F2}"/>
              </a:ext>
            </a:extLst>
          </p:cNvPr>
          <p:cNvSpPr txBox="1">
            <a:spLocks/>
          </p:cNvSpPr>
          <p:nvPr/>
        </p:nvSpPr>
        <p:spPr>
          <a:xfrm>
            <a:off x="700019" y="3878560"/>
            <a:ext cx="8719189" cy="2468973"/>
          </a:xfrm>
          <a:prstGeom prst="rect">
            <a:avLst/>
          </a:prstGeom>
          <a:effectLst>
            <a:outerShdw blurRad="50800" dist="38100" dir="2700000" algn="tl" rotWithShape="0">
              <a:prstClr val="black">
                <a:alpha val="40000"/>
              </a:prstClr>
            </a:outerShdw>
          </a:effectLst>
        </p:spPr>
        <p:txBody>
          <a:bodyPr>
            <a:normAutofit/>
          </a:bodyPr>
          <a:lstStyle>
            <a:lvl1pPr marL="251874" indent="-251874" algn="l" defTabSz="609463" rtl="0" eaLnBrk="1" latinLnBrk="0" hangingPunct="1">
              <a:spcBef>
                <a:spcPts val="1799"/>
              </a:spcBef>
              <a:buClr>
                <a:schemeClr val="tx2"/>
              </a:buClr>
              <a:buFont typeface="Arial" panose="020B0604020202020204" pitchFamily="34" charset="0"/>
              <a:buChar char="•"/>
              <a:defRPr sz="1999" kern="1200">
                <a:solidFill>
                  <a:schemeClr val="tx1"/>
                </a:solidFill>
                <a:latin typeface="+mn-lt"/>
                <a:ea typeface="+mn-ea"/>
                <a:cs typeface="+mn-cs"/>
              </a:defRPr>
            </a:lvl1pPr>
            <a:lvl2pPr marL="503748" indent="-251874" algn="l" defTabSz="609463" rtl="0" eaLnBrk="1" latinLnBrk="0" hangingPunct="1">
              <a:spcBef>
                <a:spcPts val="1199"/>
              </a:spcBef>
              <a:buClr>
                <a:schemeClr val="tx1"/>
              </a:buClr>
              <a:buSzPct val="80000"/>
              <a:buFont typeface="Arial" panose="020B0604020202020204" pitchFamily="34" charset="0"/>
              <a:buChar char="•"/>
              <a:defRPr sz="1799" kern="1200">
                <a:solidFill>
                  <a:schemeClr val="tx1"/>
                </a:solidFill>
                <a:latin typeface="+mn-lt"/>
                <a:ea typeface="+mn-ea"/>
                <a:cs typeface="+mn-cs"/>
              </a:defRPr>
            </a:lvl2pPr>
            <a:lvl3pPr marL="755622" indent="-251874" algn="l" defTabSz="609463" rtl="0" eaLnBrk="1" latinLnBrk="0" hangingPunct="1">
              <a:spcBef>
                <a:spcPts val="999"/>
              </a:spcBef>
              <a:buSzPct val="90000"/>
              <a:buFont typeface="Symbol" panose="05050102010706020507" pitchFamily="18" charset="2"/>
              <a:buChar char="-"/>
              <a:defRPr sz="1599" kern="1200">
                <a:solidFill>
                  <a:schemeClr val="tx1"/>
                </a:solidFill>
                <a:latin typeface="+mn-lt"/>
                <a:ea typeface="+mn-ea"/>
                <a:cs typeface="+mn-cs"/>
              </a:defRPr>
            </a:lvl3pPr>
            <a:lvl4pPr marL="1007496" indent="-251874" algn="l" defTabSz="609463"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370" marR="0" indent="-251874" algn="l" defTabSz="609463"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244" indent="-251874" algn="l" defTabSz="610882"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118" indent="-251874" algn="l" defTabSz="609463"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de-CH" sz="6000" b="1" dirty="0">
                <a:solidFill>
                  <a:schemeClr val="bg1"/>
                </a:solidFill>
                <a:latin typeface="Calibri" panose="020F0502020204030204" pitchFamily="34" charset="0"/>
                <a:cs typeface="Calibri" panose="020F0502020204030204" pitchFamily="34" charset="0"/>
              </a:rPr>
              <a:t>Mensch-zentrierte Automatisierungsprozesse</a:t>
            </a:r>
          </a:p>
          <a:p>
            <a:endParaRPr lang="de-CH"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71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94A2B-2568-3B0B-1A7B-CBD2CA8FE8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D2DCF9-FC21-E00D-B30C-5744B8850A95}"/>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Automatisierungsprozesse</a:t>
            </a:r>
            <a:endParaRPr lang="de-CH" sz="3200" b="0" dirty="0">
              <a:solidFill>
                <a:schemeClr val="tx1">
                  <a:lumMod val="90000"/>
                  <a:lumOff val="10000"/>
                </a:schemeClr>
              </a:solidFill>
            </a:endParaRPr>
          </a:p>
        </p:txBody>
      </p:sp>
      <p:sp>
        <p:nvSpPr>
          <p:cNvPr id="10" name="Titel 1">
            <a:extLst>
              <a:ext uri="{FF2B5EF4-FFF2-40B4-BE49-F238E27FC236}">
                <a16:creationId xmlns:a16="http://schemas.microsoft.com/office/drawing/2014/main" id="{B07FBC6E-F5F0-F7E9-D099-B7DA6238322A}"/>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In der Praxis finden sich unterschiedliche Arten von Automatisierungsprozessen. Sechs häufig anzutreffende Formen sind folgende:</a:t>
            </a:r>
          </a:p>
        </p:txBody>
      </p:sp>
      <p:sp>
        <p:nvSpPr>
          <p:cNvPr id="4" name="Titel 1">
            <a:extLst>
              <a:ext uri="{FF2B5EF4-FFF2-40B4-BE49-F238E27FC236}">
                <a16:creationId xmlns:a16="http://schemas.microsoft.com/office/drawing/2014/main" id="{76CA94DA-98D1-C512-65EB-D121F81EAD7D}"/>
              </a:ext>
            </a:extLst>
          </p:cNvPr>
          <p:cNvSpPr txBox="1">
            <a:spLocks/>
          </p:cNvSpPr>
          <p:nvPr/>
        </p:nvSpPr>
        <p:spPr>
          <a:xfrm>
            <a:off x="403433" y="2524649"/>
            <a:ext cx="3094370"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000" dirty="0" err="1">
                <a:solidFill>
                  <a:srgbClr val="8C195F"/>
                </a:solidFill>
              </a:rPr>
              <a:t>Robotic</a:t>
            </a:r>
            <a:r>
              <a:rPr lang="de-CH" sz="2000" dirty="0">
                <a:solidFill>
                  <a:srgbClr val="8C195F"/>
                </a:solidFill>
              </a:rPr>
              <a:t> </a:t>
            </a:r>
            <a:r>
              <a:rPr lang="de-CH" sz="2000" dirty="0" err="1">
                <a:solidFill>
                  <a:srgbClr val="8C195F"/>
                </a:solidFill>
              </a:rPr>
              <a:t>Process</a:t>
            </a:r>
            <a:r>
              <a:rPr lang="de-CH" sz="2000" dirty="0">
                <a:solidFill>
                  <a:srgbClr val="8C195F"/>
                </a:solidFill>
              </a:rPr>
              <a:t> Automation</a:t>
            </a:r>
          </a:p>
          <a:p>
            <a:r>
              <a:rPr lang="de-CH" sz="1400" b="0" dirty="0">
                <a:latin typeface="Calibri" panose="020F0502020204030204" pitchFamily="34" charset="0"/>
                <a:ea typeface="Calibri" panose="020F0502020204030204" pitchFamily="34" charset="0"/>
                <a:cs typeface="Calibri" panose="020F0502020204030204" pitchFamily="34" charset="0"/>
              </a:rPr>
              <a:t>Software-Roboter übernehmen regelbasierte, wiederkehrende Aufgaben in digitalen Prozessen, indem sie wie ein Mensch mit Anwendungen interagieren. Besonders geeignet für Backoffice-Prozesse mit klaren Regeln.</a:t>
            </a:r>
            <a:endParaRPr lang="de-CH" sz="1400" b="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de-CH" sz="2800" dirty="0">
              <a:solidFill>
                <a:schemeClr val="tx1">
                  <a:lumMod val="50000"/>
                  <a:lumOff val="50000"/>
                </a:schemeClr>
              </a:solidFill>
            </a:endParaRPr>
          </a:p>
        </p:txBody>
      </p:sp>
      <p:sp>
        <p:nvSpPr>
          <p:cNvPr id="8" name="Titel 1">
            <a:extLst>
              <a:ext uri="{FF2B5EF4-FFF2-40B4-BE49-F238E27FC236}">
                <a16:creationId xmlns:a16="http://schemas.microsoft.com/office/drawing/2014/main" id="{1CB3A36B-3A67-624E-921D-0EE7466FD7A8}"/>
              </a:ext>
            </a:extLst>
          </p:cNvPr>
          <p:cNvSpPr txBox="1">
            <a:spLocks/>
          </p:cNvSpPr>
          <p:nvPr/>
        </p:nvSpPr>
        <p:spPr>
          <a:xfrm>
            <a:off x="3915056" y="2265467"/>
            <a:ext cx="3488924"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000" dirty="0">
                <a:solidFill>
                  <a:srgbClr val="8C195F"/>
                </a:solidFill>
              </a:rPr>
              <a:t>Workflow-Automatisierung / Business </a:t>
            </a:r>
            <a:r>
              <a:rPr lang="de-CH" sz="2000" dirty="0" err="1">
                <a:solidFill>
                  <a:srgbClr val="8C195F"/>
                </a:solidFill>
              </a:rPr>
              <a:t>Process</a:t>
            </a:r>
            <a:r>
              <a:rPr lang="de-CH" sz="2000" dirty="0">
                <a:solidFill>
                  <a:srgbClr val="8C195F"/>
                </a:solidFill>
              </a:rPr>
              <a:t> Management</a:t>
            </a:r>
          </a:p>
          <a:p>
            <a:r>
              <a:rPr lang="de-CH" sz="1400" b="0" dirty="0"/>
              <a:t>End-</a:t>
            </a:r>
            <a:r>
              <a:rPr lang="de-CH" sz="1400" b="0" dirty="0" err="1"/>
              <a:t>to</a:t>
            </a:r>
            <a:r>
              <a:rPr lang="de-CH" sz="1400" b="0" dirty="0"/>
              <a:t>-End-Prozesse werden durch Software orchestriert, standardisiert und transparent gemacht. So lassen sich komplexe Abläufe über Abteilungs- und Systemgrenzen hinweg effizient steuern.</a:t>
            </a:r>
            <a:endParaRPr lang="de-CH" sz="2800" b="0" dirty="0">
              <a:solidFill>
                <a:schemeClr val="tx1">
                  <a:lumMod val="50000"/>
                  <a:lumOff val="50000"/>
                </a:schemeClr>
              </a:solidFill>
            </a:endParaRPr>
          </a:p>
        </p:txBody>
      </p:sp>
      <p:sp>
        <p:nvSpPr>
          <p:cNvPr id="9" name="Titel 1">
            <a:extLst>
              <a:ext uri="{FF2B5EF4-FFF2-40B4-BE49-F238E27FC236}">
                <a16:creationId xmlns:a16="http://schemas.microsoft.com/office/drawing/2014/main" id="{449F3788-43B0-275C-0A8C-B361FD1C7294}"/>
              </a:ext>
            </a:extLst>
          </p:cNvPr>
          <p:cNvSpPr txBox="1">
            <a:spLocks/>
          </p:cNvSpPr>
          <p:nvPr/>
        </p:nvSpPr>
        <p:spPr>
          <a:xfrm>
            <a:off x="7955872" y="2265467"/>
            <a:ext cx="3488924"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000" dirty="0">
                <a:solidFill>
                  <a:srgbClr val="8C195F"/>
                </a:solidFill>
              </a:rPr>
              <a:t>IT- und Infrastruktur-Automatisierung</a:t>
            </a:r>
          </a:p>
          <a:p>
            <a:r>
              <a:rPr lang="de-CH" sz="1400" b="0" dirty="0"/>
              <a:t>IT-Tasks wie System-</a:t>
            </a:r>
            <a:r>
              <a:rPr lang="de-CH" sz="1400" b="0" dirty="0" err="1"/>
              <a:t>Deployments</a:t>
            </a:r>
            <a:r>
              <a:rPr lang="de-CH" sz="1400" b="0" dirty="0"/>
              <a:t>, Monitoring oder Backups werden automatisiert, um Geschwindigkeit, Stabilität und Sicherheit in </a:t>
            </a:r>
            <a:r>
              <a:rPr lang="de-CH" sz="1400" b="0" dirty="0" err="1"/>
              <a:t>DevOps</a:t>
            </a:r>
            <a:r>
              <a:rPr lang="de-CH" sz="1400" b="0" dirty="0"/>
              <a:t>- und Cloud-Umgebungen zu erhöhen.</a:t>
            </a:r>
            <a:endParaRPr lang="de-CH" sz="2800" b="0" dirty="0">
              <a:solidFill>
                <a:schemeClr val="tx1">
                  <a:lumMod val="50000"/>
                  <a:lumOff val="50000"/>
                </a:schemeClr>
              </a:solidFill>
            </a:endParaRPr>
          </a:p>
        </p:txBody>
      </p:sp>
      <p:sp>
        <p:nvSpPr>
          <p:cNvPr id="11" name="Titel 1">
            <a:extLst>
              <a:ext uri="{FF2B5EF4-FFF2-40B4-BE49-F238E27FC236}">
                <a16:creationId xmlns:a16="http://schemas.microsoft.com/office/drawing/2014/main" id="{56F38901-C38D-103D-170C-F665178EEF90}"/>
              </a:ext>
            </a:extLst>
          </p:cNvPr>
          <p:cNvSpPr txBox="1">
            <a:spLocks/>
          </p:cNvSpPr>
          <p:nvPr/>
        </p:nvSpPr>
        <p:spPr>
          <a:xfrm>
            <a:off x="403433" y="4202279"/>
            <a:ext cx="3488924"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000" dirty="0">
                <a:solidFill>
                  <a:srgbClr val="8C195F"/>
                </a:solidFill>
              </a:rPr>
              <a:t>Industrielle Automatisierung</a:t>
            </a:r>
          </a:p>
          <a:p>
            <a:r>
              <a:rPr lang="de-CH" sz="1400" b="0" dirty="0"/>
              <a:t>Maschinen, Roboter und IoT-Sensoren steuern Produktions- und Logistikprozesse automatisch. Ziel ist eine hohe Präzision, Produktivität und Echtzeitreaktion in industriellen Umgebungen.</a:t>
            </a:r>
            <a:endParaRPr lang="de-CH" sz="2800" b="0" dirty="0">
              <a:solidFill>
                <a:schemeClr val="tx1">
                  <a:lumMod val="50000"/>
                  <a:lumOff val="50000"/>
                </a:schemeClr>
              </a:solidFill>
            </a:endParaRPr>
          </a:p>
        </p:txBody>
      </p:sp>
      <p:sp>
        <p:nvSpPr>
          <p:cNvPr id="12" name="Titel 1">
            <a:extLst>
              <a:ext uri="{FF2B5EF4-FFF2-40B4-BE49-F238E27FC236}">
                <a16:creationId xmlns:a16="http://schemas.microsoft.com/office/drawing/2014/main" id="{693AC794-AEE9-0F42-6854-CE2420F6DBFB}"/>
              </a:ext>
            </a:extLst>
          </p:cNvPr>
          <p:cNvSpPr txBox="1">
            <a:spLocks/>
          </p:cNvSpPr>
          <p:nvPr/>
        </p:nvSpPr>
        <p:spPr>
          <a:xfrm>
            <a:off x="3915056" y="4202278"/>
            <a:ext cx="3488924"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000" dirty="0" err="1">
                <a:solidFill>
                  <a:srgbClr val="8C195F"/>
                </a:solidFill>
              </a:rPr>
              <a:t>Conversational</a:t>
            </a:r>
            <a:r>
              <a:rPr lang="de-CH" sz="2000" dirty="0">
                <a:solidFill>
                  <a:srgbClr val="8C195F"/>
                </a:solidFill>
              </a:rPr>
              <a:t> Automation</a:t>
            </a:r>
          </a:p>
          <a:p>
            <a:r>
              <a:rPr lang="de-CH" sz="1400" b="0" dirty="0"/>
              <a:t>Chatbots und Sprachassistenten automatisieren den Kundendialog und interne Anfragen. Sie bieten Self-Service und entlasten Support-Teams von Standardanfragen.</a:t>
            </a:r>
            <a:endParaRPr lang="de-CH" sz="2800" b="0" dirty="0">
              <a:solidFill>
                <a:schemeClr val="tx1">
                  <a:lumMod val="50000"/>
                  <a:lumOff val="50000"/>
                </a:schemeClr>
              </a:solidFill>
            </a:endParaRPr>
          </a:p>
        </p:txBody>
      </p:sp>
      <p:sp>
        <p:nvSpPr>
          <p:cNvPr id="13" name="Titel 1">
            <a:extLst>
              <a:ext uri="{FF2B5EF4-FFF2-40B4-BE49-F238E27FC236}">
                <a16:creationId xmlns:a16="http://schemas.microsoft.com/office/drawing/2014/main" id="{E7AD0354-C91C-E4ED-3293-CF458408792D}"/>
              </a:ext>
            </a:extLst>
          </p:cNvPr>
          <p:cNvSpPr txBox="1">
            <a:spLocks/>
          </p:cNvSpPr>
          <p:nvPr/>
        </p:nvSpPr>
        <p:spPr>
          <a:xfrm>
            <a:off x="7955872" y="4293100"/>
            <a:ext cx="3488924"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000" dirty="0">
                <a:solidFill>
                  <a:srgbClr val="8C195F"/>
                </a:solidFill>
              </a:rPr>
              <a:t>KI-gestützte Automatisierung</a:t>
            </a:r>
          </a:p>
          <a:p>
            <a:r>
              <a:rPr lang="de-CH" sz="1400" b="0" dirty="0"/>
              <a:t>Durch die Kombination von RPA, </a:t>
            </a:r>
            <a:r>
              <a:rPr lang="de-CH" sz="1400" b="0" dirty="0" err="1"/>
              <a:t>Machine</a:t>
            </a:r>
            <a:r>
              <a:rPr lang="de-CH" sz="1400" b="0" dirty="0"/>
              <a:t> Learning und KI können auch unstrukturierte Daten verarbeitet werden. Damit lassen sich komplexere Aufgaben automatisieren, die bisher menschliches Urteilsvermögen erfordert haben.</a:t>
            </a:r>
            <a:endParaRPr lang="de-CH" sz="2800" b="0" dirty="0">
              <a:solidFill>
                <a:schemeClr val="tx1">
                  <a:lumMod val="50000"/>
                  <a:lumOff val="50000"/>
                </a:schemeClr>
              </a:solidFill>
            </a:endParaRPr>
          </a:p>
        </p:txBody>
      </p:sp>
    </p:spTree>
    <p:extLst>
      <p:ext uri="{BB962C8B-B14F-4D97-AF65-F5344CB8AC3E}">
        <p14:creationId xmlns:p14="http://schemas.microsoft.com/office/powerpoint/2010/main" val="302446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C4343-6993-AEE6-A5E8-A7E746CDF0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FF4D1D-E34B-4421-AD1A-49A8878C707B}"/>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Automatisierungsprozesse &amp; Design </a:t>
            </a:r>
            <a:r>
              <a:rPr lang="de-CH" sz="3200" b="0" dirty="0" err="1">
                <a:solidFill>
                  <a:srgbClr val="8C195F"/>
                </a:solidFill>
              </a:rPr>
              <a:t>Thinking</a:t>
            </a:r>
            <a:endParaRPr lang="de-CH" sz="3200" b="0" dirty="0">
              <a:solidFill>
                <a:schemeClr val="tx1">
                  <a:lumMod val="90000"/>
                  <a:lumOff val="10000"/>
                </a:schemeClr>
              </a:solidFill>
            </a:endParaRPr>
          </a:p>
        </p:txBody>
      </p:sp>
      <p:sp>
        <p:nvSpPr>
          <p:cNvPr id="10" name="Titel 1">
            <a:extLst>
              <a:ext uri="{FF2B5EF4-FFF2-40B4-BE49-F238E27FC236}">
                <a16:creationId xmlns:a16="http://schemas.microsoft.com/office/drawing/2014/main" id="{DC2AF648-5B91-A4A8-B47B-0764B4F9099C}"/>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kann auf unterschiedliche Art und Weise zur Entwicklung der einzelnen Automatisierungsprozesse angewendet werden. Im folgenden werden pro Automatisierungstyp konkrete Vorgehensideen skizziert </a:t>
            </a:r>
          </a:p>
        </p:txBody>
      </p:sp>
      <p:sp>
        <p:nvSpPr>
          <p:cNvPr id="4" name="Titel 1">
            <a:extLst>
              <a:ext uri="{FF2B5EF4-FFF2-40B4-BE49-F238E27FC236}">
                <a16:creationId xmlns:a16="http://schemas.microsoft.com/office/drawing/2014/main" id="{CD648D1F-CCC4-E8C0-9000-1F26B7BE2AAC}"/>
              </a:ext>
            </a:extLst>
          </p:cNvPr>
          <p:cNvSpPr txBox="1">
            <a:spLocks/>
          </p:cNvSpPr>
          <p:nvPr/>
        </p:nvSpPr>
        <p:spPr>
          <a:xfrm>
            <a:off x="403432" y="2305709"/>
            <a:ext cx="9912420"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800" dirty="0" err="1">
                <a:solidFill>
                  <a:srgbClr val="8C195F"/>
                </a:solidFill>
              </a:rPr>
              <a:t>Robotic</a:t>
            </a:r>
            <a:r>
              <a:rPr lang="de-CH" sz="2800" dirty="0">
                <a:solidFill>
                  <a:srgbClr val="8C195F"/>
                </a:solidFill>
              </a:rPr>
              <a:t> </a:t>
            </a:r>
            <a:r>
              <a:rPr lang="de-CH" sz="2800" dirty="0" err="1">
                <a:solidFill>
                  <a:srgbClr val="8C195F"/>
                </a:solidFill>
              </a:rPr>
              <a:t>Process</a:t>
            </a:r>
            <a:r>
              <a:rPr lang="de-CH" sz="2800" dirty="0">
                <a:solidFill>
                  <a:srgbClr val="8C195F"/>
                </a:solidFill>
              </a:rPr>
              <a:t> Automation</a:t>
            </a:r>
          </a:p>
          <a:p>
            <a:r>
              <a:rPr lang="de-CH" sz="1400" b="0" dirty="0">
                <a:latin typeface="Calibri" panose="020F0502020204030204" pitchFamily="34" charset="0"/>
                <a:ea typeface="Calibri" panose="020F0502020204030204" pitchFamily="34" charset="0"/>
                <a:cs typeface="Calibri" panose="020F0502020204030204" pitchFamily="34" charset="0"/>
              </a:rPr>
              <a:t>Software-Roboter übernehmen regelbasierte, wiederkehrende Aufgaben in digitalen Prozessen, indem sie wie ein Mensch mit Anwendungen interagieren. Besonders geeignet für Backoffice-Prozesse mit klaren Regeln.</a:t>
            </a:r>
            <a:endParaRPr lang="de-CH" sz="1400" b="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de-CH" sz="2800" dirty="0">
              <a:solidFill>
                <a:schemeClr val="tx1">
                  <a:lumMod val="50000"/>
                  <a:lumOff val="50000"/>
                </a:schemeClr>
              </a:solidFill>
            </a:endParaRPr>
          </a:p>
        </p:txBody>
      </p:sp>
      <p:sp>
        <p:nvSpPr>
          <p:cNvPr id="3" name="Titel 1">
            <a:extLst>
              <a:ext uri="{FF2B5EF4-FFF2-40B4-BE49-F238E27FC236}">
                <a16:creationId xmlns:a16="http://schemas.microsoft.com/office/drawing/2014/main" id="{28EFD983-36AF-A4DB-E255-5096D2BD2C93}"/>
              </a:ext>
            </a:extLst>
          </p:cNvPr>
          <p:cNvSpPr txBox="1">
            <a:spLocks/>
          </p:cNvSpPr>
          <p:nvPr/>
        </p:nvSpPr>
        <p:spPr>
          <a:xfrm>
            <a:off x="403432" y="3429000"/>
            <a:ext cx="5899713"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endParaRPr lang="de-CH" sz="2800" dirty="0">
              <a:solidFill>
                <a:schemeClr val="tx1">
                  <a:lumMod val="50000"/>
                  <a:lumOff val="50000"/>
                </a:schemeClr>
              </a:solidFill>
            </a:endParaRPr>
          </a:p>
        </p:txBody>
      </p:sp>
      <p:sp>
        <p:nvSpPr>
          <p:cNvPr id="14" name="Textfeld 13">
            <a:extLst>
              <a:ext uri="{FF2B5EF4-FFF2-40B4-BE49-F238E27FC236}">
                <a16:creationId xmlns:a16="http://schemas.microsoft.com/office/drawing/2014/main" id="{ED33549F-0D13-A0A8-7125-FA5148774FBB}"/>
              </a:ext>
            </a:extLst>
          </p:cNvPr>
          <p:cNvSpPr txBox="1"/>
          <p:nvPr/>
        </p:nvSpPr>
        <p:spPr>
          <a:xfrm>
            <a:off x="403432" y="3224158"/>
            <a:ext cx="6374166"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Empathie: </a:t>
            </a:r>
            <a:r>
              <a:rPr lang="de-CH" sz="2000" dirty="0">
                <a:latin typeface="Calibri" panose="020F0502020204030204" pitchFamily="34" charset="0"/>
                <a:ea typeface="Calibri" panose="020F0502020204030204" pitchFamily="34" charset="0"/>
                <a:cs typeface="Calibri" panose="020F0502020204030204" pitchFamily="34" charset="0"/>
              </a:rPr>
              <a:t>Welche repetitiven Tätigkeiten belasten Mitarbeitende am meisten?</a:t>
            </a:r>
          </a:p>
        </p:txBody>
      </p:sp>
      <p:sp>
        <p:nvSpPr>
          <p:cNvPr id="16" name="Textfeld 15">
            <a:extLst>
              <a:ext uri="{FF2B5EF4-FFF2-40B4-BE49-F238E27FC236}">
                <a16:creationId xmlns:a16="http://schemas.microsoft.com/office/drawing/2014/main" id="{73FED92F-6F09-D58D-D7FF-2C3F633ACE14}"/>
              </a:ext>
            </a:extLst>
          </p:cNvPr>
          <p:cNvSpPr txBox="1"/>
          <p:nvPr/>
        </p:nvSpPr>
        <p:spPr>
          <a:xfrm>
            <a:off x="403432" y="4072947"/>
            <a:ext cx="6374166" cy="1015663"/>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Ideation: </a:t>
            </a:r>
            <a:r>
              <a:rPr lang="de-CH" sz="2000" dirty="0">
                <a:latin typeface="Calibri" panose="020F0502020204030204" pitchFamily="34" charset="0"/>
                <a:ea typeface="Calibri" panose="020F0502020204030204" pitchFamily="34" charset="0"/>
                <a:cs typeface="Calibri" panose="020F0502020204030204" pitchFamily="34" charset="0"/>
              </a:rPr>
              <a:t>Wie könnte ein Bot diese Arbeit so übernehmen, dass Mitarbeitende entlastet, aber nicht entmündigt werden?</a:t>
            </a:r>
          </a:p>
        </p:txBody>
      </p:sp>
      <p:sp>
        <p:nvSpPr>
          <p:cNvPr id="18" name="Textfeld 17">
            <a:extLst>
              <a:ext uri="{FF2B5EF4-FFF2-40B4-BE49-F238E27FC236}">
                <a16:creationId xmlns:a16="http://schemas.microsoft.com/office/drawing/2014/main" id="{7F599DAE-28E0-8E60-4B35-F347CBEDAE5D}"/>
              </a:ext>
            </a:extLst>
          </p:cNvPr>
          <p:cNvSpPr txBox="1"/>
          <p:nvPr/>
        </p:nvSpPr>
        <p:spPr>
          <a:xfrm>
            <a:off x="403432" y="5229513"/>
            <a:ext cx="6374166"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Test: </a:t>
            </a:r>
            <a:r>
              <a:rPr lang="de-CH" sz="2000" dirty="0">
                <a:latin typeface="Calibri" panose="020F0502020204030204" pitchFamily="34" charset="0"/>
                <a:ea typeface="Calibri" panose="020F0502020204030204" pitchFamily="34" charset="0"/>
                <a:cs typeface="Calibri" panose="020F0502020204030204" pitchFamily="34" charset="0"/>
              </a:rPr>
              <a:t>Prototypische Bot-Skripte mit </a:t>
            </a:r>
            <a:r>
              <a:rPr lang="de-CH" sz="2000" dirty="0" err="1">
                <a:latin typeface="Calibri" panose="020F0502020204030204" pitchFamily="34" charset="0"/>
                <a:ea typeface="Calibri" panose="020F0502020204030204" pitchFamily="34" charset="0"/>
                <a:cs typeface="Calibri" panose="020F0502020204030204" pitchFamily="34" charset="0"/>
              </a:rPr>
              <a:t>Endanwender:innen</a:t>
            </a:r>
            <a:r>
              <a:rPr lang="de-CH" sz="2000" dirty="0">
                <a:latin typeface="Calibri" panose="020F0502020204030204" pitchFamily="34" charset="0"/>
                <a:ea typeface="Calibri" panose="020F0502020204030204" pitchFamily="34" charset="0"/>
                <a:cs typeface="Calibri" panose="020F0502020204030204" pitchFamily="34" charset="0"/>
              </a:rPr>
              <a:t> prüfen, ob sie wirklich den Alltag erleichtern.</a:t>
            </a:r>
          </a:p>
        </p:txBody>
      </p:sp>
    </p:spTree>
    <p:extLst>
      <p:ext uri="{BB962C8B-B14F-4D97-AF65-F5344CB8AC3E}">
        <p14:creationId xmlns:p14="http://schemas.microsoft.com/office/powerpoint/2010/main" val="35408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D9D429B5-DDC8-4B6C-9E78-C16C851EE244}"/>
              </a:ext>
            </a:extLst>
          </p:cNvPr>
          <p:cNvSpPr/>
          <p:nvPr/>
        </p:nvSpPr>
        <p:spPr>
          <a:xfrm>
            <a:off x="0" y="0"/>
            <a:ext cx="12192000" cy="6858000"/>
          </a:xfrm>
          <a:prstGeom prst="rect">
            <a:avLst/>
          </a:prstGeom>
          <a:solidFill>
            <a:srgbClr val="8C195F"/>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9" name="Textplatzhalter 3">
            <a:extLst>
              <a:ext uri="{FF2B5EF4-FFF2-40B4-BE49-F238E27FC236}">
                <a16:creationId xmlns:a16="http://schemas.microsoft.com/office/drawing/2014/main" id="{3222A845-DD84-44AD-B50F-D28986C287F8}"/>
              </a:ext>
            </a:extLst>
          </p:cNvPr>
          <p:cNvSpPr txBox="1">
            <a:spLocks/>
          </p:cNvSpPr>
          <p:nvPr/>
        </p:nvSpPr>
        <p:spPr>
          <a:xfrm>
            <a:off x="700019" y="3878560"/>
            <a:ext cx="8719189" cy="2468973"/>
          </a:xfrm>
          <a:prstGeom prst="rect">
            <a:avLst/>
          </a:prstGeom>
          <a:effectLst>
            <a:outerShdw blurRad="50800" dist="38100" dir="2700000" algn="tl" rotWithShape="0">
              <a:prstClr val="black">
                <a:alpha val="40000"/>
              </a:prstClr>
            </a:outerShdw>
          </a:effectLst>
        </p:spPr>
        <p:txBody>
          <a:bodyPr>
            <a:normAutofit fontScale="92500" lnSpcReduction="10000"/>
          </a:bodyPr>
          <a:lstStyle>
            <a:lvl1pPr marL="251874" indent="-251874" algn="l" defTabSz="609463" rtl="0" eaLnBrk="1" latinLnBrk="0" hangingPunct="1">
              <a:spcBef>
                <a:spcPts val="1799"/>
              </a:spcBef>
              <a:buClr>
                <a:schemeClr val="tx2"/>
              </a:buClr>
              <a:buFont typeface="Arial" panose="020B0604020202020204" pitchFamily="34" charset="0"/>
              <a:buChar char="•"/>
              <a:defRPr sz="1999" kern="1200">
                <a:solidFill>
                  <a:schemeClr val="tx1"/>
                </a:solidFill>
                <a:latin typeface="+mn-lt"/>
                <a:ea typeface="+mn-ea"/>
                <a:cs typeface="+mn-cs"/>
              </a:defRPr>
            </a:lvl1pPr>
            <a:lvl2pPr marL="503748" indent="-251874" algn="l" defTabSz="609463" rtl="0" eaLnBrk="1" latinLnBrk="0" hangingPunct="1">
              <a:spcBef>
                <a:spcPts val="1199"/>
              </a:spcBef>
              <a:buClr>
                <a:schemeClr val="tx1"/>
              </a:buClr>
              <a:buSzPct val="80000"/>
              <a:buFont typeface="Arial" panose="020B0604020202020204" pitchFamily="34" charset="0"/>
              <a:buChar char="•"/>
              <a:defRPr sz="1799" kern="1200">
                <a:solidFill>
                  <a:schemeClr val="tx1"/>
                </a:solidFill>
                <a:latin typeface="+mn-lt"/>
                <a:ea typeface="+mn-ea"/>
                <a:cs typeface="+mn-cs"/>
              </a:defRPr>
            </a:lvl2pPr>
            <a:lvl3pPr marL="755622" indent="-251874" algn="l" defTabSz="609463" rtl="0" eaLnBrk="1" latinLnBrk="0" hangingPunct="1">
              <a:spcBef>
                <a:spcPts val="999"/>
              </a:spcBef>
              <a:buSzPct val="90000"/>
              <a:buFont typeface="Symbol" panose="05050102010706020507" pitchFamily="18" charset="2"/>
              <a:buChar char="-"/>
              <a:defRPr sz="1599" kern="1200">
                <a:solidFill>
                  <a:schemeClr val="tx1"/>
                </a:solidFill>
                <a:latin typeface="+mn-lt"/>
                <a:ea typeface="+mn-ea"/>
                <a:cs typeface="+mn-cs"/>
              </a:defRPr>
            </a:lvl3pPr>
            <a:lvl4pPr marL="1007496" indent="-251874" algn="l" defTabSz="609463"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370" marR="0" indent="-251874" algn="l" defTabSz="609463"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244" indent="-251874" algn="l" defTabSz="610882"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118" indent="-251874" algn="l" defTabSz="609463"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de-CH" sz="6000" b="1" dirty="0">
                <a:solidFill>
                  <a:schemeClr val="bg1"/>
                </a:solidFill>
                <a:latin typeface="Calibri" panose="020F0502020204030204" pitchFamily="34" charset="0"/>
                <a:cs typeface="Calibri" panose="020F0502020204030204" pitchFamily="34" charset="0"/>
              </a:rPr>
              <a:t>Mensch-zentrierte Entwicklung</a:t>
            </a:r>
          </a:p>
          <a:p>
            <a:pPr marL="0" indent="0">
              <a:buNone/>
            </a:pPr>
            <a:r>
              <a:rPr lang="de-CH" sz="3900" dirty="0">
                <a:solidFill>
                  <a:schemeClr val="bg1"/>
                </a:solidFill>
                <a:latin typeface="Calibri" panose="020F0502020204030204" pitchFamily="34" charset="0"/>
                <a:cs typeface="Calibri" panose="020F0502020204030204" pitchFamily="34" charset="0"/>
              </a:rPr>
              <a:t>Wieso &amp; Wie?</a:t>
            </a:r>
          </a:p>
          <a:p>
            <a:endParaRPr lang="de-CH"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27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37D4D-14A6-6491-2B52-54E5025327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0B5DCA-6FF4-2C19-3B26-9802417901BA}"/>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Automatisierungsprozesse &amp; Design </a:t>
            </a:r>
            <a:r>
              <a:rPr lang="de-CH" sz="3200" b="0" dirty="0" err="1">
                <a:solidFill>
                  <a:srgbClr val="8C195F"/>
                </a:solidFill>
              </a:rPr>
              <a:t>Thinking</a:t>
            </a:r>
            <a:endParaRPr lang="de-CH" sz="3200" b="0" dirty="0">
              <a:solidFill>
                <a:schemeClr val="tx1">
                  <a:lumMod val="90000"/>
                  <a:lumOff val="10000"/>
                </a:schemeClr>
              </a:solidFill>
            </a:endParaRPr>
          </a:p>
        </p:txBody>
      </p:sp>
      <p:sp>
        <p:nvSpPr>
          <p:cNvPr id="10" name="Titel 1">
            <a:extLst>
              <a:ext uri="{FF2B5EF4-FFF2-40B4-BE49-F238E27FC236}">
                <a16:creationId xmlns:a16="http://schemas.microsoft.com/office/drawing/2014/main" id="{33D6582F-4954-C35C-F463-44219FB4FA29}"/>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kann auf unterschiedliche Art und Weise zur Entwicklung der einzelnen Automatisierungsprozesse angewendet werden. Im folgenden werden pro Automatisierungstyp konkrete Vorgehensideen skizziert </a:t>
            </a:r>
          </a:p>
        </p:txBody>
      </p:sp>
      <p:sp>
        <p:nvSpPr>
          <p:cNvPr id="4" name="Titel 1">
            <a:extLst>
              <a:ext uri="{FF2B5EF4-FFF2-40B4-BE49-F238E27FC236}">
                <a16:creationId xmlns:a16="http://schemas.microsoft.com/office/drawing/2014/main" id="{DF6FC201-B4AA-2751-8AD9-FDFD37768386}"/>
              </a:ext>
            </a:extLst>
          </p:cNvPr>
          <p:cNvSpPr txBox="1">
            <a:spLocks/>
          </p:cNvSpPr>
          <p:nvPr/>
        </p:nvSpPr>
        <p:spPr>
          <a:xfrm>
            <a:off x="403432" y="2305709"/>
            <a:ext cx="9912420"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800" dirty="0">
                <a:solidFill>
                  <a:srgbClr val="8C195F"/>
                </a:solidFill>
                <a:latin typeface="Calibri" panose="020F0502020204030204" pitchFamily="34" charset="0"/>
                <a:ea typeface="Calibri" panose="020F0502020204030204" pitchFamily="34" charset="0"/>
                <a:cs typeface="Calibri" panose="020F0502020204030204" pitchFamily="34" charset="0"/>
              </a:rPr>
              <a:t>Workflow-Automatisierung / Business </a:t>
            </a:r>
            <a:r>
              <a:rPr lang="de-CH" sz="2800" dirty="0" err="1">
                <a:solidFill>
                  <a:srgbClr val="8C195F"/>
                </a:solidFill>
                <a:latin typeface="Calibri" panose="020F0502020204030204" pitchFamily="34" charset="0"/>
                <a:ea typeface="Calibri" panose="020F0502020204030204" pitchFamily="34" charset="0"/>
                <a:cs typeface="Calibri" panose="020F0502020204030204" pitchFamily="34" charset="0"/>
              </a:rPr>
              <a:t>Process</a:t>
            </a:r>
            <a:r>
              <a:rPr lang="de-CH" sz="2800" dirty="0">
                <a:solidFill>
                  <a:srgbClr val="8C195F"/>
                </a:solidFill>
                <a:latin typeface="Calibri" panose="020F0502020204030204" pitchFamily="34" charset="0"/>
                <a:ea typeface="Calibri" panose="020F0502020204030204" pitchFamily="34" charset="0"/>
                <a:cs typeface="Calibri" panose="020F0502020204030204" pitchFamily="34" charset="0"/>
              </a:rPr>
              <a:t> Management</a:t>
            </a:r>
          </a:p>
          <a:p>
            <a:r>
              <a:rPr lang="de-CH" sz="1400" b="0" dirty="0">
                <a:latin typeface="Calibri" panose="020F0502020204030204" pitchFamily="34" charset="0"/>
                <a:ea typeface="Calibri" panose="020F0502020204030204" pitchFamily="34" charset="0"/>
                <a:cs typeface="Calibri" panose="020F0502020204030204" pitchFamily="34" charset="0"/>
              </a:rPr>
              <a:t>End-</a:t>
            </a:r>
            <a:r>
              <a:rPr lang="de-CH" sz="1400" b="0" dirty="0" err="1">
                <a:latin typeface="Calibri" panose="020F0502020204030204" pitchFamily="34" charset="0"/>
                <a:ea typeface="Calibri" panose="020F0502020204030204" pitchFamily="34" charset="0"/>
                <a:cs typeface="Calibri" panose="020F0502020204030204" pitchFamily="34" charset="0"/>
              </a:rPr>
              <a:t>to</a:t>
            </a:r>
            <a:r>
              <a:rPr lang="de-CH" sz="1400" b="0" dirty="0">
                <a:latin typeface="Calibri" panose="020F0502020204030204" pitchFamily="34" charset="0"/>
                <a:ea typeface="Calibri" panose="020F0502020204030204" pitchFamily="34" charset="0"/>
                <a:cs typeface="Calibri" panose="020F0502020204030204" pitchFamily="34" charset="0"/>
              </a:rPr>
              <a:t>-End-Prozesse werden durch Software orchestriert, standardisiert und transparent gemacht. So lassen sich komplexe Abläufe über Abteilungs- und Systemgrenzen hinweg effizient steuern.</a:t>
            </a:r>
            <a:endParaRPr lang="de-CH" sz="2800" b="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a:p>
            <a:endParaRPr lang="de-CH" sz="28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0F2B894E-DB8E-D519-62F8-42BC536A6DA7}"/>
              </a:ext>
            </a:extLst>
          </p:cNvPr>
          <p:cNvSpPr txBox="1">
            <a:spLocks/>
          </p:cNvSpPr>
          <p:nvPr/>
        </p:nvSpPr>
        <p:spPr>
          <a:xfrm>
            <a:off x="403432" y="3429000"/>
            <a:ext cx="5899713"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endParaRPr lang="de-CH" sz="2800" dirty="0">
              <a:solidFill>
                <a:schemeClr val="tx1">
                  <a:lumMod val="50000"/>
                  <a:lumOff val="50000"/>
                </a:schemeClr>
              </a:solidFill>
            </a:endParaRPr>
          </a:p>
        </p:txBody>
      </p:sp>
      <p:sp>
        <p:nvSpPr>
          <p:cNvPr id="14" name="Textfeld 13">
            <a:extLst>
              <a:ext uri="{FF2B5EF4-FFF2-40B4-BE49-F238E27FC236}">
                <a16:creationId xmlns:a16="http://schemas.microsoft.com/office/drawing/2014/main" id="{0AD2951A-44E1-C436-8C10-FFB61E3E2D8A}"/>
              </a:ext>
            </a:extLst>
          </p:cNvPr>
          <p:cNvSpPr txBox="1"/>
          <p:nvPr/>
        </p:nvSpPr>
        <p:spPr>
          <a:xfrm>
            <a:off x="403432" y="3224158"/>
            <a:ext cx="6374166"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Empathie: </a:t>
            </a:r>
            <a:r>
              <a:rPr lang="de-CH" sz="2000" dirty="0">
                <a:latin typeface="Calibri" panose="020F0502020204030204" pitchFamily="34" charset="0"/>
                <a:ea typeface="Calibri" panose="020F0502020204030204" pitchFamily="34" charset="0"/>
                <a:cs typeface="Calibri" panose="020F0502020204030204" pitchFamily="34" charset="0"/>
              </a:rPr>
              <a:t>Welche Medienbrüche, Wartezeiten oder Frustrationen erleben </a:t>
            </a:r>
            <a:r>
              <a:rPr lang="de-CH" sz="2000" dirty="0" err="1">
                <a:latin typeface="Calibri" panose="020F0502020204030204" pitchFamily="34" charset="0"/>
                <a:ea typeface="Calibri" panose="020F0502020204030204" pitchFamily="34" charset="0"/>
                <a:cs typeface="Calibri" panose="020F0502020204030204" pitchFamily="34" charset="0"/>
              </a:rPr>
              <a:t>Nutzer:innen</a:t>
            </a:r>
            <a:r>
              <a:rPr lang="de-CH" sz="2000" dirty="0">
                <a:latin typeface="Calibri" panose="020F0502020204030204" pitchFamily="34" charset="0"/>
                <a:ea typeface="Calibri" panose="020F0502020204030204" pitchFamily="34" charset="0"/>
                <a:cs typeface="Calibri" panose="020F0502020204030204" pitchFamily="34" charset="0"/>
              </a:rPr>
              <a:t> im Prozess?</a:t>
            </a:r>
          </a:p>
        </p:txBody>
      </p:sp>
      <p:sp>
        <p:nvSpPr>
          <p:cNvPr id="16" name="Textfeld 15">
            <a:extLst>
              <a:ext uri="{FF2B5EF4-FFF2-40B4-BE49-F238E27FC236}">
                <a16:creationId xmlns:a16="http://schemas.microsoft.com/office/drawing/2014/main" id="{2CC36C27-C0DB-06D6-82AF-B57B67372B30}"/>
              </a:ext>
            </a:extLst>
          </p:cNvPr>
          <p:cNvSpPr txBox="1"/>
          <p:nvPr/>
        </p:nvSpPr>
        <p:spPr>
          <a:xfrm>
            <a:off x="403432" y="4072947"/>
            <a:ext cx="6374166" cy="400110"/>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Definition: </a:t>
            </a:r>
            <a:r>
              <a:rPr lang="de-CH" sz="2000" dirty="0">
                <a:solidFill>
                  <a:schemeClr val="tx1">
                    <a:lumMod val="90000"/>
                    <a:lumOff val="10000"/>
                  </a:schemeClr>
                </a:solidFill>
                <a:latin typeface="Calibri" panose="020F0502020204030204" pitchFamily="34" charset="0"/>
                <a:ea typeface="Calibri" panose="020F0502020204030204" pitchFamily="34" charset="0"/>
                <a:cs typeface="Calibri" panose="020F0502020204030204" pitchFamily="34" charset="0"/>
              </a:rPr>
              <a:t>Us</a:t>
            </a:r>
            <a:r>
              <a:rPr lang="de-CH" sz="2000" dirty="0">
                <a:latin typeface="Calibri" panose="020F0502020204030204" pitchFamily="34" charset="0"/>
                <a:ea typeface="Calibri" panose="020F0502020204030204" pitchFamily="34" charset="0"/>
                <a:cs typeface="Calibri" panose="020F0502020204030204" pitchFamily="34" charset="0"/>
              </a:rPr>
              <a:t>er Journey des Gesamtprozesses visualisieren</a:t>
            </a:r>
          </a:p>
        </p:txBody>
      </p:sp>
      <p:sp>
        <p:nvSpPr>
          <p:cNvPr id="18" name="Textfeld 17">
            <a:extLst>
              <a:ext uri="{FF2B5EF4-FFF2-40B4-BE49-F238E27FC236}">
                <a16:creationId xmlns:a16="http://schemas.microsoft.com/office/drawing/2014/main" id="{D7A2D7B7-B336-A8B8-8227-4B66A05BFA46}"/>
              </a:ext>
            </a:extLst>
          </p:cNvPr>
          <p:cNvSpPr txBox="1"/>
          <p:nvPr/>
        </p:nvSpPr>
        <p:spPr>
          <a:xfrm>
            <a:off x="403432" y="4609122"/>
            <a:ext cx="6374166" cy="1015663"/>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Ideation &amp; Test: </a:t>
            </a:r>
            <a:r>
              <a:rPr lang="de-CH" sz="2000" dirty="0">
                <a:latin typeface="Calibri" panose="020F0502020204030204" pitchFamily="34" charset="0"/>
                <a:ea typeface="Calibri" panose="020F0502020204030204" pitchFamily="34" charset="0"/>
                <a:cs typeface="Calibri" panose="020F0502020204030204" pitchFamily="34" charset="0"/>
              </a:rPr>
              <a:t>Lösungen entwickeln, die nicht nur effizient sind, sondern auch Transparenz und Kontrollmöglichkeiten für Mitarbeitende bieten.</a:t>
            </a:r>
          </a:p>
        </p:txBody>
      </p:sp>
    </p:spTree>
    <p:extLst>
      <p:ext uri="{BB962C8B-B14F-4D97-AF65-F5344CB8AC3E}">
        <p14:creationId xmlns:p14="http://schemas.microsoft.com/office/powerpoint/2010/main" val="38502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85E9E-5101-461D-2E31-2C6EC7F78E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ACC6D7-F21A-4E69-A5B6-F85DA4A60D00}"/>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Automatisierungsprozesse &amp; Design </a:t>
            </a:r>
            <a:r>
              <a:rPr lang="de-CH" sz="3200" b="0" dirty="0" err="1">
                <a:solidFill>
                  <a:srgbClr val="8C195F"/>
                </a:solidFill>
              </a:rPr>
              <a:t>Thinking</a:t>
            </a:r>
            <a:endParaRPr lang="de-CH" sz="3200" b="0" dirty="0">
              <a:solidFill>
                <a:schemeClr val="tx1">
                  <a:lumMod val="90000"/>
                  <a:lumOff val="10000"/>
                </a:schemeClr>
              </a:solidFill>
            </a:endParaRPr>
          </a:p>
        </p:txBody>
      </p:sp>
      <p:sp>
        <p:nvSpPr>
          <p:cNvPr id="10" name="Titel 1">
            <a:extLst>
              <a:ext uri="{FF2B5EF4-FFF2-40B4-BE49-F238E27FC236}">
                <a16:creationId xmlns:a16="http://schemas.microsoft.com/office/drawing/2014/main" id="{6D37D3B2-54E8-BC8A-3A93-F10D472A4C9B}"/>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kann auf unterschiedliche Art und Weise zur Entwicklung der einzelnen Automatisierungsprozesse angewendet werden. Im folgenden werden pro Automatisierungstyp konkrete Vorgehensideen skizziert </a:t>
            </a:r>
          </a:p>
        </p:txBody>
      </p:sp>
      <p:sp>
        <p:nvSpPr>
          <p:cNvPr id="4" name="Titel 1">
            <a:extLst>
              <a:ext uri="{FF2B5EF4-FFF2-40B4-BE49-F238E27FC236}">
                <a16:creationId xmlns:a16="http://schemas.microsoft.com/office/drawing/2014/main" id="{1571CE02-F0DF-88AC-A946-00510A95EBAC}"/>
              </a:ext>
            </a:extLst>
          </p:cNvPr>
          <p:cNvSpPr txBox="1">
            <a:spLocks/>
          </p:cNvSpPr>
          <p:nvPr/>
        </p:nvSpPr>
        <p:spPr>
          <a:xfrm>
            <a:off x="403432" y="2305709"/>
            <a:ext cx="9912420"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800" dirty="0">
                <a:solidFill>
                  <a:srgbClr val="8C195F"/>
                </a:solidFill>
              </a:rPr>
              <a:t>IT- und Infrastruktur-Automatisierung</a:t>
            </a:r>
          </a:p>
          <a:p>
            <a:r>
              <a:rPr lang="de-CH" sz="1400" b="0" dirty="0"/>
              <a:t>IT-Tasks wie System-</a:t>
            </a:r>
            <a:r>
              <a:rPr lang="de-CH" sz="1400" b="0" dirty="0" err="1"/>
              <a:t>Deployments</a:t>
            </a:r>
            <a:r>
              <a:rPr lang="de-CH" sz="1400" b="0" dirty="0"/>
              <a:t>, Monitoring oder Backups werden automatisiert, um Geschwindigkeit, Stabilität und Sicherheit in </a:t>
            </a:r>
            <a:r>
              <a:rPr lang="de-CH" sz="1400" b="0" dirty="0" err="1"/>
              <a:t>DevOps</a:t>
            </a:r>
            <a:r>
              <a:rPr lang="de-CH" sz="1400" b="0" dirty="0"/>
              <a:t>- und Cloud-Umgebungen zu erhöhen.</a:t>
            </a:r>
            <a:endParaRPr lang="de-CH" sz="2800" b="0" dirty="0">
              <a:solidFill>
                <a:schemeClr val="tx1">
                  <a:lumMod val="50000"/>
                  <a:lumOff val="50000"/>
                </a:schemeClr>
              </a:solidFill>
            </a:endParaRPr>
          </a:p>
          <a:p>
            <a:endParaRPr lang="de-CH" sz="28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751AB107-CCE0-6D17-3C1D-96D5822A4C1F}"/>
              </a:ext>
            </a:extLst>
          </p:cNvPr>
          <p:cNvSpPr txBox="1">
            <a:spLocks/>
          </p:cNvSpPr>
          <p:nvPr/>
        </p:nvSpPr>
        <p:spPr>
          <a:xfrm>
            <a:off x="403432" y="3429000"/>
            <a:ext cx="5899713"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endParaRPr lang="de-CH" sz="2800" dirty="0">
              <a:solidFill>
                <a:schemeClr val="tx1">
                  <a:lumMod val="50000"/>
                  <a:lumOff val="50000"/>
                </a:schemeClr>
              </a:solidFill>
            </a:endParaRPr>
          </a:p>
        </p:txBody>
      </p:sp>
      <p:sp>
        <p:nvSpPr>
          <p:cNvPr id="14" name="Textfeld 13">
            <a:extLst>
              <a:ext uri="{FF2B5EF4-FFF2-40B4-BE49-F238E27FC236}">
                <a16:creationId xmlns:a16="http://schemas.microsoft.com/office/drawing/2014/main" id="{8097CD0C-AF25-E624-C491-261319179671}"/>
              </a:ext>
            </a:extLst>
          </p:cNvPr>
          <p:cNvSpPr txBox="1"/>
          <p:nvPr/>
        </p:nvSpPr>
        <p:spPr>
          <a:xfrm>
            <a:off x="403432" y="3224158"/>
            <a:ext cx="6374166"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Empathie: </a:t>
            </a:r>
            <a:r>
              <a:rPr lang="de-CH" sz="2000" dirty="0">
                <a:latin typeface="Calibri" panose="020F0502020204030204" pitchFamily="34" charset="0"/>
                <a:ea typeface="Calibri" panose="020F0502020204030204" pitchFamily="34" charset="0"/>
                <a:cs typeface="Calibri" panose="020F0502020204030204" pitchFamily="34" charset="0"/>
              </a:rPr>
              <a:t>IT-Teams und </a:t>
            </a:r>
            <a:r>
              <a:rPr lang="de-CH" sz="2000" dirty="0" err="1">
                <a:latin typeface="Calibri" panose="020F0502020204030204" pitchFamily="34" charset="0"/>
                <a:ea typeface="Calibri" panose="020F0502020204030204" pitchFamily="34" charset="0"/>
                <a:cs typeface="Calibri" panose="020F0502020204030204" pitchFamily="34" charset="0"/>
              </a:rPr>
              <a:t>Endnutzer:innen</a:t>
            </a:r>
            <a:r>
              <a:rPr lang="de-CH" sz="2000" dirty="0">
                <a:latin typeface="Calibri" panose="020F0502020204030204" pitchFamily="34" charset="0"/>
                <a:ea typeface="Calibri" panose="020F0502020204030204" pitchFamily="34" charset="0"/>
                <a:cs typeface="Calibri" panose="020F0502020204030204" pitchFamily="34" charset="0"/>
              </a:rPr>
              <a:t> einbeziehen: Welche Ausfälle oder Verzögerungen stören am meisten?</a:t>
            </a:r>
          </a:p>
        </p:txBody>
      </p:sp>
      <p:sp>
        <p:nvSpPr>
          <p:cNvPr id="16" name="Textfeld 15">
            <a:extLst>
              <a:ext uri="{FF2B5EF4-FFF2-40B4-BE49-F238E27FC236}">
                <a16:creationId xmlns:a16="http://schemas.microsoft.com/office/drawing/2014/main" id="{08AB7504-81A5-E6C4-3379-30670856A8EB}"/>
              </a:ext>
            </a:extLst>
          </p:cNvPr>
          <p:cNvSpPr txBox="1"/>
          <p:nvPr/>
        </p:nvSpPr>
        <p:spPr>
          <a:xfrm>
            <a:off x="403432" y="4130893"/>
            <a:ext cx="6374166"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Ideation: </a:t>
            </a:r>
            <a:r>
              <a:rPr lang="de-CH" sz="2000" dirty="0">
                <a:latin typeface="Calibri" panose="020F0502020204030204" pitchFamily="34" charset="0"/>
                <a:ea typeface="Calibri" panose="020F0502020204030204" pitchFamily="34" charset="0"/>
                <a:cs typeface="Calibri" panose="020F0502020204030204" pitchFamily="34" charset="0"/>
              </a:rPr>
              <a:t>Ideen für Automatisierungen entwickeln, die Sicherheit UND Bedienbarkeit verbessern.</a:t>
            </a:r>
          </a:p>
        </p:txBody>
      </p:sp>
      <p:sp>
        <p:nvSpPr>
          <p:cNvPr id="18" name="Textfeld 17">
            <a:extLst>
              <a:ext uri="{FF2B5EF4-FFF2-40B4-BE49-F238E27FC236}">
                <a16:creationId xmlns:a16="http://schemas.microsoft.com/office/drawing/2014/main" id="{4D9A6426-F44B-EA1C-EA88-1C7A3ED742B5}"/>
              </a:ext>
            </a:extLst>
          </p:cNvPr>
          <p:cNvSpPr txBox="1"/>
          <p:nvPr/>
        </p:nvSpPr>
        <p:spPr>
          <a:xfrm>
            <a:off x="403432" y="5088610"/>
            <a:ext cx="6374166" cy="707886"/>
          </a:xfrm>
          <a:prstGeom prst="rect">
            <a:avLst/>
          </a:prstGeom>
          <a:noFill/>
        </p:spPr>
        <p:txBody>
          <a:bodyPr wrap="square">
            <a:spAutoFit/>
          </a:bodyPr>
          <a:lstStyle/>
          <a:p>
            <a:r>
              <a:rPr lang="de-CH" sz="2000" dirty="0" err="1">
                <a:solidFill>
                  <a:srgbClr val="8C195F"/>
                </a:solidFill>
                <a:latin typeface="Calibri" panose="020F0502020204030204" pitchFamily="34" charset="0"/>
                <a:ea typeface="Calibri" panose="020F0502020204030204" pitchFamily="34" charset="0"/>
                <a:cs typeface="Calibri" panose="020F0502020204030204" pitchFamily="34" charset="0"/>
              </a:rPr>
              <a:t>Prototyping</a:t>
            </a:r>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 &amp; Test: </a:t>
            </a:r>
            <a:r>
              <a:rPr lang="de-CH" sz="2000" dirty="0">
                <a:latin typeface="Calibri" panose="020F0502020204030204" pitchFamily="34" charset="0"/>
                <a:ea typeface="Calibri" panose="020F0502020204030204" pitchFamily="34" charset="0"/>
                <a:cs typeface="Calibri" panose="020F0502020204030204" pitchFamily="34" charset="0"/>
              </a:rPr>
              <a:t>Automatisierte Skripte in Sandbox-Umgebungen gemeinsam testen.</a:t>
            </a:r>
          </a:p>
        </p:txBody>
      </p:sp>
    </p:spTree>
    <p:extLst>
      <p:ext uri="{BB962C8B-B14F-4D97-AF65-F5344CB8AC3E}">
        <p14:creationId xmlns:p14="http://schemas.microsoft.com/office/powerpoint/2010/main" val="14315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1FBF-FD67-80DF-1854-A186D6CA55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1866AC-9F0F-96B8-DBEE-BA9B44E8A9C8}"/>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Automatisierungsprozesse &amp; Design </a:t>
            </a:r>
            <a:r>
              <a:rPr lang="de-CH" sz="3200" b="0" dirty="0" err="1">
                <a:solidFill>
                  <a:srgbClr val="8C195F"/>
                </a:solidFill>
              </a:rPr>
              <a:t>Thinking</a:t>
            </a:r>
            <a:endParaRPr lang="de-CH" sz="3200" b="0" dirty="0">
              <a:solidFill>
                <a:schemeClr val="tx1">
                  <a:lumMod val="90000"/>
                  <a:lumOff val="10000"/>
                </a:schemeClr>
              </a:solidFill>
            </a:endParaRPr>
          </a:p>
        </p:txBody>
      </p:sp>
      <p:sp>
        <p:nvSpPr>
          <p:cNvPr id="10" name="Titel 1">
            <a:extLst>
              <a:ext uri="{FF2B5EF4-FFF2-40B4-BE49-F238E27FC236}">
                <a16:creationId xmlns:a16="http://schemas.microsoft.com/office/drawing/2014/main" id="{0DE57049-162A-5506-6786-F6F1B98706FF}"/>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kann auf unterschiedliche Art und Weise zur Entwicklung der einzelnen Automatisierungsprozesse angewendet werden. Im folgenden werden pro Automatisierungstyp konkrete Vorgehensideen skizziert </a:t>
            </a:r>
          </a:p>
        </p:txBody>
      </p:sp>
      <p:sp>
        <p:nvSpPr>
          <p:cNvPr id="4" name="Titel 1">
            <a:extLst>
              <a:ext uri="{FF2B5EF4-FFF2-40B4-BE49-F238E27FC236}">
                <a16:creationId xmlns:a16="http://schemas.microsoft.com/office/drawing/2014/main" id="{4DF513EF-F003-F49A-FDDE-4DA7A2EE705F}"/>
              </a:ext>
            </a:extLst>
          </p:cNvPr>
          <p:cNvSpPr txBox="1">
            <a:spLocks/>
          </p:cNvSpPr>
          <p:nvPr/>
        </p:nvSpPr>
        <p:spPr>
          <a:xfrm>
            <a:off x="403432" y="1917577"/>
            <a:ext cx="9912420" cy="1081148"/>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800" dirty="0">
                <a:solidFill>
                  <a:srgbClr val="8C195F"/>
                </a:solidFill>
              </a:rPr>
              <a:t>Industrielle Automatisierung</a:t>
            </a:r>
          </a:p>
          <a:p>
            <a:r>
              <a:rPr lang="de-CH" sz="1400" b="0" dirty="0"/>
              <a:t>Maschinen, Roboter und IoT-Sensoren steuern Produktions- und Logistikprozesse automatisch. Ziel ist eine hohe Präzision, Produktivität und Echtzeitreaktion in industriellen Umgebungen.</a:t>
            </a:r>
            <a:endParaRPr lang="de-CH" sz="2800" b="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D20D4060-DB4A-F240-FF26-1F552714526D}"/>
              </a:ext>
            </a:extLst>
          </p:cNvPr>
          <p:cNvSpPr txBox="1">
            <a:spLocks/>
          </p:cNvSpPr>
          <p:nvPr/>
        </p:nvSpPr>
        <p:spPr>
          <a:xfrm>
            <a:off x="403432" y="3429000"/>
            <a:ext cx="5899713"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endParaRPr lang="de-CH" sz="2800" dirty="0">
              <a:solidFill>
                <a:schemeClr val="tx1">
                  <a:lumMod val="50000"/>
                  <a:lumOff val="50000"/>
                </a:schemeClr>
              </a:solidFill>
            </a:endParaRPr>
          </a:p>
        </p:txBody>
      </p:sp>
      <p:sp>
        <p:nvSpPr>
          <p:cNvPr id="14" name="Textfeld 13">
            <a:extLst>
              <a:ext uri="{FF2B5EF4-FFF2-40B4-BE49-F238E27FC236}">
                <a16:creationId xmlns:a16="http://schemas.microsoft.com/office/drawing/2014/main" id="{06CC20D0-789E-47ED-D398-623FE0B29281}"/>
              </a:ext>
            </a:extLst>
          </p:cNvPr>
          <p:cNvSpPr txBox="1"/>
          <p:nvPr/>
        </p:nvSpPr>
        <p:spPr>
          <a:xfrm>
            <a:off x="403431" y="3224158"/>
            <a:ext cx="7755147"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Empathie: </a:t>
            </a:r>
            <a:r>
              <a:rPr lang="de-CH" sz="2000" dirty="0" err="1">
                <a:latin typeface="Calibri" panose="020F0502020204030204" pitchFamily="34" charset="0"/>
                <a:ea typeface="Calibri" panose="020F0502020204030204" pitchFamily="34" charset="0"/>
                <a:cs typeface="Calibri" panose="020F0502020204030204" pitchFamily="34" charset="0"/>
              </a:rPr>
              <a:t>Arbeiter:innen</a:t>
            </a:r>
            <a:r>
              <a:rPr lang="de-CH" sz="2000" dirty="0">
                <a:latin typeface="Calibri" panose="020F0502020204030204" pitchFamily="34" charset="0"/>
                <a:ea typeface="Calibri" panose="020F0502020204030204" pitchFamily="34" charset="0"/>
                <a:cs typeface="Calibri" panose="020F0502020204030204" pitchFamily="34" charset="0"/>
              </a:rPr>
              <a:t> in der Produktion oder Logistik beobachten – wo gibt es Belastungen (z. B. Monotonie, Gefährdung, Ergonomie)?</a:t>
            </a:r>
          </a:p>
        </p:txBody>
      </p:sp>
      <p:sp>
        <p:nvSpPr>
          <p:cNvPr id="16" name="Textfeld 15">
            <a:extLst>
              <a:ext uri="{FF2B5EF4-FFF2-40B4-BE49-F238E27FC236}">
                <a16:creationId xmlns:a16="http://schemas.microsoft.com/office/drawing/2014/main" id="{B56A8F2E-5688-218F-6310-EDEA35C75C24}"/>
              </a:ext>
            </a:extLst>
          </p:cNvPr>
          <p:cNvSpPr txBox="1"/>
          <p:nvPr/>
        </p:nvSpPr>
        <p:spPr>
          <a:xfrm>
            <a:off x="403432" y="4130893"/>
            <a:ext cx="6374166"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Ideation: </a:t>
            </a:r>
            <a:r>
              <a:rPr lang="de-CH" sz="2000" dirty="0">
                <a:latin typeface="Calibri" panose="020F0502020204030204" pitchFamily="34" charset="0"/>
                <a:ea typeface="Calibri" panose="020F0502020204030204" pitchFamily="34" charset="0"/>
                <a:cs typeface="Calibri" panose="020F0502020204030204" pitchFamily="34" charset="0"/>
              </a:rPr>
              <a:t>Automatisierungsideen gemeinsam entwickeln, die Sicherheit und Arbeitserleichterung priorisieren.</a:t>
            </a:r>
          </a:p>
        </p:txBody>
      </p:sp>
      <p:sp>
        <p:nvSpPr>
          <p:cNvPr id="18" name="Textfeld 17">
            <a:extLst>
              <a:ext uri="{FF2B5EF4-FFF2-40B4-BE49-F238E27FC236}">
                <a16:creationId xmlns:a16="http://schemas.microsoft.com/office/drawing/2014/main" id="{4CAA34DF-598D-92BA-128D-A1BFFE098A81}"/>
              </a:ext>
            </a:extLst>
          </p:cNvPr>
          <p:cNvSpPr txBox="1"/>
          <p:nvPr/>
        </p:nvSpPr>
        <p:spPr>
          <a:xfrm>
            <a:off x="403432" y="5088610"/>
            <a:ext cx="6374166" cy="1015663"/>
          </a:xfrm>
          <a:prstGeom prst="rect">
            <a:avLst/>
          </a:prstGeom>
          <a:noFill/>
        </p:spPr>
        <p:txBody>
          <a:bodyPr wrap="square">
            <a:spAutoFit/>
          </a:bodyPr>
          <a:lstStyle/>
          <a:p>
            <a:r>
              <a:rPr lang="de-CH" sz="2000" dirty="0" err="1">
                <a:solidFill>
                  <a:srgbClr val="8C195F"/>
                </a:solidFill>
                <a:latin typeface="Calibri" panose="020F0502020204030204" pitchFamily="34" charset="0"/>
                <a:ea typeface="Calibri" panose="020F0502020204030204" pitchFamily="34" charset="0"/>
                <a:cs typeface="Calibri" panose="020F0502020204030204" pitchFamily="34" charset="0"/>
              </a:rPr>
              <a:t>Prototyping</a:t>
            </a:r>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 &amp; Test: </a:t>
            </a:r>
            <a:r>
              <a:rPr lang="de-CH" sz="2000" dirty="0">
                <a:latin typeface="Calibri" panose="020F0502020204030204" pitchFamily="34" charset="0"/>
                <a:ea typeface="Calibri" panose="020F0502020204030204" pitchFamily="34" charset="0"/>
                <a:cs typeface="Calibri" panose="020F0502020204030204" pitchFamily="34" charset="0"/>
              </a:rPr>
              <a:t>Kleine Pilotzellen oder digitale Zwillinge nutzen, um neue Lösungen im realen Umfeld erfahrbar zu machen.</a:t>
            </a:r>
          </a:p>
        </p:txBody>
      </p:sp>
    </p:spTree>
    <p:extLst>
      <p:ext uri="{BB962C8B-B14F-4D97-AF65-F5344CB8AC3E}">
        <p14:creationId xmlns:p14="http://schemas.microsoft.com/office/powerpoint/2010/main" val="34921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93F9E-BC42-DD4A-E888-D1343E3234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F60A73-5C70-C80C-31F0-00F4EDD13757}"/>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Automatisierungsprozesse &amp; Design </a:t>
            </a:r>
            <a:r>
              <a:rPr lang="de-CH" sz="3200" b="0" dirty="0" err="1">
                <a:solidFill>
                  <a:srgbClr val="8C195F"/>
                </a:solidFill>
              </a:rPr>
              <a:t>Thinking</a:t>
            </a:r>
            <a:endParaRPr lang="de-CH" sz="3200" b="0" dirty="0">
              <a:solidFill>
                <a:schemeClr val="tx1">
                  <a:lumMod val="90000"/>
                  <a:lumOff val="10000"/>
                </a:schemeClr>
              </a:solidFill>
            </a:endParaRPr>
          </a:p>
        </p:txBody>
      </p:sp>
      <p:sp>
        <p:nvSpPr>
          <p:cNvPr id="10" name="Titel 1">
            <a:extLst>
              <a:ext uri="{FF2B5EF4-FFF2-40B4-BE49-F238E27FC236}">
                <a16:creationId xmlns:a16="http://schemas.microsoft.com/office/drawing/2014/main" id="{9CFB4766-5C08-C068-48F3-F064E75090F9}"/>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kann auf unterschiedliche Art und Weise zur Entwicklung der einzelnen Automatisierungsprozesse angewendet werden. Im folgenden werden pro Automatisierungstyp konkrete Vorgehensideen skizziert </a:t>
            </a:r>
          </a:p>
        </p:txBody>
      </p:sp>
      <p:sp>
        <p:nvSpPr>
          <p:cNvPr id="4" name="Titel 1">
            <a:extLst>
              <a:ext uri="{FF2B5EF4-FFF2-40B4-BE49-F238E27FC236}">
                <a16:creationId xmlns:a16="http://schemas.microsoft.com/office/drawing/2014/main" id="{CBA59FD3-9403-6DFE-FB1F-0A557F4D4C2A}"/>
              </a:ext>
            </a:extLst>
          </p:cNvPr>
          <p:cNvSpPr txBox="1">
            <a:spLocks/>
          </p:cNvSpPr>
          <p:nvPr/>
        </p:nvSpPr>
        <p:spPr>
          <a:xfrm>
            <a:off x="403432" y="1917577"/>
            <a:ext cx="9912420" cy="1081148"/>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800" dirty="0" err="1">
                <a:solidFill>
                  <a:srgbClr val="8C195F"/>
                </a:solidFill>
              </a:rPr>
              <a:t>Conversational</a:t>
            </a:r>
            <a:r>
              <a:rPr lang="de-CH" sz="2800" dirty="0">
                <a:solidFill>
                  <a:srgbClr val="8C195F"/>
                </a:solidFill>
              </a:rPr>
              <a:t> Automation</a:t>
            </a:r>
          </a:p>
          <a:p>
            <a:r>
              <a:rPr lang="de-CH" sz="1400" b="0" dirty="0"/>
              <a:t>Chatbots und Sprachassistenten automatisieren den Kundendialog und interne Anfragen. Sie bieten Self-Service und entlasten Support-Teams von Standardanfragen.</a:t>
            </a:r>
            <a:endParaRPr lang="de-CH" sz="2800" b="0" dirty="0">
              <a:solidFill>
                <a:schemeClr val="tx1">
                  <a:lumMod val="50000"/>
                  <a:lumOff val="50000"/>
                </a:schemeClr>
              </a:solidFill>
            </a:endParaRPr>
          </a:p>
        </p:txBody>
      </p:sp>
      <p:sp>
        <p:nvSpPr>
          <p:cNvPr id="3" name="Titel 1">
            <a:extLst>
              <a:ext uri="{FF2B5EF4-FFF2-40B4-BE49-F238E27FC236}">
                <a16:creationId xmlns:a16="http://schemas.microsoft.com/office/drawing/2014/main" id="{7DE1A2E2-D5C3-43B0-15B7-E9C9623CBCE4}"/>
              </a:ext>
            </a:extLst>
          </p:cNvPr>
          <p:cNvSpPr txBox="1">
            <a:spLocks/>
          </p:cNvSpPr>
          <p:nvPr/>
        </p:nvSpPr>
        <p:spPr>
          <a:xfrm>
            <a:off x="403432" y="3429000"/>
            <a:ext cx="5899713"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endParaRPr lang="de-CH" sz="2800" dirty="0">
              <a:solidFill>
                <a:schemeClr val="tx1">
                  <a:lumMod val="50000"/>
                  <a:lumOff val="50000"/>
                </a:schemeClr>
              </a:solidFill>
            </a:endParaRPr>
          </a:p>
        </p:txBody>
      </p:sp>
      <p:sp>
        <p:nvSpPr>
          <p:cNvPr id="14" name="Textfeld 13">
            <a:extLst>
              <a:ext uri="{FF2B5EF4-FFF2-40B4-BE49-F238E27FC236}">
                <a16:creationId xmlns:a16="http://schemas.microsoft.com/office/drawing/2014/main" id="{A47FEC61-B982-3D34-58E0-BCEEE07D03FA}"/>
              </a:ext>
            </a:extLst>
          </p:cNvPr>
          <p:cNvSpPr txBox="1"/>
          <p:nvPr/>
        </p:nvSpPr>
        <p:spPr>
          <a:xfrm>
            <a:off x="403431" y="3224158"/>
            <a:ext cx="7755147" cy="1015663"/>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Empathie: </a:t>
            </a:r>
            <a:r>
              <a:rPr lang="de-CH" sz="2000" dirty="0" err="1">
                <a:latin typeface="Calibri" panose="020F0502020204030204" pitchFamily="34" charset="0"/>
                <a:ea typeface="Calibri" panose="020F0502020204030204" pitchFamily="34" charset="0"/>
                <a:cs typeface="Calibri" panose="020F0502020204030204" pitchFamily="34" charset="0"/>
              </a:rPr>
              <a:t>Kund:innen</a:t>
            </a:r>
            <a:r>
              <a:rPr lang="de-CH" sz="2000" dirty="0">
                <a:latin typeface="Calibri" panose="020F0502020204030204" pitchFamily="34" charset="0"/>
                <a:ea typeface="Calibri" panose="020F0502020204030204" pitchFamily="34" charset="0"/>
                <a:cs typeface="Calibri" panose="020F0502020204030204" pitchFamily="34" charset="0"/>
              </a:rPr>
              <a:t> oder Mitarbeitende fragen: Welche Fragen/Anliegen treten häufig auf? Wo fühlen sie sich durch bisherige Systeme nicht verstanden?</a:t>
            </a:r>
          </a:p>
        </p:txBody>
      </p:sp>
      <p:sp>
        <p:nvSpPr>
          <p:cNvPr id="16" name="Textfeld 15">
            <a:extLst>
              <a:ext uri="{FF2B5EF4-FFF2-40B4-BE49-F238E27FC236}">
                <a16:creationId xmlns:a16="http://schemas.microsoft.com/office/drawing/2014/main" id="{F7A10919-D958-7391-3CD6-9C65BB2BF81D}"/>
              </a:ext>
            </a:extLst>
          </p:cNvPr>
          <p:cNvSpPr txBox="1"/>
          <p:nvPr/>
        </p:nvSpPr>
        <p:spPr>
          <a:xfrm>
            <a:off x="403432" y="4271796"/>
            <a:ext cx="6374166"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Definition &amp; Ideation: </a:t>
            </a:r>
            <a:r>
              <a:rPr lang="de-CH" sz="2000" dirty="0">
                <a:latin typeface="Calibri" panose="020F0502020204030204" pitchFamily="34" charset="0"/>
                <a:ea typeface="Calibri" panose="020F0502020204030204" pitchFamily="34" charset="0"/>
                <a:cs typeface="Calibri" panose="020F0502020204030204" pitchFamily="34" charset="0"/>
              </a:rPr>
              <a:t>Personas und typische Dialog-Szenarien entwickeln.</a:t>
            </a:r>
          </a:p>
        </p:txBody>
      </p:sp>
      <p:sp>
        <p:nvSpPr>
          <p:cNvPr id="18" name="Textfeld 17">
            <a:extLst>
              <a:ext uri="{FF2B5EF4-FFF2-40B4-BE49-F238E27FC236}">
                <a16:creationId xmlns:a16="http://schemas.microsoft.com/office/drawing/2014/main" id="{85A5AD09-A026-DAB0-BADC-CCE290EB5F60}"/>
              </a:ext>
            </a:extLst>
          </p:cNvPr>
          <p:cNvSpPr txBox="1"/>
          <p:nvPr/>
        </p:nvSpPr>
        <p:spPr>
          <a:xfrm>
            <a:off x="403432" y="5088610"/>
            <a:ext cx="6374166" cy="707886"/>
          </a:xfrm>
          <a:prstGeom prst="rect">
            <a:avLst/>
          </a:prstGeom>
          <a:noFill/>
        </p:spPr>
        <p:txBody>
          <a:bodyPr wrap="square">
            <a:spAutoFit/>
          </a:bodyPr>
          <a:lstStyle/>
          <a:p>
            <a:r>
              <a:rPr lang="de-CH" sz="2000" dirty="0" err="1">
                <a:solidFill>
                  <a:srgbClr val="8C195F"/>
                </a:solidFill>
                <a:latin typeface="Calibri" panose="020F0502020204030204" pitchFamily="34" charset="0"/>
                <a:ea typeface="Calibri" panose="020F0502020204030204" pitchFamily="34" charset="0"/>
                <a:cs typeface="Calibri" panose="020F0502020204030204" pitchFamily="34" charset="0"/>
              </a:rPr>
              <a:t>Prototyping</a:t>
            </a:r>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 &amp; Test: </a:t>
            </a:r>
            <a:r>
              <a:rPr lang="de-CH" sz="2000" dirty="0">
                <a:latin typeface="Calibri" panose="020F0502020204030204" pitchFamily="34" charset="0"/>
                <a:ea typeface="Calibri" panose="020F0502020204030204" pitchFamily="34" charset="0"/>
                <a:cs typeface="Calibri" panose="020F0502020204030204" pitchFamily="34" charset="0"/>
              </a:rPr>
              <a:t>Prototypische Dialog-Flows im Rollenspiel oder mit Click-Dummies erproben.</a:t>
            </a:r>
          </a:p>
        </p:txBody>
      </p:sp>
    </p:spTree>
    <p:extLst>
      <p:ext uri="{BB962C8B-B14F-4D97-AF65-F5344CB8AC3E}">
        <p14:creationId xmlns:p14="http://schemas.microsoft.com/office/powerpoint/2010/main" val="377348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54709-5BA3-0C6E-7B03-363FDC33CF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65B1DF-7006-BC14-0B55-E6A4663327AC}"/>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Automatisierungsprozesse &amp; Design </a:t>
            </a:r>
            <a:r>
              <a:rPr lang="de-CH" sz="3200" b="0" dirty="0" err="1">
                <a:solidFill>
                  <a:srgbClr val="8C195F"/>
                </a:solidFill>
              </a:rPr>
              <a:t>Thinking</a:t>
            </a:r>
            <a:endParaRPr lang="de-CH" sz="3200" b="0" dirty="0">
              <a:solidFill>
                <a:schemeClr val="tx1">
                  <a:lumMod val="90000"/>
                  <a:lumOff val="10000"/>
                </a:schemeClr>
              </a:solidFill>
            </a:endParaRPr>
          </a:p>
        </p:txBody>
      </p:sp>
      <p:sp>
        <p:nvSpPr>
          <p:cNvPr id="10" name="Titel 1">
            <a:extLst>
              <a:ext uri="{FF2B5EF4-FFF2-40B4-BE49-F238E27FC236}">
                <a16:creationId xmlns:a16="http://schemas.microsoft.com/office/drawing/2014/main" id="{B192C712-993B-BC90-FFA1-1B1987645B25}"/>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kann auf unterschiedliche Art und Weise zur Entwicklung der einzelnen Automatisierungsprozesse angewendet werden. Im folgenden werden pro Automatisierungstyp konkrete Vorgehensideen skizziert </a:t>
            </a:r>
          </a:p>
        </p:txBody>
      </p:sp>
      <p:sp>
        <p:nvSpPr>
          <p:cNvPr id="4" name="Titel 1">
            <a:extLst>
              <a:ext uri="{FF2B5EF4-FFF2-40B4-BE49-F238E27FC236}">
                <a16:creationId xmlns:a16="http://schemas.microsoft.com/office/drawing/2014/main" id="{D4BE54D1-9E71-1323-41C0-B818D83EE8A2}"/>
              </a:ext>
            </a:extLst>
          </p:cNvPr>
          <p:cNvSpPr txBox="1">
            <a:spLocks/>
          </p:cNvSpPr>
          <p:nvPr/>
        </p:nvSpPr>
        <p:spPr>
          <a:xfrm>
            <a:off x="403432" y="1917577"/>
            <a:ext cx="9912420" cy="1081148"/>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r>
              <a:rPr lang="de-CH" sz="2800" dirty="0">
                <a:solidFill>
                  <a:srgbClr val="8C195F"/>
                </a:solidFill>
              </a:rPr>
              <a:t>KI-gestützte Automatisierung</a:t>
            </a:r>
          </a:p>
          <a:p>
            <a:r>
              <a:rPr lang="de-CH" sz="1400" b="0" dirty="0"/>
              <a:t>Durch die Kombination von RPA, </a:t>
            </a:r>
            <a:r>
              <a:rPr lang="de-CH" sz="1400" b="0" dirty="0" err="1"/>
              <a:t>Machine</a:t>
            </a:r>
            <a:r>
              <a:rPr lang="de-CH" sz="1400" b="0" dirty="0"/>
              <a:t> Learning und KI können auch unstrukturierte Daten verarbeitet werden. Damit lassen sich komplexere Aufgaben automatisieren, die bisher menschliches Urteilsvermögen erfordert haben.</a:t>
            </a:r>
            <a:endParaRPr lang="de-CH" sz="2800" b="0" dirty="0">
              <a:solidFill>
                <a:schemeClr val="tx1">
                  <a:lumMod val="50000"/>
                  <a:lumOff val="50000"/>
                </a:schemeClr>
              </a:solidFill>
            </a:endParaRPr>
          </a:p>
        </p:txBody>
      </p:sp>
      <p:sp>
        <p:nvSpPr>
          <p:cNvPr id="3" name="Titel 1">
            <a:extLst>
              <a:ext uri="{FF2B5EF4-FFF2-40B4-BE49-F238E27FC236}">
                <a16:creationId xmlns:a16="http://schemas.microsoft.com/office/drawing/2014/main" id="{5E2BB468-1D74-6A4D-5F8B-64B80214E2DC}"/>
              </a:ext>
            </a:extLst>
          </p:cNvPr>
          <p:cNvSpPr txBox="1">
            <a:spLocks/>
          </p:cNvSpPr>
          <p:nvPr/>
        </p:nvSpPr>
        <p:spPr>
          <a:xfrm>
            <a:off x="403432" y="3429000"/>
            <a:ext cx="5899713"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endParaRPr lang="de-CH" sz="28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C81399F3-91DC-83CA-91ED-795A0F864D58}"/>
              </a:ext>
            </a:extLst>
          </p:cNvPr>
          <p:cNvSpPr txBox="1"/>
          <p:nvPr/>
        </p:nvSpPr>
        <p:spPr>
          <a:xfrm>
            <a:off x="403431" y="3224158"/>
            <a:ext cx="7755147"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Empathie: </a:t>
            </a:r>
            <a:r>
              <a:rPr lang="de-CH" sz="2000" dirty="0">
                <a:latin typeface="Calibri" panose="020F0502020204030204" pitchFamily="34" charset="0"/>
                <a:ea typeface="Calibri" panose="020F0502020204030204" pitchFamily="34" charset="0"/>
                <a:cs typeface="Calibri" panose="020F0502020204030204" pitchFamily="34" charset="0"/>
              </a:rPr>
              <a:t>Welche Entscheidungen oder Auswertungen sind für </a:t>
            </a:r>
            <a:r>
              <a:rPr lang="de-CH" sz="2000" dirty="0" err="1">
                <a:latin typeface="Calibri" panose="020F0502020204030204" pitchFamily="34" charset="0"/>
                <a:ea typeface="Calibri" panose="020F0502020204030204" pitchFamily="34" charset="0"/>
                <a:cs typeface="Calibri" panose="020F0502020204030204" pitchFamily="34" charset="0"/>
              </a:rPr>
              <a:t>Nutzer:innen</a:t>
            </a:r>
            <a:r>
              <a:rPr lang="de-CH" sz="2000" dirty="0">
                <a:latin typeface="Calibri" panose="020F0502020204030204" pitchFamily="34" charset="0"/>
                <a:ea typeface="Calibri" panose="020F0502020204030204" pitchFamily="34" charset="0"/>
                <a:cs typeface="Calibri" panose="020F0502020204030204" pitchFamily="34" charset="0"/>
              </a:rPr>
              <a:t> komplex, zeitraubend oder fehleranfällig?</a:t>
            </a:r>
          </a:p>
        </p:txBody>
      </p:sp>
      <p:sp>
        <p:nvSpPr>
          <p:cNvPr id="16" name="Textfeld 15">
            <a:extLst>
              <a:ext uri="{FF2B5EF4-FFF2-40B4-BE49-F238E27FC236}">
                <a16:creationId xmlns:a16="http://schemas.microsoft.com/office/drawing/2014/main" id="{FBAB03FE-E668-2936-2AA6-68EC3FF1ECE9}"/>
              </a:ext>
            </a:extLst>
          </p:cNvPr>
          <p:cNvSpPr txBox="1"/>
          <p:nvPr/>
        </p:nvSpPr>
        <p:spPr>
          <a:xfrm>
            <a:off x="403432" y="4218528"/>
            <a:ext cx="6374166"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Definition &amp; Ideation: </a:t>
            </a:r>
            <a:r>
              <a:rPr lang="de-CH" sz="2000" dirty="0">
                <a:latin typeface="Calibri" panose="020F0502020204030204" pitchFamily="34" charset="0"/>
                <a:ea typeface="Calibri" panose="020F0502020204030204" pitchFamily="34" charset="0"/>
                <a:cs typeface="Calibri" panose="020F0502020204030204" pitchFamily="34" charset="0"/>
              </a:rPr>
              <a:t>Klarstellen, wo KI sinnvoll unterstützt, und wo menschliches Urteil unverzichtbar bleibt.</a:t>
            </a:r>
          </a:p>
        </p:txBody>
      </p:sp>
      <p:sp>
        <p:nvSpPr>
          <p:cNvPr id="18" name="Textfeld 17">
            <a:extLst>
              <a:ext uri="{FF2B5EF4-FFF2-40B4-BE49-F238E27FC236}">
                <a16:creationId xmlns:a16="http://schemas.microsoft.com/office/drawing/2014/main" id="{BA167557-5A69-F964-85FF-C7A1902AA03A}"/>
              </a:ext>
            </a:extLst>
          </p:cNvPr>
          <p:cNvSpPr txBox="1"/>
          <p:nvPr/>
        </p:nvSpPr>
        <p:spPr>
          <a:xfrm>
            <a:off x="403431" y="5088610"/>
            <a:ext cx="7249119" cy="1323439"/>
          </a:xfrm>
          <a:prstGeom prst="rect">
            <a:avLst/>
          </a:prstGeom>
          <a:noFill/>
        </p:spPr>
        <p:txBody>
          <a:bodyPr wrap="square">
            <a:spAutoFit/>
          </a:bodyPr>
          <a:lstStyle/>
          <a:p>
            <a:r>
              <a:rPr lang="de-CH" sz="2000" dirty="0" err="1">
                <a:solidFill>
                  <a:srgbClr val="8C195F"/>
                </a:solidFill>
                <a:latin typeface="Calibri" panose="020F0502020204030204" pitchFamily="34" charset="0"/>
                <a:ea typeface="Calibri" panose="020F0502020204030204" pitchFamily="34" charset="0"/>
                <a:cs typeface="Calibri" panose="020F0502020204030204" pitchFamily="34" charset="0"/>
              </a:rPr>
              <a:t>Prototyping</a:t>
            </a:r>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 &amp; Test: </a:t>
            </a:r>
            <a:r>
              <a:rPr lang="de-CH" sz="2000" dirty="0">
                <a:latin typeface="Calibri" panose="020F0502020204030204" pitchFamily="34" charset="0"/>
                <a:ea typeface="Calibri" panose="020F0502020204030204" pitchFamily="34" charset="0"/>
                <a:cs typeface="Calibri" panose="020F0502020204030204" pitchFamily="34" charset="0"/>
              </a:rPr>
              <a:t>KI-Prototypen (z. B. Dokumentenklassifizierung) in realen Workflows evaluieren, Nutzerfeedback sammeln und Vertrauensfragen klären.</a:t>
            </a:r>
          </a:p>
          <a:p>
            <a:endParaRPr lang="de-CH"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625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0A4A5-F03F-0544-C482-92E99597BD5F}"/>
            </a:ext>
          </a:extLst>
        </p:cNvPr>
        <p:cNvGrpSpPr/>
        <p:nvPr/>
      </p:nvGrpSpPr>
      <p:grpSpPr>
        <a:xfrm>
          <a:off x="0" y="0"/>
          <a:ext cx="0" cy="0"/>
          <a:chOff x="0" y="0"/>
          <a:chExt cx="0" cy="0"/>
        </a:xfrm>
      </p:grpSpPr>
      <p:sp>
        <p:nvSpPr>
          <p:cNvPr id="19" name="Rechteck 18">
            <a:extLst>
              <a:ext uri="{FF2B5EF4-FFF2-40B4-BE49-F238E27FC236}">
                <a16:creationId xmlns:a16="http://schemas.microsoft.com/office/drawing/2014/main" id="{C4874C97-790E-A982-68C7-59B6400DEA9B}"/>
              </a:ext>
            </a:extLst>
          </p:cNvPr>
          <p:cNvSpPr/>
          <p:nvPr/>
        </p:nvSpPr>
        <p:spPr>
          <a:xfrm>
            <a:off x="0" y="0"/>
            <a:ext cx="12192000" cy="6858000"/>
          </a:xfrm>
          <a:prstGeom prst="rect">
            <a:avLst/>
          </a:prstGeom>
          <a:solidFill>
            <a:srgbClr val="8C195F"/>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9" name="Textplatzhalter 3">
            <a:extLst>
              <a:ext uri="{FF2B5EF4-FFF2-40B4-BE49-F238E27FC236}">
                <a16:creationId xmlns:a16="http://schemas.microsoft.com/office/drawing/2014/main" id="{A9EDE650-00C8-61F2-6FF3-374EB716D85F}"/>
              </a:ext>
            </a:extLst>
          </p:cNvPr>
          <p:cNvSpPr txBox="1">
            <a:spLocks/>
          </p:cNvSpPr>
          <p:nvPr/>
        </p:nvSpPr>
        <p:spPr>
          <a:xfrm>
            <a:off x="700019" y="3878560"/>
            <a:ext cx="8719189" cy="2468973"/>
          </a:xfrm>
          <a:prstGeom prst="rect">
            <a:avLst/>
          </a:prstGeom>
          <a:effectLst>
            <a:outerShdw blurRad="50800" dist="38100" dir="2700000" algn="tl" rotWithShape="0">
              <a:prstClr val="black">
                <a:alpha val="40000"/>
              </a:prstClr>
            </a:outerShdw>
          </a:effectLst>
        </p:spPr>
        <p:txBody>
          <a:bodyPr>
            <a:normAutofit/>
          </a:bodyPr>
          <a:lstStyle>
            <a:lvl1pPr marL="251874" indent="-251874" algn="l" defTabSz="609463" rtl="0" eaLnBrk="1" latinLnBrk="0" hangingPunct="1">
              <a:spcBef>
                <a:spcPts val="1799"/>
              </a:spcBef>
              <a:buClr>
                <a:schemeClr val="tx2"/>
              </a:buClr>
              <a:buFont typeface="Arial" panose="020B0604020202020204" pitchFamily="34" charset="0"/>
              <a:buChar char="•"/>
              <a:defRPr sz="1999" kern="1200">
                <a:solidFill>
                  <a:schemeClr val="tx1"/>
                </a:solidFill>
                <a:latin typeface="+mn-lt"/>
                <a:ea typeface="+mn-ea"/>
                <a:cs typeface="+mn-cs"/>
              </a:defRPr>
            </a:lvl1pPr>
            <a:lvl2pPr marL="503748" indent="-251874" algn="l" defTabSz="609463" rtl="0" eaLnBrk="1" latinLnBrk="0" hangingPunct="1">
              <a:spcBef>
                <a:spcPts val="1199"/>
              </a:spcBef>
              <a:buClr>
                <a:schemeClr val="tx1"/>
              </a:buClr>
              <a:buSzPct val="80000"/>
              <a:buFont typeface="Arial" panose="020B0604020202020204" pitchFamily="34" charset="0"/>
              <a:buChar char="•"/>
              <a:defRPr sz="1799" kern="1200">
                <a:solidFill>
                  <a:schemeClr val="tx1"/>
                </a:solidFill>
                <a:latin typeface="+mn-lt"/>
                <a:ea typeface="+mn-ea"/>
                <a:cs typeface="+mn-cs"/>
              </a:defRPr>
            </a:lvl2pPr>
            <a:lvl3pPr marL="755622" indent="-251874" algn="l" defTabSz="609463" rtl="0" eaLnBrk="1" latinLnBrk="0" hangingPunct="1">
              <a:spcBef>
                <a:spcPts val="999"/>
              </a:spcBef>
              <a:buSzPct val="90000"/>
              <a:buFont typeface="Symbol" panose="05050102010706020507" pitchFamily="18" charset="2"/>
              <a:buChar char="-"/>
              <a:defRPr sz="1599" kern="1200">
                <a:solidFill>
                  <a:schemeClr val="tx1"/>
                </a:solidFill>
                <a:latin typeface="+mn-lt"/>
                <a:ea typeface="+mn-ea"/>
                <a:cs typeface="+mn-cs"/>
              </a:defRPr>
            </a:lvl3pPr>
            <a:lvl4pPr marL="1007496" indent="-251874" algn="l" defTabSz="609463"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370" marR="0" indent="-251874" algn="l" defTabSz="609463"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244" indent="-251874" algn="l" defTabSz="610882"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118" indent="-251874" algn="l" defTabSz="609463"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de-CH" sz="6000" b="1" dirty="0">
                <a:solidFill>
                  <a:schemeClr val="bg1"/>
                </a:solidFill>
                <a:latin typeface="Calibri" panose="020F0502020204030204" pitchFamily="34" charset="0"/>
                <a:cs typeface="Calibri" panose="020F0502020204030204" pitchFamily="34" charset="0"/>
              </a:rPr>
              <a:t>Anwendung</a:t>
            </a:r>
          </a:p>
          <a:p>
            <a:endParaRPr lang="de-CH"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77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4D443-BC89-C2EC-7FDE-46DE9DBF3C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C13708-2281-CE58-3B13-7E5F40855FDA}"/>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Anwendung</a:t>
            </a:r>
            <a:endParaRPr lang="de-CH" sz="3200" b="0" dirty="0">
              <a:solidFill>
                <a:schemeClr val="tx1">
                  <a:lumMod val="90000"/>
                  <a:lumOff val="10000"/>
                </a:schemeClr>
              </a:solidFill>
            </a:endParaRPr>
          </a:p>
        </p:txBody>
      </p:sp>
      <p:sp>
        <p:nvSpPr>
          <p:cNvPr id="10" name="Titel 1">
            <a:extLst>
              <a:ext uri="{FF2B5EF4-FFF2-40B4-BE49-F238E27FC236}">
                <a16:creationId xmlns:a16="http://schemas.microsoft.com/office/drawing/2014/main" id="{9E126FA8-EB6E-5A94-E694-8E18AB8F933F}"/>
              </a:ext>
            </a:extLst>
          </p:cNvPr>
          <p:cNvSpPr txBox="1">
            <a:spLocks/>
          </p:cNvSpPr>
          <p:nvPr/>
        </p:nvSpPr>
        <p:spPr>
          <a:xfrm>
            <a:off x="474453" y="719485"/>
            <a:ext cx="1038992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Versuchen Sie die erlernten Methoden und Vorschläge an einem konkreten, selbstgewählten Beispiel anzuwenden. Gehen Sie dabei wie folgt vor:</a:t>
            </a:r>
          </a:p>
        </p:txBody>
      </p:sp>
      <p:sp>
        <p:nvSpPr>
          <p:cNvPr id="3" name="Titel 1">
            <a:extLst>
              <a:ext uri="{FF2B5EF4-FFF2-40B4-BE49-F238E27FC236}">
                <a16:creationId xmlns:a16="http://schemas.microsoft.com/office/drawing/2014/main" id="{0D5C7EE0-5474-D560-F62D-BD54C9FAEF72}"/>
              </a:ext>
            </a:extLst>
          </p:cNvPr>
          <p:cNvSpPr txBox="1">
            <a:spLocks/>
          </p:cNvSpPr>
          <p:nvPr/>
        </p:nvSpPr>
        <p:spPr>
          <a:xfrm>
            <a:off x="403432" y="3429000"/>
            <a:ext cx="5899713" cy="701893"/>
          </a:xfrm>
          <a:prstGeom prst="rect">
            <a:avLst/>
          </a:prstGeom>
          <a:effectLst>
            <a:outerShdw blurRad="50800" dist="38100" dir="2700000" algn="tl" rotWithShape="0">
              <a:prstClr val="black">
                <a:alpha val="5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100" b="1" kern="1200" baseline="0">
                <a:solidFill>
                  <a:srgbClr val="332E29"/>
                </a:solidFill>
                <a:latin typeface="Calibri "/>
                <a:ea typeface="+mj-ea"/>
                <a:cs typeface="Arial" pitchFamily="34" charset="0"/>
              </a:defRPr>
            </a:lvl1pPr>
          </a:lstStyle>
          <a:p>
            <a:endParaRPr lang="de-CH" sz="28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99FC1780-9F60-D23F-7B96-84BCC983890E}"/>
              </a:ext>
            </a:extLst>
          </p:cNvPr>
          <p:cNvSpPr txBox="1"/>
          <p:nvPr/>
        </p:nvSpPr>
        <p:spPr>
          <a:xfrm>
            <a:off x="2287021" y="2465941"/>
            <a:ext cx="6764785"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(2) 	Definieren Sie ein relevante </a:t>
            </a:r>
            <a:r>
              <a:rPr lang="de-CH" sz="2000" dirty="0" err="1">
                <a:solidFill>
                  <a:srgbClr val="8C195F"/>
                </a:solidFill>
                <a:latin typeface="Calibri" panose="020F0502020204030204" pitchFamily="34" charset="0"/>
                <a:ea typeface="Calibri" panose="020F0502020204030204" pitchFamily="34" charset="0"/>
                <a:cs typeface="Calibri" panose="020F0502020204030204" pitchFamily="34" charset="0"/>
              </a:rPr>
              <a:t>Nutzendengruppe</a:t>
            </a:r>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 und 	entwickeln Sie eine Persona dafür. </a:t>
            </a:r>
            <a:endParaRPr lang="de-CH"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DF037D2C-1FB9-782F-61F1-AC563AFA9207}"/>
              </a:ext>
            </a:extLst>
          </p:cNvPr>
          <p:cNvSpPr txBox="1"/>
          <p:nvPr/>
        </p:nvSpPr>
        <p:spPr>
          <a:xfrm>
            <a:off x="2287021" y="1586680"/>
            <a:ext cx="6764785"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(1) 	Suchen Sie sich einen Bereich bzw. ein Thema aus, das Sie 	genauer untersuchen möchten.</a:t>
            </a:r>
            <a:endParaRPr lang="de-CH"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F875C63B-2F7D-148F-DE04-976D9135663D}"/>
              </a:ext>
            </a:extLst>
          </p:cNvPr>
          <p:cNvSpPr txBox="1"/>
          <p:nvPr/>
        </p:nvSpPr>
        <p:spPr>
          <a:xfrm>
            <a:off x="2287021" y="3349012"/>
            <a:ext cx="7114431"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(3) 	Halten Sie die aktuelle User Journey mit den 	unterschiedlichen Berührungspunkten und Handlungen fest.</a:t>
            </a:r>
            <a:endParaRPr lang="de-CH" sz="2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feld 6">
            <a:extLst>
              <a:ext uri="{FF2B5EF4-FFF2-40B4-BE49-F238E27FC236}">
                <a16:creationId xmlns:a16="http://schemas.microsoft.com/office/drawing/2014/main" id="{083B432F-DF29-67EC-6812-70E57FD2545E}"/>
              </a:ext>
            </a:extLst>
          </p:cNvPr>
          <p:cNvSpPr txBox="1"/>
          <p:nvPr/>
        </p:nvSpPr>
        <p:spPr>
          <a:xfrm>
            <a:off x="2287021" y="4181106"/>
            <a:ext cx="8401694" cy="400110"/>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(4) 	Identifizieren Sie die wichtigsten Pain und </a:t>
            </a:r>
            <a:r>
              <a:rPr lang="de-CH" sz="2000" dirty="0" err="1">
                <a:solidFill>
                  <a:srgbClr val="8C195F"/>
                </a:solidFill>
                <a:latin typeface="Calibri" panose="020F0502020204030204" pitchFamily="34" charset="0"/>
                <a:ea typeface="Calibri" panose="020F0502020204030204" pitchFamily="34" charset="0"/>
                <a:cs typeface="Calibri" panose="020F0502020204030204" pitchFamily="34" charset="0"/>
              </a:rPr>
              <a:t>Gain</a:t>
            </a:r>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 Points.</a:t>
            </a:r>
            <a:endParaRPr lang="de-CH" sz="2000" dirty="0">
              <a:latin typeface="Calibri" panose="020F0502020204030204" pitchFamily="34" charset="0"/>
              <a:ea typeface="Calibri" panose="020F0502020204030204" pitchFamily="34" charset="0"/>
              <a:cs typeface="Calibri" panose="020F0502020204030204" pitchFamily="34" charset="0"/>
            </a:endParaRPr>
          </a:p>
        </p:txBody>
      </p:sp>
      <p:pic>
        <p:nvPicPr>
          <p:cNvPr id="8" name="Grafik 7" descr="Ein Bild, das Text, Cartoon, Screenshot, Schwarzweiß enthält.&#10;&#10;Automatisch generierte Beschreibung">
            <a:extLst>
              <a:ext uri="{FF2B5EF4-FFF2-40B4-BE49-F238E27FC236}">
                <a16:creationId xmlns:a16="http://schemas.microsoft.com/office/drawing/2014/main" id="{9116D76F-CB1A-E31D-015A-204F5C22A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05" y="2408815"/>
            <a:ext cx="1001316" cy="707886"/>
          </a:xfrm>
          <a:prstGeom prst="rect">
            <a:avLst/>
          </a:prstGeom>
        </p:spPr>
      </p:pic>
      <p:pic>
        <p:nvPicPr>
          <p:cNvPr id="9" name="Grafik 8" descr="Ein Bild, das Text, Screenshot enthält.&#10;&#10;Automatisch generierte Beschreibung">
            <a:extLst>
              <a:ext uri="{FF2B5EF4-FFF2-40B4-BE49-F238E27FC236}">
                <a16:creationId xmlns:a16="http://schemas.microsoft.com/office/drawing/2014/main" id="{2579A884-AA59-C34B-F92C-7A0D5AC925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44" t="30697"/>
          <a:stretch/>
        </p:blipFill>
        <p:spPr>
          <a:xfrm>
            <a:off x="670502" y="3475952"/>
            <a:ext cx="1594126" cy="342642"/>
          </a:xfrm>
          <a:prstGeom prst="rect">
            <a:avLst/>
          </a:prstGeom>
        </p:spPr>
      </p:pic>
      <p:pic>
        <p:nvPicPr>
          <p:cNvPr id="11" name="Grafik 10" descr="Ein Bild, das Text, Screenshot, Design enthält.&#10;&#10;KI-generierte Inhalte können fehlerhaft sein.">
            <a:extLst>
              <a:ext uri="{FF2B5EF4-FFF2-40B4-BE49-F238E27FC236}">
                <a16:creationId xmlns:a16="http://schemas.microsoft.com/office/drawing/2014/main" id="{6E5E92A6-E728-6C99-00A8-243F95661A0A}"/>
              </a:ext>
            </a:extLst>
          </p:cNvPr>
          <p:cNvPicPr>
            <a:picLocks noChangeAspect="1"/>
          </p:cNvPicPr>
          <p:nvPr/>
        </p:nvPicPr>
        <p:blipFill>
          <a:blip r:embed="rId5">
            <a:extLst>
              <a:ext uri="{28A0092B-C50C-407E-A947-70E740481C1C}">
                <a14:useLocalDpi xmlns:a14="http://schemas.microsoft.com/office/drawing/2010/main" val="0"/>
              </a:ext>
            </a:extLst>
          </a:blip>
          <a:srcRect t="37383" b="23236"/>
          <a:stretch/>
        </p:blipFill>
        <p:spPr>
          <a:xfrm>
            <a:off x="427015" y="4115208"/>
            <a:ext cx="1812568" cy="504630"/>
          </a:xfrm>
          <a:prstGeom prst="rect">
            <a:avLst/>
          </a:prstGeom>
        </p:spPr>
      </p:pic>
      <p:sp>
        <p:nvSpPr>
          <p:cNvPr id="12" name="Textfeld 11">
            <a:extLst>
              <a:ext uri="{FF2B5EF4-FFF2-40B4-BE49-F238E27FC236}">
                <a16:creationId xmlns:a16="http://schemas.microsoft.com/office/drawing/2014/main" id="{63F5CAD0-0A47-EF33-8929-885D87A1FBC6}"/>
              </a:ext>
            </a:extLst>
          </p:cNvPr>
          <p:cNvSpPr txBox="1"/>
          <p:nvPr/>
        </p:nvSpPr>
        <p:spPr>
          <a:xfrm>
            <a:off x="2287021" y="4819322"/>
            <a:ext cx="9085274" cy="1015663"/>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(5) 	Benennen Sie das Kernproblem, identifizieren Sie eine geeignete 	Automatisierungsart, öffnen Sie den Lösungsraum und suchen Sie nach Ideen. 	Nutzen Sie dazu auch die Vorschläge zu den einzelnen Automatisierungsarten.</a:t>
            </a:r>
            <a:endParaRPr lang="de-CH" sz="20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Grafik 12">
            <a:extLst>
              <a:ext uri="{FF2B5EF4-FFF2-40B4-BE49-F238E27FC236}">
                <a16:creationId xmlns:a16="http://schemas.microsoft.com/office/drawing/2014/main" id="{69470A5E-5A44-ECE9-8A12-426E6A86A457}"/>
              </a:ext>
            </a:extLst>
          </p:cNvPr>
          <p:cNvPicPr>
            <a:picLocks noChangeAspect="1"/>
          </p:cNvPicPr>
          <p:nvPr/>
        </p:nvPicPr>
        <p:blipFill>
          <a:blip r:embed="rId6" cstate="print">
            <a:extLst>
              <a:ext uri="{28A0092B-C50C-407E-A947-70E740481C1C}">
                <a14:useLocalDpi xmlns:a14="http://schemas.microsoft.com/office/drawing/2010/main" val="0"/>
              </a:ext>
            </a:extLst>
          </a:blip>
          <a:srcRect t="19373"/>
          <a:stretch/>
        </p:blipFill>
        <p:spPr>
          <a:xfrm>
            <a:off x="452060" y="4715015"/>
            <a:ext cx="1556643" cy="420362"/>
          </a:xfrm>
          <a:prstGeom prst="rect">
            <a:avLst/>
          </a:prstGeom>
        </p:spPr>
      </p:pic>
      <p:pic>
        <p:nvPicPr>
          <p:cNvPr id="15" name="Grafik 14">
            <a:extLst>
              <a:ext uri="{FF2B5EF4-FFF2-40B4-BE49-F238E27FC236}">
                <a16:creationId xmlns:a16="http://schemas.microsoft.com/office/drawing/2014/main" id="{AB4844A4-8239-AFA0-BE34-9080DF6126BE}"/>
              </a:ext>
            </a:extLst>
          </p:cNvPr>
          <p:cNvPicPr>
            <a:picLocks noChangeAspect="1"/>
          </p:cNvPicPr>
          <p:nvPr/>
        </p:nvPicPr>
        <p:blipFill>
          <a:blip r:embed="rId7" cstate="print">
            <a:extLst>
              <a:ext uri="{28A0092B-C50C-407E-A947-70E740481C1C}">
                <a14:useLocalDpi xmlns:a14="http://schemas.microsoft.com/office/drawing/2010/main" val="0"/>
              </a:ext>
            </a:extLst>
          </a:blip>
          <a:srcRect t="20960"/>
          <a:stretch/>
        </p:blipFill>
        <p:spPr>
          <a:xfrm>
            <a:off x="452060" y="5160158"/>
            <a:ext cx="1568223" cy="420363"/>
          </a:xfrm>
          <a:prstGeom prst="rect">
            <a:avLst/>
          </a:prstGeom>
        </p:spPr>
      </p:pic>
      <p:pic>
        <p:nvPicPr>
          <p:cNvPr id="17" name="Grafik 16">
            <a:extLst>
              <a:ext uri="{FF2B5EF4-FFF2-40B4-BE49-F238E27FC236}">
                <a16:creationId xmlns:a16="http://schemas.microsoft.com/office/drawing/2014/main" id="{D9E56435-ADAB-AC97-C499-045477229F79}"/>
              </a:ext>
            </a:extLst>
          </p:cNvPr>
          <p:cNvPicPr>
            <a:picLocks noChangeAspect="1"/>
          </p:cNvPicPr>
          <p:nvPr/>
        </p:nvPicPr>
        <p:blipFill>
          <a:blip r:embed="rId8" cstate="print">
            <a:extLst>
              <a:ext uri="{28A0092B-C50C-407E-A947-70E740481C1C}">
                <a14:useLocalDpi xmlns:a14="http://schemas.microsoft.com/office/drawing/2010/main" val="0"/>
              </a:ext>
            </a:extLst>
          </a:blip>
          <a:srcRect t="18201" r="1499"/>
          <a:stretch/>
        </p:blipFill>
        <p:spPr>
          <a:xfrm>
            <a:off x="594052" y="5605302"/>
            <a:ext cx="1334903" cy="508921"/>
          </a:xfrm>
          <a:prstGeom prst="rect">
            <a:avLst/>
          </a:prstGeom>
        </p:spPr>
      </p:pic>
      <p:pic>
        <p:nvPicPr>
          <p:cNvPr id="19" name="Grafik 18">
            <a:extLst>
              <a:ext uri="{FF2B5EF4-FFF2-40B4-BE49-F238E27FC236}">
                <a16:creationId xmlns:a16="http://schemas.microsoft.com/office/drawing/2014/main" id="{BC99A3C5-D9E5-9A8F-97E1-E4D7632806C8}"/>
              </a:ext>
            </a:extLst>
          </p:cNvPr>
          <p:cNvPicPr>
            <a:picLocks noChangeAspect="1"/>
          </p:cNvPicPr>
          <p:nvPr/>
        </p:nvPicPr>
        <p:blipFill>
          <a:blip r:embed="rId9" cstate="print">
            <a:extLst>
              <a:ext uri="{28A0092B-C50C-407E-A947-70E740481C1C}">
                <a14:useLocalDpi xmlns:a14="http://schemas.microsoft.com/office/drawing/2010/main" val="0"/>
              </a:ext>
            </a:extLst>
          </a:blip>
          <a:srcRect l="12557" t="13376"/>
          <a:stretch/>
        </p:blipFill>
        <p:spPr>
          <a:xfrm>
            <a:off x="670502" y="6103911"/>
            <a:ext cx="1375683" cy="420363"/>
          </a:xfrm>
          <a:prstGeom prst="rect">
            <a:avLst/>
          </a:prstGeom>
        </p:spPr>
      </p:pic>
      <p:pic>
        <p:nvPicPr>
          <p:cNvPr id="20" name="Grafik 19">
            <a:extLst>
              <a:ext uri="{FF2B5EF4-FFF2-40B4-BE49-F238E27FC236}">
                <a16:creationId xmlns:a16="http://schemas.microsoft.com/office/drawing/2014/main" id="{DB8EC614-05F3-2E80-9A0F-DB1D2CA56EA5}"/>
              </a:ext>
            </a:extLst>
          </p:cNvPr>
          <p:cNvPicPr>
            <a:picLocks noChangeAspect="1"/>
          </p:cNvPicPr>
          <p:nvPr/>
        </p:nvPicPr>
        <p:blipFill>
          <a:blip r:embed="rId10" cstate="print">
            <a:extLst>
              <a:ext uri="{28A0092B-C50C-407E-A947-70E740481C1C}">
                <a14:useLocalDpi xmlns:a14="http://schemas.microsoft.com/office/drawing/2010/main" val="0"/>
              </a:ext>
            </a:extLst>
          </a:blip>
          <a:srcRect t="18166" r="1422" b="12581"/>
          <a:stretch/>
        </p:blipFill>
        <p:spPr>
          <a:xfrm>
            <a:off x="716894" y="6391590"/>
            <a:ext cx="1303389" cy="420363"/>
          </a:xfrm>
          <a:prstGeom prst="rect">
            <a:avLst/>
          </a:prstGeom>
        </p:spPr>
      </p:pic>
      <p:sp>
        <p:nvSpPr>
          <p:cNvPr id="21" name="Textfeld 20">
            <a:extLst>
              <a:ext uri="{FF2B5EF4-FFF2-40B4-BE49-F238E27FC236}">
                <a16:creationId xmlns:a16="http://schemas.microsoft.com/office/drawing/2014/main" id="{ABDAA1EA-EB50-B92B-EFD7-141258DB6AF2}"/>
              </a:ext>
            </a:extLst>
          </p:cNvPr>
          <p:cNvSpPr txBox="1"/>
          <p:nvPr/>
        </p:nvSpPr>
        <p:spPr>
          <a:xfrm>
            <a:off x="2264628" y="5859762"/>
            <a:ext cx="9085274" cy="707886"/>
          </a:xfrm>
          <a:prstGeom prst="rect">
            <a:avLst/>
          </a:prstGeom>
          <a:noFill/>
        </p:spPr>
        <p:txBody>
          <a:bodyPr wrap="square">
            <a:spAutoFit/>
          </a:bodyPr>
          <a:lstStyle/>
          <a:p>
            <a:r>
              <a:rPr lang="de-CH" sz="2000" dirty="0">
                <a:solidFill>
                  <a:srgbClr val="8C195F"/>
                </a:solidFill>
                <a:latin typeface="Calibri" panose="020F0502020204030204" pitchFamily="34" charset="0"/>
                <a:ea typeface="Calibri" panose="020F0502020204030204" pitchFamily="34" charset="0"/>
                <a:cs typeface="Calibri" panose="020F0502020204030204" pitchFamily="34" charset="0"/>
              </a:rPr>
              <a:t>(6) 	Bauen Sie einen Prototypen, testen Sie diesen und optimieren Sie diesen entlang 	der gewonnenen Erkenntnisse.</a:t>
            </a:r>
            <a:endParaRPr lang="de-CH"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353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P spid="7" grpId="0"/>
      <p:bldP spid="12"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7077765-5B89-4C8D-9374-B4822F953316}"/>
              </a:ext>
            </a:extLst>
          </p:cNvPr>
          <p:cNvSpPr/>
          <p:nvPr/>
        </p:nvSpPr>
        <p:spPr>
          <a:xfrm>
            <a:off x="0" y="0"/>
            <a:ext cx="12192000" cy="6858000"/>
          </a:xfrm>
          <a:prstGeom prst="rect">
            <a:avLst/>
          </a:prstGeom>
          <a:solidFill>
            <a:srgbClr val="8C195F"/>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5" name="Titel 1">
            <a:extLst>
              <a:ext uri="{FF2B5EF4-FFF2-40B4-BE49-F238E27FC236}">
                <a16:creationId xmlns:a16="http://schemas.microsoft.com/office/drawing/2014/main" id="{8E62D17A-AE68-46BA-9DB6-F9B75493083C}"/>
              </a:ext>
            </a:extLst>
          </p:cNvPr>
          <p:cNvSpPr txBox="1">
            <a:spLocks/>
          </p:cNvSpPr>
          <p:nvPr/>
        </p:nvSpPr>
        <p:spPr>
          <a:xfrm>
            <a:off x="814907" y="4122789"/>
            <a:ext cx="10828667" cy="615396"/>
          </a:xfrm>
          <a:prstGeom prst="rect">
            <a:avLst/>
          </a:prstGeom>
          <a:effectLst>
            <a:outerShdw blurRad="50800" dist="38100" dir="2700000" algn="tl" rotWithShape="0">
              <a:prstClr val="black">
                <a:alpha val="20000"/>
              </a:prstClr>
            </a:outerShdw>
          </a:effectLst>
        </p:spPr>
        <p:txBody>
          <a:bodyPr vert="horz" lIns="0" tIns="0" rIns="0" bIns="0" rtlCol="0" anchor="ctr"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7200" dirty="0">
                <a:solidFill>
                  <a:schemeClr val="bg1"/>
                </a:solidFill>
              </a:rPr>
              <a:t>Herzliche </a:t>
            </a:r>
          </a:p>
          <a:p>
            <a:r>
              <a:rPr lang="de-CH" sz="7200" dirty="0">
                <a:solidFill>
                  <a:schemeClr val="bg1"/>
                </a:solidFill>
              </a:rPr>
              <a:t>Gratulation!</a:t>
            </a:r>
          </a:p>
          <a:p>
            <a:r>
              <a:rPr lang="de-CH" sz="4800" b="0" dirty="0">
                <a:solidFill>
                  <a:schemeClr val="bg1"/>
                </a:solidFill>
              </a:rPr>
              <a:t>Sie haben Ihr Ziel erreicht. </a:t>
            </a:r>
          </a:p>
        </p:txBody>
      </p:sp>
      <p:pic>
        <p:nvPicPr>
          <p:cNvPr id="2" name="Grafik 1">
            <a:extLst>
              <a:ext uri="{FF2B5EF4-FFF2-40B4-BE49-F238E27FC236}">
                <a16:creationId xmlns:a16="http://schemas.microsoft.com/office/drawing/2014/main" id="{BD1CAB85-D58A-68B7-A641-3EB4107D9C5C}"/>
              </a:ext>
            </a:extLst>
          </p:cNvPr>
          <p:cNvPicPr>
            <a:picLocks noChangeAspect="1"/>
          </p:cNvPicPr>
          <p:nvPr/>
        </p:nvPicPr>
        <p:blipFill>
          <a:blip r:embed="rId3">
            <a:extLst>
              <a:ext uri="{28A0092B-C50C-407E-A947-70E740481C1C}">
                <a14:useLocalDpi xmlns:a14="http://schemas.microsoft.com/office/drawing/2010/main" val="0"/>
              </a:ext>
            </a:extLst>
          </a:blip>
          <a:srcRect b="45548"/>
          <a:stretch/>
        </p:blipFill>
        <p:spPr>
          <a:xfrm>
            <a:off x="6631620" y="407620"/>
            <a:ext cx="4944862" cy="5883971"/>
          </a:xfrm>
          <a:prstGeom prst="rect">
            <a:avLst/>
          </a:prstGeom>
        </p:spPr>
      </p:pic>
    </p:spTree>
    <p:extLst>
      <p:ext uri="{BB962C8B-B14F-4D97-AF65-F5344CB8AC3E}">
        <p14:creationId xmlns:p14="http://schemas.microsoft.com/office/powerpoint/2010/main" val="28913407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D3953-5B8E-8609-C757-0FD9F3D2B88C}"/>
            </a:ext>
          </a:extLst>
        </p:cNvPr>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5048BE5-5EB6-7E94-2754-6C1E4720E35B}"/>
              </a:ext>
            </a:extLst>
          </p:cNvPr>
          <p:cNvSpPr/>
          <p:nvPr/>
        </p:nvSpPr>
        <p:spPr>
          <a:xfrm>
            <a:off x="4505442" y="2201658"/>
            <a:ext cx="3139279" cy="1833013"/>
          </a:xfrm>
          <a:prstGeom prst="roundRect">
            <a:avLst/>
          </a:prstGeom>
          <a:solidFill>
            <a:srgbClr val="8C195F"/>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 name="Titel 1">
            <a:extLst>
              <a:ext uri="{FF2B5EF4-FFF2-40B4-BE49-F238E27FC236}">
                <a16:creationId xmlns:a16="http://schemas.microsoft.com/office/drawing/2014/main" id="{09E982CB-645C-1654-6200-07A4738ED4A7}"/>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Traditionelle Innovationsauslöser</a:t>
            </a:r>
          </a:p>
        </p:txBody>
      </p:sp>
      <p:sp>
        <p:nvSpPr>
          <p:cNvPr id="6" name="Textfeld 5">
            <a:extLst>
              <a:ext uri="{FF2B5EF4-FFF2-40B4-BE49-F238E27FC236}">
                <a16:creationId xmlns:a16="http://schemas.microsoft.com/office/drawing/2014/main" id="{76416B28-91B4-DE55-264D-E098A9F158F1}"/>
              </a:ext>
            </a:extLst>
          </p:cNvPr>
          <p:cNvSpPr txBox="1"/>
          <p:nvPr/>
        </p:nvSpPr>
        <p:spPr>
          <a:xfrm>
            <a:off x="661663" y="2821946"/>
            <a:ext cx="2152577" cy="523220"/>
          </a:xfrm>
          <a:prstGeom prst="rect">
            <a:avLst/>
          </a:prstGeom>
          <a:noFill/>
          <a:effectLst>
            <a:outerShdw blurRad="50800" dist="38100" dir="2700000" algn="tl" rotWithShape="0">
              <a:prstClr val="black">
                <a:alpha val="10000"/>
              </a:prstClr>
            </a:outerShdw>
          </a:effectLst>
        </p:spPr>
        <p:txBody>
          <a:bodyPr wrap="none" rtlCol="0">
            <a:spAutoFit/>
          </a:bodyPr>
          <a:lstStyle/>
          <a:p>
            <a:pPr algn="ctr"/>
            <a:r>
              <a:rPr lang="de-CH" sz="2800" b="1" dirty="0">
                <a:solidFill>
                  <a:srgbClr val="8C195F"/>
                </a:solidFill>
                <a:latin typeface="Calibri" panose="020F0502020204030204" pitchFamily="34" charset="0"/>
                <a:cs typeface="Calibri" panose="020F0502020204030204" pitchFamily="34" charset="0"/>
              </a:rPr>
              <a:t>Technologien</a:t>
            </a:r>
          </a:p>
        </p:txBody>
      </p:sp>
      <p:sp>
        <p:nvSpPr>
          <p:cNvPr id="8" name="Textfeld 7">
            <a:extLst>
              <a:ext uri="{FF2B5EF4-FFF2-40B4-BE49-F238E27FC236}">
                <a16:creationId xmlns:a16="http://schemas.microsoft.com/office/drawing/2014/main" id="{0273BF3F-7471-877E-8252-424C224CB725}"/>
              </a:ext>
            </a:extLst>
          </p:cNvPr>
          <p:cNvSpPr txBox="1"/>
          <p:nvPr/>
        </p:nvSpPr>
        <p:spPr>
          <a:xfrm>
            <a:off x="8832233" y="2773037"/>
            <a:ext cx="3125747" cy="523220"/>
          </a:xfrm>
          <a:prstGeom prst="rect">
            <a:avLst/>
          </a:prstGeom>
          <a:noFill/>
          <a:effectLst>
            <a:outerShdw blurRad="50800" dist="38100" dir="2700000" algn="tl" rotWithShape="0">
              <a:prstClr val="black">
                <a:alpha val="10000"/>
              </a:prstClr>
            </a:outerShdw>
          </a:effectLst>
        </p:spPr>
        <p:txBody>
          <a:bodyPr wrap="square" rtlCol="0">
            <a:spAutoFit/>
          </a:bodyPr>
          <a:lstStyle/>
          <a:p>
            <a:pPr algn="ctr"/>
            <a:r>
              <a:rPr lang="de-CH" sz="2800" b="1" dirty="0">
                <a:solidFill>
                  <a:srgbClr val="8C195F"/>
                </a:solidFill>
                <a:latin typeface="Calibri" panose="020F0502020204030204" pitchFamily="34" charset="0"/>
                <a:cs typeface="Calibri" panose="020F0502020204030204" pitchFamily="34" charset="0"/>
              </a:rPr>
              <a:t>Märkte</a:t>
            </a:r>
          </a:p>
        </p:txBody>
      </p:sp>
      <p:sp>
        <p:nvSpPr>
          <p:cNvPr id="10" name="Textfeld 9">
            <a:extLst>
              <a:ext uri="{FF2B5EF4-FFF2-40B4-BE49-F238E27FC236}">
                <a16:creationId xmlns:a16="http://schemas.microsoft.com/office/drawing/2014/main" id="{962C5F8D-14CD-B113-D1BE-47E3D58FB039}"/>
              </a:ext>
            </a:extLst>
          </p:cNvPr>
          <p:cNvSpPr txBox="1"/>
          <p:nvPr/>
        </p:nvSpPr>
        <p:spPr>
          <a:xfrm>
            <a:off x="4622474" y="2630348"/>
            <a:ext cx="2942922" cy="830997"/>
          </a:xfrm>
          <a:prstGeom prst="rect">
            <a:avLst/>
          </a:prstGeom>
          <a:noFill/>
        </p:spPr>
        <p:txBody>
          <a:bodyPr wrap="none" rtlCol="0">
            <a:spAutoFit/>
          </a:bodyPr>
          <a:lstStyle/>
          <a:p>
            <a:r>
              <a:rPr lang="de-CH" sz="4800" b="1" dirty="0">
                <a:solidFill>
                  <a:schemeClr val="bg1"/>
                </a:solidFill>
                <a:latin typeface="Calibri" panose="020F0502020204030204" pitchFamily="34" charset="0"/>
                <a:cs typeface="Calibri" panose="020F0502020204030204" pitchFamily="34" charset="0"/>
              </a:rPr>
              <a:t>Innovation</a:t>
            </a:r>
          </a:p>
        </p:txBody>
      </p:sp>
      <p:sp>
        <p:nvSpPr>
          <p:cNvPr id="11" name="Pfeil nach rechts 10">
            <a:extLst>
              <a:ext uri="{FF2B5EF4-FFF2-40B4-BE49-F238E27FC236}">
                <a16:creationId xmlns:a16="http://schemas.microsoft.com/office/drawing/2014/main" id="{7AD1520F-E15A-18BB-6810-F4850437480F}"/>
              </a:ext>
            </a:extLst>
          </p:cNvPr>
          <p:cNvSpPr/>
          <p:nvPr/>
        </p:nvSpPr>
        <p:spPr>
          <a:xfrm>
            <a:off x="2800905" y="2708695"/>
            <a:ext cx="1872208" cy="720080"/>
          </a:xfrm>
          <a:prstGeom prst="rightArrow">
            <a:avLst/>
          </a:prstGeom>
          <a:solidFill>
            <a:schemeClr val="bg1">
              <a:lumMod val="85000"/>
            </a:schemeClr>
          </a:solidFill>
          <a:ln w="6350">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rgbClr val="D72864"/>
                </a:solidFill>
                <a:latin typeface="Calibri" panose="020F0502020204030204" pitchFamily="34" charset="0"/>
                <a:cs typeface="Calibri" panose="020F0502020204030204" pitchFamily="34" charset="0"/>
              </a:rPr>
              <a:t>Technology Push</a:t>
            </a:r>
          </a:p>
        </p:txBody>
      </p:sp>
      <p:sp>
        <p:nvSpPr>
          <p:cNvPr id="13" name="Pfeil nach rechts 12">
            <a:extLst>
              <a:ext uri="{FF2B5EF4-FFF2-40B4-BE49-F238E27FC236}">
                <a16:creationId xmlns:a16="http://schemas.microsoft.com/office/drawing/2014/main" id="{A76D30AA-19E4-F071-C14E-A375E85CA7EA}"/>
              </a:ext>
            </a:extLst>
          </p:cNvPr>
          <p:cNvSpPr/>
          <p:nvPr/>
        </p:nvSpPr>
        <p:spPr>
          <a:xfrm rot="10800000">
            <a:off x="7502824" y="2708695"/>
            <a:ext cx="1872208" cy="720080"/>
          </a:xfrm>
          <a:prstGeom prst="rightArrow">
            <a:avLst/>
          </a:prstGeom>
          <a:solidFill>
            <a:schemeClr val="bg1">
              <a:lumMod val="85000"/>
            </a:schemeClr>
          </a:solidFill>
          <a:ln w="6350">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400" dirty="0">
              <a:solidFill>
                <a:srgbClr val="000000"/>
              </a:solidFill>
              <a:latin typeface="Calibri" panose="020F050202020403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377FE149-9B0E-EA9A-600E-6BD60F7830F0}"/>
              </a:ext>
            </a:extLst>
          </p:cNvPr>
          <p:cNvSpPr txBox="1"/>
          <p:nvPr/>
        </p:nvSpPr>
        <p:spPr>
          <a:xfrm>
            <a:off x="7974320" y="2901879"/>
            <a:ext cx="1169872" cy="338554"/>
          </a:xfrm>
          <a:prstGeom prst="rect">
            <a:avLst/>
          </a:prstGeom>
          <a:noFill/>
        </p:spPr>
        <p:txBody>
          <a:bodyPr wrap="none" rtlCol="0">
            <a:spAutoFit/>
          </a:bodyPr>
          <a:lstStyle/>
          <a:p>
            <a:r>
              <a:rPr lang="de-CH" sz="1600" b="1" dirty="0">
                <a:solidFill>
                  <a:srgbClr val="D72864"/>
                </a:solidFill>
                <a:latin typeface="Calibri" panose="020F0502020204030204" pitchFamily="34" charset="0"/>
                <a:cs typeface="Calibri" panose="020F0502020204030204" pitchFamily="34" charset="0"/>
              </a:rPr>
              <a:t>Market Pull</a:t>
            </a:r>
          </a:p>
        </p:txBody>
      </p:sp>
      <p:sp>
        <p:nvSpPr>
          <p:cNvPr id="7" name="Titel 1">
            <a:extLst>
              <a:ext uri="{FF2B5EF4-FFF2-40B4-BE49-F238E27FC236}">
                <a16:creationId xmlns:a16="http://schemas.microsoft.com/office/drawing/2014/main" id="{37950E4C-526F-E76F-49A6-88B6728A7574}"/>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Historisch herrschten in der Vergangenheit vorwiegend zwei Innovationsansätze vor:</a:t>
            </a:r>
          </a:p>
          <a:p>
            <a:r>
              <a:rPr lang="de-CH" sz="2000" b="0" dirty="0">
                <a:solidFill>
                  <a:schemeClr val="tx1">
                    <a:lumMod val="90000"/>
                    <a:lumOff val="10000"/>
                  </a:schemeClr>
                </a:solidFill>
              </a:rPr>
              <a:t>Der technologie-orientierte Ansatz oder «Technology Push» und der markt-orientierte Ansatz, oder «Market Pull».</a:t>
            </a:r>
          </a:p>
        </p:txBody>
      </p:sp>
      <p:sp>
        <p:nvSpPr>
          <p:cNvPr id="9" name="Titel 1">
            <a:extLst>
              <a:ext uri="{FF2B5EF4-FFF2-40B4-BE49-F238E27FC236}">
                <a16:creationId xmlns:a16="http://schemas.microsoft.com/office/drawing/2014/main" id="{E94BB339-7EED-3664-1A50-2E53FC9EEFB9}"/>
              </a:ext>
            </a:extLst>
          </p:cNvPr>
          <p:cNvSpPr txBox="1">
            <a:spLocks/>
          </p:cNvSpPr>
          <p:nvPr/>
        </p:nvSpPr>
        <p:spPr>
          <a:xfrm>
            <a:off x="773739" y="3507122"/>
            <a:ext cx="3139279"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1600" b="0" dirty="0">
                <a:solidFill>
                  <a:schemeClr val="tx1">
                    <a:lumMod val="90000"/>
                    <a:lumOff val="10000"/>
                  </a:schemeClr>
                </a:solidFill>
              </a:rPr>
              <a:t>In diesem Ansatz erfolgt die Innovationsentwicklung vorwiegend auf der Basis einer Technologieentwicklung. </a:t>
            </a:r>
          </a:p>
        </p:txBody>
      </p:sp>
      <p:sp>
        <p:nvSpPr>
          <p:cNvPr id="12" name="Titel 1">
            <a:extLst>
              <a:ext uri="{FF2B5EF4-FFF2-40B4-BE49-F238E27FC236}">
                <a16:creationId xmlns:a16="http://schemas.microsoft.com/office/drawing/2014/main" id="{47E2C236-32B8-E56A-CA1C-AE14BE7195BA}"/>
              </a:ext>
            </a:extLst>
          </p:cNvPr>
          <p:cNvSpPr txBox="1">
            <a:spLocks/>
          </p:cNvSpPr>
          <p:nvPr/>
        </p:nvSpPr>
        <p:spPr>
          <a:xfrm>
            <a:off x="8046585" y="3425099"/>
            <a:ext cx="3139279"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pPr algn="r"/>
            <a:r>
              <a:rPr lang="de-CH" sz="1600" b="0" dirty="0">
                <a:solidFill>
                  <a:schemeClr val="tx1">
                    <a:lumMod val="90000"/>
                    <a:lumOff val="10000"/>
                  </a:schemeClr>
                </a:solidFill>
              </a:rPr>
              <a:t>In diesem Ansatz erfolgt die Innovationsentwicklung vorwiegend auf der Basis traditioneller Marktforschung.</a:t>
            </a:r>
          </a:p>
        </p:txBody>
      </p:sp>
    </p:spTree>
    <p:extLst>
      <p:ext uri="{BB962C8B-B14F-4D97-AF65-F5344CB8AC3E}">
        <p14:creationId xmlns:p14="http://schemas.microsoft.com/office/powerpoint/2010/main" val="268572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animBg="1"/>
      <p:bldP spid="13" grpId="0" animBg="1"/>
      <p:bldP spid="14"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AFDEDF1-6237-B63A-0C67-AD072A2FFB19}"/>
              </a:ext>
            </a:extLst>
          </p:cNvPr>
          <p:cNvSpPr/>
          <p:nvPr/>
        </p:nvSpPr>
        <p:spPr>
          <a:xfrm>
            <a:off x="4505442" y="2201658"/>
            <a:ext cx="3139279" cy="1833013"/>
          </a:xfrm>
          <a:prstGeom prst="roundRect">
            <a:avLst/>
          </a:prstGeom>
          <a:solidFill>
            <a:srgbClr val="8C195F"/>
          </a:solidFill>
          <a:ln w="28575">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 name="Titel 1"/>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Traditionelle und neue Innovationsauslöser</a:t>
            </a:r>
          </a:p>
        </p:txBody>
      </p:sp>
      <p:sp>
        <p:nvSpPr>
          <p:cNvPr id="6" name="Textfeld 5"/>
          <p:cNvSpPr txBox="1"/>
          <p:nvPr/>
        </p:nvSpPr>
        <p:spPr>
          <a:xfrm>
            <a:off x="661663" y="2821946"/>
            <a:ext cx="2152577" cy="523220"/>
          </a:xfrm>
          <a:prstGeom prst="rect">
            <a:avLst/>
          </a:prstGeom>
          <a:noFill/>
          <a:effectLst>
            <a:outerShdw blurRad="50800" dist="38100" dir="2700000" algn="tl" rotWithShape="0">
              <a:prstClr val="black">
                <a:alpha val="10000"/>
              </a:prstClr>
            </a:outerShdw>
          </a:effectLst>
        </p:spPr>
        <p:txBody>
          <a:bodyPr wrap="none" rtlCol="0">
            <a:spAutoFit/>
          </a:bodyPr>
          <a:lstStyle/>
          <a:p>
            <a:pPr algn="ctr"/>
            <a:r>
              <a:rPr lang="de-CH" sz="2800" b="1" dirty="0">
                <a:solidFill>
                  <a:srgbClr val="8C195F"/>
                </a:solidFill>
                <a:latin typeface="Calibri" panose="020F0502020204030204" pitchFamily="34" charset="0"/>
                <a:cs typeface="Calibri" panose="020F0502020204030204" pitchFamily="34" charset="0"/>
              </a:rPr>
              <a:t>Technologien</a:t>
            </a:r>
          </a:p>
        </p:txBody>
      </p:sp>
      <p:sp>
        <p:nvSpPr>
          <p:cNvPr id="8" name="Textfeld 7"/>
          <p:cNvSpPr txBox="1"/>
          <p:nvPr/>
        </p:nvSpPr>
        <p:spPr>
          <a:xfrm>
            <a:off x="8891361" y="2606502"/>
            <a:ext cx="3125747" cy="954107"/>
          </a:xfrm>
          <a:prstGeom prst="rect">
            <a:avLst/>
          </a:prstGeom>
          <a:noFill/>
          <a:effectLst>
            <a:outerShdw blurRad="50800" dist="38100" dir="2700000" algn="tl" rotWithShape="0">
              <a:prstClr val="black">
                <a:alpha val="10000"/>
              </a:prstClr>
            </a:outerShdw>
          </a:effectLst>
        </p:spPr>
        <p:txBody>
          <a:bodyPr wrap="square" rtlCol="0">
            <a:spAutoFit/>
          </a:bodyPr>
          <a:lstStyle/>
          <a:p>
            <a:pPr algn="ctr"/>
            <a:r>
              <a:rPr lang="de-CH" sz="2800" b="1" dirty="0">
                <a:solidFill>
                  <a:srgbClr val="8C195F"/>
                </a:solidFill>
                <a:latin typeface="Calibri" panose="020F0502020204030204" pitchFamily="34" charset="0"/>
                <a:cs typeface="Calibri" panose="020F0502020204030204" pitchFamily="34" charset="0"/>
              </a:rPr>
              <a:t>Kunden-bedürfnisse</a:t>
            </a:r>
          </a:p>
        </p:txBody>
      </p:sp>
      <p:sp>
        <p:nvSpPr>
          <p:cNvPr id="10" name="Textfeld 9"/>
          <p:cNvSpPr txBox="1"/>
          <p:nvPr/>
        </p:nvSpPr>
        <p:spPr>
          <a:xfrm>
            <a:off x="4622474" y="2630348"/>
            <a:ext cx="2942922" cy="830997"/>
          </a:xfrm>
          <a:prstGeom prst="rect">
            <a:avLst/>
          </a:prstGeom>
          <a:noFill/>
        </p:spPr>
        <p:txBody>
          <a:bodyPr wrap="none" rtlCol="0">
            <a:spAutoFit/>
          </a:bodyPr>
          <a:lstStyle/>
          <a:p>
            <a:r>
              <a:rPr lang="de-CH" sz="4800" b="1" dirty="0">
                <a:solidFill>
                  <a:schemeClr val="bg1"/>
                </a:solidFill>
                <a:latin typeface="Calibri" panose="020F0502020204030204" pitchFamily="34" charset="0"/>
                <a:cs typeface="Calibri" panose="020F0502020204030204" pitchFamily="34" charset="0"/>
              </a:rPr>
              <a:t>Innovation</a:t>
            </a:r>
          </a:p>
        </p:txBody>
      </p:sp>
      <p:sp>
        <p:nvSpPr>
          <p:cNvPr id="11" name="Pfeil nach rechts 10"/>
          <p:cNvSpPr/>
          <p:nvPr/>
        </p:nvSpPr>
        <p:spPr>
          <a:xfrm>
            <a:off x="2800905" y="2708695"/>
            <a:ext cx="1872208" cy="720080"/>
          </a:xfrm>
          <a:prstGeom prst="rightArrow">
            <a:avLst/>
          </a:prstGeom>
          <a:solidFill>
            <a:schemeClr val="bg1">
              <a:lumMod val="85000"/>
            </a:schemeClr>
          </a:solidFill>
          <a:ln w="6350">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rgbClr val="D72864"/>
                </a:solidFill>
                <a:latin typeface="Calibri" panose="020F0502020204030204" pitchFamily="34" charset="0"/>
                <a:cs typeface="Calibri" panose="020F0502020204030204" pitchFamily="34" charset="0"/>
              </a:rPr>
              <a:t>Technology Push</a:t>
            </a:r>
          </a:p>
        </p:txBody>
      </p:sp>
      <p:sp>
        <p:nvSpPr>
          <p:cNvPr id="13" name="Pfeil nach rechts 12"/>
          <p:cNvSpPr/>
          <p:nvPr/>
        </p:nvSpPr>
        <p:spPr>
          <a:xfrm rot="10800000">
            <a:off x="7502824" y="2708695"/>
            <a:ext cx="1872208" cy="720080"/>
          </a:xfrm>
          <a:prstGeom prst="rightArrow">
            <a:avLst/>
          </a:prstGeom>
          <a:solidFill>
            <a:schemeClr val="bg1">
              <a:lumMod val="85000"/>
            </a:schemeClr>
          </a:solidFill>
          <a:ln w="6350">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400" dirty="0">
              <a:solidFill>
                <a:srgbClr val="000000"/>
              </a:solidFill>
              <a:latin typeface="Calibri" panose="020F0502020204030204" pitchFamily="34" charset="0"/>
              <a:cs typeface="Calibri" panose="020F0502020204030204" pitchFamily="34" charset="0"/>
            </a:endParaRPr>
          </a:p>
        </p:txBody>
      </p:sp>
      <p:sp>
        <p:nvSpPr>
          <p:cNvPr id="14" name="Textfeld 13"/>
          <p:cNvSpPr txBox="1"/>
          <p:nvPr/>
        </p:nvSpPr>
        <p:spPr>
          <a:xfrm>
            <a:off x="7974320" y="2901879"/>
            <a:ext cx="1169872" cy="338554"/>
          </a:xfrm>
          <a:prstGeom prst="rect">
            <a:avLst/>
          </a:prstGeom>
          <a:noFill/>
        </p:spPr>
        <p:txBody>
          <a:bodyPr wrap="none" rtlCol="0">
            <a:spAutoFit/>
          </a:bodyPr>
          <a:lstStyle/>
          <a:p>
            <a:r>
              <a:rPr lang="de-CH" sz="1600" b="1" dirty="0">
                <a:solidFill>
                  <a:srgbClr val="D72864"/>
                </a:solidFill>
                <a:latin typeface="Calibri" panose="020F0502020204030204" pitchFamily="34" charset="0"/>
                <a:cs typeface="Calibri" panose="020F0502020204030204" pitchFamily="34" charset="0"/>
              </a:rPr>
              <a:t>Market Pull</a:t>
            </a:r>
          </a:p>
        </p:txBody>
      </p:sp>
      <p:sp>
        <p:nvSpPr>
          <p:cNvPr id="4" name="Textfeld 3">
            <a:extLst>
              <a:ext uri="{FF2B5EF4-FFF2-40B4-BE49-F238E27FC236}">
                <a16:creationId xmlns:a16="http://schemas.microsoft.com/office/drawing/2014/main" id="{D0ADE147-77F2-46ED-7546-00B40C31F92A}"/>
              </a:ext>
            </a:extLst>
          </p:cNvPr>
          <p:cNvSpPr txBox="1"/>
          <p:nvPr/>
        </p:nvSpPr>
        <p:spPr>
          <a:xfrm>
            <a:off x="5446750" y="5630591"/>
            <a:ext cx="1184940" cy="523220"/>
          </a:xfrm>
          <a:prstGeom prst="rect">
            <a:avLst/>
          </a:prstGeom>
          <a:noFill/>
          <a:effectLst>
            <a:outerShdw blurRad="50800" dist="38100" dir="2700000" algn="tl" rotWithShape="0">
              <a:prstClr val="black">
                <a:alpha val="10000"/>
              </a:prstClr>
            </a:outerShdw>
          </a:effectLst>
        </p:spPr>
        <p:txBody>
          <a:bodyPr wrap="none" rtlCol="0">
            <a:spAutoFit/>
          </a:bodyPr>
          <a:lstStyle/>
          <a:p>
            <a:pPr algn="ctr"/>
            <a:r>
              <a:rPr lang="de-CH" sz="2800" b="1" dirty="0">
                <a:solidFill>
                  <a:srgbClr val="8C195F"/>
                </a:solidFill>
                <a:latin typeface="Calibri" panose="020F0502020204030204" pitchFamily="34" charset="0"/>
                <a:cs typeface="Calibri" panose="020F0502020204030204" pitchFamily="34" charset="0"/>
              </a:rPr>
              <a:t>Design</a:t>
            </a:r>
          </a:p>
        </p:txBody>
      </p:sp>
      <p:sp>
        <p:nvSpPr>
          <p:cNvPr id="5" name="Pfeil nach rechts 10">
            <a:extLst>
              <a:ext uri="{FF2B5EF4-FFF2-40B4-BE49-F238E27FC236}">
                <a16:creationId xmlns:a16="http://schemas.microsoft.com/office/drawing/2014/main" id="{F9B77673-4D5A-A919-19B2-8339209E767B}"/>
              </a:ext>
            </a:extLst>
          </p:cNvPr>
          <p:cNvSpPr/>
          <p:nvPr/>
        </p:nvSpPr>
        <p:spPr>
          <a:xfrm rot="16200000">
            <a:off x="5103116" y="4376238"/>
            <a:ext cx="1872208" cy="720080"/>
          </a:xfrm>
          <a:prstGeom prst="rightArrow">
            <a:avLst/>
          </a:prstGeom>
          <a:solidFill>
            <a:schemeClr val="bg1">
              <a:lumMod val="85000"/>
            </a:schemeClr>
          </a:solidFill>
          <a:ln w="6350">
            <a:no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a:solidFill>
                  <a:srgbClr val="D72864"/>
                </a:solidFill>
                <a:latin typeface="Calibri" panose="020F0502020204030204" pitchFamily="34" charset="0"/>
                <a:cs typeface="Calibri" panose="020F0502020204030204" pitchFamily="34" charset="0"/>
              </a:rPr>
              <a:t>Design Driven</a:t>
            </a:r>
          </a:p>
        </p:txBody>
      </p:sp>
      <p:sp>
        <p:nvSpPr>
          <p:cNvPr id="7" name="Titel 1">
            <a:extLst>
              <a:ext uri="{FF2B5EF4-FFF2-40B4-BE49-F238E27FC236}">
                <a16:creationId xmlns:a16="http://schemas.microsoft.com/office/drawing/2014/main" id="{F824F68D-942D-B0AB-19FE-FF8C10A71A50}"/>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In der Praxis zeigten sich zunehmend die Beschränkungen der beiden traditionellen Innovationsansätze. Die design-getriebene Innovationentwicklung entstand aus der Beobachtung, dass radikale Innovation häufig aufgrund eines tiefen Verständnisses für die </a:t>
            </a:r>
            <a:r>
              <a:rPr lang="de-CH" sz="2000" b="0" dirty="0" err="1">
                <a:solidFill>
                  <a:schemeClr val="tx1">
                    <a:lumMod val="90000"/>
                    <a:lumOff val="10000"/>
                  </a:schemeClr>
                </a:solidFill>
              </a:rPr>
              <a:t>Kund:innen</a:t>
            </a:r>
            <a:r>
              <a:rPr lang="de-CH" sz="2000" b="0" dirty="0">
                <a:solidFill>
                  <a:schemeClr val="tx1">
                    <a:lumMod val="90000"/>
                    <a:lumOff val="10000"/>
                  </a:schemeClr>
                </a:solidFill>
              </a:rPr>
              <a:t> und dem daraus erfolgten Erkennen latenter Bedürfnisse entstanden.</a:t>
            </a:r>
          </a:p>
        </p:txBody>
      </p:sp>
      <p:sp>
        <p:nvSpPr>
          <p:cNvPr id="9" name="Titel 1">
            <a:extLst>
              <a:ext uri="{FF2B5EF4-FFF2-40B4-BE49-F238E27FC236}">
                <a16:creationId xmlns:a16="http://schemas.microsoft.com/office/drawing/2014/main" id="{EE3A2679-3FF3-3FCB-31AD-11DB72788E9F}"/>
              </a:ext>
            </a:extLst>
          </p:cNvPr>
          <p:cNvSpPr txBox="1">
            <a:spLocks/>
          </p:cNvSpPr>
          <p:nvPr/>
        </p:nvSpPr>
        <p:spPr>
          <a:xfrm>
            <a:off x="6688684" y="4887649"/>
            <a:ext cx="4405353"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1600" b="0" dirty="0">
                <a:solidFill>
                  <a:schemeClr val="tx1">
                    <a:lumMod val="90000"/>
                    <a:lumOff val="10000"/>
                  </a:schemeClr>
                </a:solidFill>
              </a:rPr>
              <a:t>In diesem Ansatz erfolgt die Innovationsentwicklung vorwiegend auf der Basis eines vertieften Verständnisses für die </a:t>
            </a:r>
            <a:r>
              <a:rPr lang="de-CH" sz="1600" b="0" dirty="0" err="1">
                <a:solidFill>
                  <a:schemeClr val="tx1">
                    <a:lumMod val="90000"/>
                    <a:lumOff val="10000"/>
                  </a:schemeClr>
                </a:solidFill>
              </a:rPr>
              <a:t>Nutzer:innen</a:t>
            </a:r>
            <a:r>
              <a:rPr lang="de-CH" sz="1600" b="0" dirty="0">
                <a:solidFill>
                  <a:schemeClr val="tx1">
                    <a:lumMod val="90000"/>
                    <a:lumOff val="10000"/>
                  </a:schemeClr>
                </a:solidFill>
              </a:rPr>
              <a:t> und dem Entdecken latenter vorher unerkannter Bedürfnisse. </a:t>
            </a:r>
          </a:p>
        </p:txBody>
      </p:sp>
    </p:spTree>
    <p:extLst>
      <p:ext uri="{BB962C8B-B14F-4D97-AF65-F5344CB8AC3E}">
        <p14:creationId xmlns:p14="http://schemas.microsoft.com/office/powerpoint/2010/main" val="284063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129E5-1D4A-9904-7CE8-144D3D017407}"/>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60F9D9DE-9FDD-733A-D19E-2AA178972234}"/>
              </a:ext>
            </a:extLst>
          </p:cNvPr>
          <p:cNvSpPr txBox="1">
            <a:spLocks/>
          </p:cNvSpPr>
          <p:nvPr/>
        </p:nvSpPr>
        <p:spPr>
          <a:xfrm>
            <a:off x="474453" y="4290136"/>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Das Beispiel des Sony Walkmans illustriert diesen Wandel im Innovationsdenken. Der Sony Walkman war jahrzehntelang das marktbeherrschende Produkt für Musik unterwegs. Die Entwicklung erfolgte primär technologisch und marktgetrieben, vom Walkman zum Discman zum Minidiscman. Der iPod stellte eine als intelligente Kombination unterschiedlicher Aspekte (wie dem Design, der Nutzerführung, der iTunes-Anbindung und der Marketingstrategie) ein neuartiges Produkterlebnis dar. Über Nacht verdrängte der iPod den Walkman aus dem Markt. </a:t>
            </a:r>
          </a:p>
        </p:txBody>
      </p:sp>
      <p:sp>
        <p:nvSpPr>
          <p:cNvPr id="6" name="Titel 1">
            <a:extLst>
              <a:ext uri="{FF2B5EF4-FFF2-40B4-BE49-F238E27FC236}">
                <a16:creationId xmlns:a16="http://schemas.microsoft.com/office/drawing/2014/main" id="{FA927A5A-91AF-3BE5-01EF-74E57F793161}"/>
              </a:ext>
            </a:extLst>
          </p:cNvPr>
          <p:cNvSpPr txBox="1">
            <a:spLocks/>
          </p:cNvSpPr>
          <p:nvPr/>
        </p:nvSpPr>
        <p:spPr>
          <a:xfrm>
            <a:off x="3143672" y="2204864"/>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73FA1015-A428-5CCC-24F7-9982C6B76ECE}"/>
              </a:ext>
            </a:extLst>
          </p:cNvPr>
          <p:cNvPicPr>
            <a:picLocks noChangeAspect="1"/>
          </p:cNvPicPr>
          <p:nvPr/>
        </p:nvPicPr>
        <p:blipFill>
          <a:blip r:embed="rId3"/>
          <a:stretch>
            <a:fillRect/>
          </a:stretch>
        </p:blipFill>
        <p:spPr>
          <a:xfrm>
            <a:off x="74095" y="433435"/>
            <a:ext cx="2695238" cy="3542857"/>
          </a:xfrm>
          <a:prstGeom prst="rect">
            <a:avLst/>
          </a:prstGeom>
        </p:spPr>
      </p:pic>
      <p:pic>
        <p:nvPicPr>
          <p:cNvPr id="5" name="Grafik 4">
            <a:extLst>
              <a:ext uri="{FF2B5EF4-FFF2-40B4-BE49-F238E27FC236}">
                <a16:creationId xmlns:a16="http://schemas.microsoft.com/office/drawing/2014/main" id="{855371BD-212F-40AF-E327-26B22ED753C3}"/>
              </a:ext>
            </a:extLst>
          </p:cNvPr>
          <p:cNvPicPr>
            <a:picLocks noChangeAspect="1"/>
          </p:cNvPicPr>
          <p:nvPr/>
        </p:nvPicPr>
        <p:blipFill>
          <a:blip r:embed="rId4"/>
          <a:stretch>
            <a:fillRect/>
          </a:stretch>
        </p:blipFill>
        <p:spPr>
          <a:xfrm>
            <a:off x="2842223" y="1211421"/>
            <a:ext cx="3077065" cy="2155591"/>
          </a:xfrm>
          <a:prstGeom prst="rect">
            <a:avLst/>
          </a:prstGeom>
        </p:spPr>
      </p:pic>
      <p:pic>
        <p:nvPicPr>
          <p:cNvPr id="11" name="Grafik 10">
            <a:extLst>
              <a:ext uri="{FF2B5EF4-FFF2-40B4-BE49-F238E27FC236}">
                <a16:creationId xmlns:a16="http://schemas.microsoft.com/office/drawing/2014/main" id="{A9DC29C7-E13A-C67E-2320-76F88DA5B8CF}"/>
              </a:ext>
            </a:extLst>
          </p:cNvPr>
          <p:cNvPicPr>
            <a:picLocks noChangeAspect="1"/>
          </p:cNvPicPr>
          <p:nvPr/>
        </p:nvPicPr>
        <p:blipFill>
          <a:blip r:embed="rId5"/>
          <a:srcRect b="6378"/>
          <a:stretch/>
        </p:blipFill>
        <p:spPr>
          <a:xfrm>
            <a:off x="5830158" y="1048352"/>
            <a:ext cx="2986995" cy="2511594"/>
          </a:xfrm>
          <a:prstGeom prst="rect">
            <a:avLst/>
          </a:prstGeom>
        </p:spPr>
      </p:pic>
      <p:pic>
        <p:nvPicPr>
          <p:cNvPr id="13" name="Grafik 12">
            <a:extLst>
              <a:ext uri="{FF2B5EF4-FFF2-40B4-BE49-F238E27FC236}">
                <a16:creationId xmlns:a16="http://schemas.microsoft.com/office/drawing/2014/main" id="{D072E394-61E9-1054-3F2C-ABCC6E7814E0}"/>
              </a:ext>
            </a:extLst>
          </p:cNvPr>
          <p:cNvPicPr>
            <a:picLocks noChangeAspect="1"/>
          </p:cNvPicPr>
          <p:nvPr/>
        </p:nvPicPr>
        <p:blipFill>
          <a:blip r:embed="rId6"/>
          <a:stretch>
            <a:fillRect/>
          </a:stretch>
        </p:blipFill>
        <p:spPr>
          <a:xfrm>
            <a:off x="8801063" y="59037"/>
            <a:ext cx="3390937" cy="4291654"/>
          </a:xfrm>
          <a:prstGeom prst="rect">
            <a:avLst/>
          </a:prstGeom>
        </p:spPr>
      </p:pic>
      <p:pic>
        <p:nvPicPr>
          <p:cNvPr id="3074" name="Picture 2" descr="HD Wallpapers For Apple iPodHD Wallpapers 1024x768 | Ipod wallpaper, Anime  art tutorial, Music wallpaper">
            <a:extLst>
              <a:ext uri="{FF2B5EF4-FFF2-40B4-BE49-F238E27FC236}">
                <a16:creationId xmlns:a16="http://schemas.microsoft.com/office/drawing/2014/main" id="{8747E718-3248-4079-A59C-9BF94AD2C7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88147" y="2912875"/>
            <a:ext cx="1828154" cy="13711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18 Jahre iTunes: Der Aufstieg und Fall von Apples Kult-Medienplayer | News  | MacTechNews.de">
            <a:extLst>
              <a:ext uri="{FF2B5EF4-FFF2-40B4-BE49-F238E27FC236}">
                <a16:creationId xmlns:a16="http://schemas.microsoft.com/office/drawing/2014/main" id="{3695919A-87CC-E552-DA07-6069D95A3C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97044" y="1754255"/>
            <a:ext cx="1828154" cy="10699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A98AB5-978C-151E-5589-176649410C91}"/>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Inkrementelle vs. Radikale Innovation</a:t>
            </a:r>
          </a:p>
        </p:txBody>
      </p:sp>
    </p:spTree>
    <p:extLst>
      <p:ext uri="{BB962C8B-B14F-4D97-AF65-F5344CB8AC3E}">
        <p14:creationId xmlns:p14="http://schemas.microsoft.com/office/powerpoint/2010/main" val="344912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CAB50-8B85-1D39-CCAE-F0BC0BDADC90}"/>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53B9184B-2E8B-9B63-DFDA-9B9BAEE8B55B}"/>
              </a:ext>
            </a:extLst>
          </p:cNvPr>
          <p:cNvSpPr txBox="1">
            <a:spLocks/>
          </p:cNvSpPr>
          <p:nvPr/>
        </p:nvSpPr>
        <p:spPr>
          <a:xfrm>
            <a:off x="3143672" y="2204864"/>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D9AE8B78-0D54-2B1A-215D-01E58FBDBADD}"/>
              </a:ext>
            </a:extLst>
          </p:cNvPr>
          <p:cNvPicPr>
            <a:picLocks noChangeAspect="1"/>
          </p:cNvPicPr>
          <p:nvPr/>
        </p:nvPicPr>
        <p:blipFill>
          <a:blip r:embed="rId3"/>
          <a:stretch>
            <a:fillRect/>
          </a:stretch>
        </p:blipFill>
        <p:spPr>
          <a:xfrm>
            <a:off x="2597313" y="2028516"/>
            <a:ext cx="6509855" cy="4126715"/>
          </a:xfrm>
          <a:prstGeom prst="rect">
            <a:avLst/>
          </a:prstGeom>
        </p:spPr>
      </p:pic>
      <p:sp>
        <p:nvSpPr>
          <p:cNvPr id="8" name="Titel 1">
            <a:extLst>
              <a:ext uri="{FF2B5EF4-FFF2-40B4-BE49-F238E27FC236}">
                <a16:creationId xmlns:a16="http://schemas.microsoft.com/office/drawing/2014/main" id="{08F9DF51-16D7-F2EF-077C-E9659818CD45}"/>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Inkrementelle vs. Radikale Innovation</a:t>
            </a:r>
          </a:p>
        </p:txBody>
      </p:sp>
      <p:sp>
        <p:nvSpPr>
          <p:cNvPr id="9" name="Titel 1">
            <a:extLst>
              <a:ext uri="{FF2B5EF4-FFF2-40B4-BE49-F238E27FC236}">
                <a16:creationId xmlns:a16="http://schemas.microsoft.com/office/drawing/2014/main" id="{4DFF5624-097A-90CA-D10D-E4237BE0B6DF}"/>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Für Unternehmen ist es wichtig ein Gleichgewicht zwischen inkrementellen (verbessernden) Innovation und radikalen (disruptiven) Innovation zu finden. Inkrementelle Innovationen helfen die Basisinnovation finanziell auszuschlachten. Die radikale Innovation verhindert das Zurückbleiben hinter den Konkurrenten. </a:t>
            </a:r>
          </a:p>
        </p:txBody>
      </p:sp>
      <p:pic>
        <p:nvPicPr>
          <p:cNvPr id="10" name="Grafik 9">
            <a:extLst>
              <a:ext uri="{FF2B5EF4-FFF2-40B4-BE49-F238E27FC236}">
                <a16:creationId xmlns:a16="http://schemas.microsoft.com/office/drawing/2014/main" id="{D65C8035-5102-51C9-D28C-BE19C62159B5}"/>
              </a:ext>
            </a:extLst>
          </p:cNvPr>
          <p:cNvPicPr>
            <a:picLocks noChangeAspect="1"/>
          </p:cNvPicPr>
          <p:nvPr/>
        </p:nvPicPr>
        <p:blipFill>
          <a:blip r:embed="rId4"/>
          <a:srcRect r="5014" b="5657"/>
          <a:stretch/>
        </p:blipFill>
        <p:spPr>
          <a:xfrm>
            <a:off x="3998027" y="2646852"/>
            <a:ext cx="751528" cy="981188"/>
          </a:xfrm>
          <a:prstGeom prst="rect">
            <a:avLst/>
          </a:prstGeom>
        </p:spPr>
      </p:pic>
      <p:pic>
        <p:nvPicPr>
          <p:cNvPr id="11" name="Grafik 10">
            <a:extLst>
              <a:ext uri="{FF2B5EF4-FFF2-40B4-BE49-F238E27FC236}">
                <a16:creationId xmlns:a16="http://schemas.microsoft.com/office/drawing/2014/main" id="{39F34820-4704-0C24-5ECC-CF31690FA510}"/>
              </a:ext>
            </a:extLst>
          </p:cNvPr>
          <p:cNvPicPr>
            <a:picLocks noChangeAspect="1"/>
          </p:cNvPicPr>
          <p:nvPr/>
        </p:nvPicPr>
        <p:blipFill>
          <a:blip r:embed="rId5"/>
          <a:stretch>
            <a:fillRect/>
          </a:stretch>
        </p:blipFill>
        <p:spPr>
          <a:xfrm>
            <a:off x="8225218" y="2820260"/>
            <a:ext cx="751528" cy="951152"/>
          </a:xfrm>
          <a:prstGeom prst="rect">
            <a:avLst/>
          </a:prstGeom>
        </p:spPr>
      </p:pic>
    </p:spTree>
    <p:extLst>
      <p:ext uri="{BB962C8B-B14F-4D97-AF65-F5344CB8AC3E}">
        <p14:creationId xmlns:p14="http://schemas.microsoft.com/office/powerpoint/2010/main" val="65799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8911D-4899-32C1-E68B-A0D232B834F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F72A990-B608-5210-BCD3-1E60D9FB6AA3}"/>
              </a:ext>
            </a:extLst>
          </p:cNvPr>
          <p:cNvSpPr txBox="1"/>
          <p:nvPr/>
        </p:nvSpPr>
        <p:spPr>
          <a:xfrm>
            <a:off x="1086923" y="2566979"/>
            <a:ext cx="3649012" cy="461665"/>
          </a:xfrm>
          <a:prstGeom prst="rect">
            <a:avLst/>
          </a:prstGeom>
          <a:noFill/>
          <a:effectLst>
            <a:outerShdw blurRad="50800" dist="38100" dir="2700000" algn="tl" rotWithShape="0">
              <a:prstClr val="black">
                <a:alpha val="10000"/>
              </a:prstClr>
            </a:outerShdw>
          </a:effectLst>
        </p:spPr>
        <p:txBody>
          <a:bodyPr wrap="none" rtlCol="0">
            <a:spAutoFit/>
          </a:bodyPr>
          <a:lstStyle/>
          <a:p>
            <a:pPr algn="ctr"/>
            <a:r>
              <a:rPr lang="de-CH" sz="2400" dirty="0">
                <a:solidFill>
                  <a:srgbClr val="8C195F"/>
                </a:solidFill>
                <a:latin typeface="Calibri" panose="020F0502020204030204" pitchFamily="34" charset="0"/>
                <a:cs typeface="Calibri" panose="020F0502020204030204" pitchFamily="34" charset="0"/>
              </a:rPr>
              <a:t>Inkrementelle Innovationen</a:t>
            </a:r>
          </a:p>
        </p:txBody>
      </p:sp>
      <p:sp>
        <p:nvSpPr>
          <p:cNvPr id="6" name="Titel 1">
            <a:extLst>
              <a:ext uri="{FF2B5EF4-FFF2-40B4-BE49-F238E27FC236}">
                <a16:creationId xmlns:a16="http://schemas.microsoft.com/office/drawing/2014/main" id="{F825D29B-1C67-FC82-9521-04C4D72C4FAC}"/>
              </a:ext>
            </a:extLst>
          </p:cNvPr>
          <p:cNvSpPr txBox="1">
            <a:spLocks/>
          </p:cNvSpPr>
          <p:nvPr/>
        </p:nvSpPr>
        <p:spPr>
          <a:xfrm>
            <a:off x="3143672" y="2204864"/>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50B3CF03-4D3F-0B70-61AC-757BAE0C5BC2}"/>
              </a:ext>
            </a:extLst>
          </p:cNvPr>
          <p:cNvPicPr>
            <a:picLocks noChangeAspect="1"/>
          </p:cNvPicPr>
          <p:nvPr/>
        </p:nvPicPr>
        <p:blipFill rotWithShape="1">
          <a:blip r:embed="rId3"/>
          <a:srcRect t="23621"/>
          <a:stretch/>
        </p:blipFill>
        <p:spPr>
          <a:xfrm>
            <a:off x="165746" y="3469025"/>
            <a:ext cx="5491365" cy="1596319"/>
          </a:xfrm>
          <a:prstGeom prst="rect">
            <a:avLst/>
          </a:prstGeom>
        </p:spPr>
      </p:pic>
      <p:pic>
        <p:nvPicPr>
          <p:cNvPr id="7" name="Grafik 6">
            <a:extLst>
              <a:ext uri="{FF2B5EF4-FFF2-40B4-BE49-F238E27FC236}">
                <a16:creationId xmlns:a16="http://schemas.microsoft.com/office/drawing/2014/main" id="{F261A30A-3ACE-16BF-B1F7-C76E33AB9E6A}"/>
              </a:ext>
            </a:extLst>
          </p:cNvPr>
          <p:cNvPicPr>
            <a:picLocks noChangeAspect="1"/>
          </p:cNvPicPr>
          <p:nvPr/>
        </p:nvPicPr>
        <p:blipFill rotWithShape="1">
          <a:blip r:embed="rId4"/>
          <a:srcRect l="13132" t="23163" r="18596"/>
          <a:stretch/>
        </p:blipFill>
        <p:spPr>
          <a:xfrm>
            <a:off x="6169412" y="3028644"/>
            <a:ext cx="5016452" cy="2986761"/>
          </a:xfrm>
          <a:prstGeom prst="rect">
            <a:avLst/>
          </a:prstGeom>
        </p:spPr>
      </p:pic>
      <p:sp>
        <p:nvSpPr>
          <p:cNvPr id="4" name="Textfeld 3">
            <a:extLst>
              <a:ext uri="{FF2B5EF4-FFF2-40B4-BE49-F238E27FC236}">
                <a16:creationId xmlns:a16="http://schemas.microsoft.com/office/drawing/2014/main" id="{47789A4F-3113-A902-DCEC-EBC7051F17E5}"/>
              </a:ext>
            </a:extLst>
          </p:cNvPr>
          <p:cNvSpPr txBox="1"/>
          <p:nvPr/>
        </p:nvSpPr>
        <p:spPr>
          <a:xfrm>
            <a:off x="7339824" y="2566979"/>
            <a:ext cx="2959913" cy="461665"/>
          </a:xfrm>
          <a:prstGeom prst="rect">
            <a:avLst/>
          </a:prstGeom>
          <a:noFill/>
          <a:effectLst>
            <a:outerShdw blurRad="50800" dist="38100" dir="2700000" algn="tl" rotWithShape="0">
              <a:prstClr val="black">
                <a:alpha val="10000"/>
              </a:prstClr>
            </a:outerShdw>
          </a:effectLst>
        </p:spPr>
        <p:txBody>
          <a:bodyPr wrap="none" rtlCol="0">
            <a:spAutoFit/>
          </a:bodyPr>
          <a:lstStyle/>
          <a:p>
            <a:pPr algn="ctr"/>
            <a:r>
              <a:rPr lang="de-CH" sz="2400" dirty="0">
                <a:solidFill>
                  <a:srgbClr val="8C195F"/>
                </a:solidFill>
                <a:latin typeface="Calibri" panose="020F0502020204030204" pitchFamily="34" charset="0"/>
                <a:cs typeface="Calibri" panose="020F0502020204030204" pitchFamily="34" charset="0"/>
              </a:rPr>
              <a:t>Radikale Innovationen</a:t>
            </a:r>
          </a:p>
        </p:txBody>
      </p:sp>
      <p:sp>
        <p:nvSpPr>
          <p:cNvPr id="5" name="Titel 1">
            <a:extLst>
              <a:ext uri="{FF2B5EF4-FFF2-40B4-BE49-F238E27FC236}">
                <a16:creationId xmlns:a16="http://schemas.microsoft.com/office/drawing/2014/main" id="{F1058751-49CA-8CC9-3AE5-0EA381E36EE2}"/>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Inkrementelle vs. Radikale Innovation</a:t>
            </a:r>
          </a:p>
        </p:txBody>
      </p:sp>
      <p:sp>
        <p:nvSpPr>
          <p:cNvPr id="8" name="Titel 1">
            <a:extLst>
              <a:ext uri="{FF2B5EF4-FFF2-40B4-BE49-F238E27FC236}">
                <a16:creationId xmlns:a16="http://schemas.microsoft.com/office/drawing/2014/main" id="{59018016-6F93-9D65-BA7F-69EDBE85A777}"/>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endParaRPr lang="de-CH" sz="2000" b="0" dirty="0">
              <a:solidFill>
                <a:schemeClr val="tx1">
                  <a:lumMod val="90000"/>
                  <a:lumOff val="10000"/>
                </a:schemeClr>
              </a:solidFill>
            </a:endParaRPr>
          </a:p>
        </p:txBody>
      </p:sp>
      <p:sp>
        <p:nvSpPr>
          <p:cNvPr id="10" name="Titel 1">
            <a:extLst>
              <a:ext uri="{FF2B5EF4-FFF2-40B4-BE49-F238E27FC236}">
                <a16:creationId xmlns:a16="http://schemas.microsoft.com/office/drawing/2014/main" id="{4DDCE2DC-B9D4-557B-F567-366BCCD6400D}"/>
              </a:ext>
            </a:extLst>
          </p:cNvPr>
          <p:cNvSpPr txBox="1">
            <a:spLocks/>
          </p:cNvSpPr>
          <p:nvPr/>
        </p:nvSpPr>
        <p:spPr>
          <a:xfrm>
            <a:off x="474453" y="719485"/>
            <a:ext cx="10863811" cy="836614"/>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Während sich inkrementelle Innovationen, mit einem klaren Ziel, gut über einen klassischen Stage-Gate-Prozess steuern lassen, erweist sich die radikale Innovationsentwicklung als chaotischer, da das Ziel, welches erreicht werden soll, zu Beginn unklar bleibt. Der 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-Ansatz hat sich als Prozessmethode empfohlen, welche Unternehmen durch den chaotisch kreativen Prozess leitet.  </a:t>
            </a:r>
          </a:p>
        </p:txBody>
      </p:sp>
    </p:spTree>
    <p:extLst>
      <p:ext uri="{BB962C8B-B14F-4D97-AF65-F5344CB8AC3E}">
        <p14:creationId xmlns:p14="http://schemas.microsoft.com/office/powerpoint/2010/main" val="328248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55DA-4813-50E2-DE14-2F468D88F876}"/>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27180C4D-B763-00AA-962E-D1CF964900E1}"/>
              </a:ext>
            </a:extLst>
          </p:cNvPr>
          <p:cNvSpPr txBox="1">
            <a:spLocks/>
          </p:cNvSpPr>
          <p:nvPr/>
        </p:nvSpPr>
        <p:spPr>
          <a:xfrm>
            <a:off x="3143672" y="2204864"/>
            <a:ext cx="6304694" cy="615396"/>
          </a:xfrm>
          <a:prstGeom prst="rect">
            <a:avLst/>
          </a:prstGeom>
        </p:spPr>
        <p:txBody>
          <a:bodyPr/>
          <a:lstStyle>
            <a:lvl1pPr algn="l" rtl="0" eaLnBrk="1" fontAlgn="base" hangingPunct="1">
              <a:spcBef>
                <a:spcPct val="0"/>
              </a:spcBef>
              <a:spcAft>
                <a:spcPct val="0"/>
              </a:spcAft>
              <a:defRPr sz="2800" b="1" kern="1200" baseline="0">
                <a:solidFill>
                  <a:srgbClr val="332E29"/>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endParaRPr lang="de-CH" sz="2000" b="0" dirty="0">
              <a:latin typeface="Calibri" panose="020F0502020204030204" pitchFamily="34" charset="0"/>
              <a:cs typeface="Calibri" panose="020F0502020204030204" pitchFamily="34" charset="0"/>
            </a:endParaRPr>
          </a:p>
        </p:txBody>
      </p:sp>
      <p:sp>
        <p:nvSpPr>
          <p:cNvPr id="8" name="Titel 1">
            <a:extLst>
              <a:ext uri="{FF2B5EF4-FFF2-40B4-BE49-F238E27FC236}">
                <a16:creationId xmlns:a16="http://schemas.microsoft.com/office/drawing/2014/main" id="{80F07235-12A5-20BC-D1C0-AE90F6D029FC}"/>
              </a:ext>
            </a:extLst>
          </p:cNvPr>
          <p:cNvSpPr>
            <a:spLocks noGrp="1"/>
          </p:cNvSpPr>
          <p:nvPr>
            <p:ph type="title"/>
          </p:nvPr>
        </p:nvSpPr>
        <p:spPr>
          <a:xfrm>
            <a:off x="474453" y="19976"/>
            <a:ext cx="12192000" cy="684213"/>
          </a:xfrm>
          <a:effectLst>
            <a:outerShdw blurRad="50800" dist="38100" dir="2700000" algn="tl" rotWithShape="0">
              <a:prstClr val="black">
                <a:alpha val="10000"/>
              </a:prstClr>
            </a:outerShdw>
          </a:effectLst>
        </p:spPr>
        <p:txBody>
          <a:bodyPr>
            <a:noAutofit/>
          </a:bodyPr>
          <a:lstStyle/>
          <a:p>
            <a:r>
              <a:rPr lang="de-CH" sz="3200" b="0" dirty="0">
                <a:solidFill>
                  <a:srgbClr val="8C195F"/>
                </a:solidFill>
              </a:rPr>
              <a:t>Design </a:t>
            </a:r>
            <a:r>
              <a:rPr lang="de-CH" sz="3200" b="0" dirty="0" err="1">
                <a:solidFill>
                  <a:srgbClr val="8C195F"/>
                </a:solidFill>
              </a:rPr>
              <a:t>Thinking</a:t>
            </a:r>
            <a:r>
              <a:rPr lang="de-CH" sz="3200" b="0" dirty="0">
                <a:solidFill>
                  <a:srgbClr val="8C195F"/>
                </a:solidFill>
              </a:rPr>
              <a:t> als Innovationsansatz</a:t>
            </a:r>
          </a:p>
        </p:txBody>
      </p:sp>
      <p:sp>
        <p:nvSpPr>
          <p:cNvPr id="9" name="Titel 1">
            <a:extLst>
              <a:ext uri="{FF2B5EF4-FFF2-40B4-BE49-F238E27FC236}">
                <a16:creationId xmlns:a16="http://schemas.microsoft.com/office/drawing/2014/main" id="{D1937B9B-5AE6-A905-8E06-DB0EF62C7420}"/>
              </a:ext>
            </a:extLst>
          </p:cNvPr>
          <p:cNvSpPr txBox="1">
            <a:spLocks/>
          </p:cNvSpPr>
          <p:nvPr/>
        </p:nvSpPr>
        <p:spPr>
          <a:xfrm>
            <a:off x="474453" y="719485"/>
            <a:ext cx="10711411" cy="684213"/>
          </a:xfrm>
          <a:prstGeom prst="rect">
            <a:avLst/>
          </a:prstGeom>
          <a:effectLst/>
        </p:spPr>
        <p:txBody>
          <a:bodyPr vert="horz" lIns="0" tIns="0" rIns="0" bIns="0" rtlCol="0" anchor="t" anchorCtr="0">
            <a:noAutofit/>
          </a:bodyPr>
          <a:lstStyle>
            <a:lvl1pPr algn="l" defTabSz="609463" rtl="0" eaLnBrk="1" latinLnBrk="0" hangingPunct="1">
              <a:lnSpc>
                <a:spcPct val="120000"/>
              </a:lnSpc>
              <a:spcBef>
                <a:spcPct val="0"/>
              </a:spcBef>
              <a:buNone/>
              <a:defRPr sz="3198" b="1" kern="1200" baseline="0">
                <a:solidFill>
                  <a:schemeClr val="tx2"/>
                </a:solidFill>
                <a:latin typeface="Calibri" panose="020F0502020204030204" pitchFamily="34" charset="0"/>
                <a:ea typeface="+mj-ea"/>
                <a:cs typeface="Calibri" panose="020F0502020204030204" pitchFamily="34" charset="0"/>
              </a:defRPr>
            </a:lvl1pPr>
          </a:lstStyle>
          <a:p>
            <a:r>
              <a:rPr lang="de-CH" sz="2000" b="0" dirty="0">
                <a:solidFill>
                  <a:schemeClr val="tx1">
                    <a:lumMod val="90000"/>
                    <a:lumOff val="10000"/>
                  </a:schemeClr>
                </a:solidFill>
              </a:rPr>
              <a:t>In den vergangenen 10 bis 15 Jahren hat sich das 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 als Innovationsansatz etabliert. Die Vorteile des – häufig totgesagten – Ansatzes liegt vor allem in der konsequenten Ausrichtung auf die expliziten und impliziten bzw. latenten </a:t>
            </a:r>
            <a:r>
              <a:rPr lang="de-CH" sz="2000" b="0" dirty="0" err="1">
                <a:solidFill>
                  <a:schemeClr val="tx1">
                    <a:lumMod val="90000"/>
                    <a:lumOff val="10000"/>
                  </a:schemeClr>
                </a:solidFill>
              </a:rPr>
              <a:t>Nutzendenbedürfnisse</a:t>
            </a:r>
            <a:r>
              <a:rPr lang="de-CH" sz="2000" b="0" dirty="0">
                <a:solidFill>
                  <a:schemeClr val="tx1">
                    <a:lumMod val="90000"/>
                    <a:lumOff val="10000"/>
                  </a:schemeClr>
                </a:solidFill>
              </a:rPr>
              <a:t> sowie dem frühen, lösungsorientierten </a:t>
            </a:r>
            <a:r>
              <a:rPr lang="de-CH" sz="2000" b="0" dirty="0" err="1">
                <a:solidFill>
                  <a:schemeClr val="tx1">
                    <a:lumMod val="90000"/>
                    <a:lumOff val="10000"/>
                  </a:schemeClr>
                </a:solidFill>
              </a:rPr>
              <a:t>Prototypings</a:t>
            </a:r>
            <a:r>
              <a:rPr lang="de-CH" sz="2000" b="0" dirty="0">
                <a:solidFill>
                  <a:schemeClr val="tx1">
                    <a:lumMod val="90000"/>
                    <a:lumOff val="10000"/>
                  </a:schemeClr>
                </a:solidFill>
              </a:rPr>
              <a:t>. Als Methodik wurde sie primär von der international tätigen Designagentur IDEO propagiert, welches personell seinen Ursprung an der Stanford University hatte. Die offizielle Geschichtsschreibung verweist deshalb auf den Kurs «</a:t>
            </a:r>
            <a:r>
              <a:rPr lang="de-CH" sz="2000" b="0" dirty="0" err="1">
                <a:solidFill>
                  <a:schemeClr val="tx1">
                    <a:lumMod val="90000"/>
                    <a:lumOff val="10000"/>
                  </a:schemeClr>
                </a:solidFill>
              </a:rPr>
              <a:t>Mechanical</a:t>
            </a:r>
            <a:r>
              <a:rPr lang="de-CH" sz="2000" b="0" dirty="0">
                <a:solidFill>
                  <a:schemeClr val="tx1">
                    <a:lumMod val="90000"/>
                    <a:lumOff val="10000"/>
                  </a:schemeClr>
                </a:solidFill>
              </a:rPr>
              <a:t> Engineering Design» von Larry </a:t>
            </a:r>
            <a:r>
              <a:rPr lang="de-CH" sz="2000" b="0" dirty="0" err="1">
                <a:solidFill>
                  <a:schemeClr val="tx1">
                    <a:lumMod val="90000"/>
                    <a:lumOff val="10000"/>
                  </a:schemeClr>
                </a:solidFill>
              </a:rPr>
              <a:t>Leifer</a:t>
            </a:r>
            <a:r>
              <a:rPr lang="de-CH" sz="2000" b="0" dirty="0">
                <a:solidFill>
                  <a:schemeClr val="tx1">
                    <a:lumMod val="90000"/>
                    <a:lumOff val="10000"/>
                  </a:schemeClr>
                </a:solidFill>
              </a:rPr>
              <a:t> als Ursprung der Design </a:t>
            </a:r>
            <a:r>
              <a:rPr lang="de-CH" sz="2000" b="0" dirty="0" err="1">
                <a:solidFill>
                  <a:schemeClr val="tx1">
                    <a:lumMod val="90000"/>
                    <a:lumOff val="10000"/>
                  </a:schemeClr>
                </a:solidFill>
              </a:rPr>
              <a:t>Thinking</a:t>
            </a:r>
            <a:r>
              <a:rPr lang="de-CH" sz="2000" b="0" dirty="0">
                <a:solidFill>
                  <a:schemeClr val="tx1">
                    <a:lumMod val="90000"/>
                    <a:lumOff val="10000"/>
                  </a:schemeClr>
                </a:solidFill>
              </a:rPr>
              <a:t>-Methode. Daneben gibt es aber einen älteren wissenschaftlichen Diskurs zur Design </a:t>
            </a:r>
            <a:r>
              <a:rPr lang="de-CH" sz="2000" b="0" dirty="0" err="1">
                <a:solidFill>
                  <a:schemeClr val="tx1">
                    <a:lumMod val="90000"/>
                    <a:lumOff val="10000"/>
                  </a:schemeClr>
                </a:solidFill>
              </a:rPr>
              <a:t>Cognition</a:t>
            </a:r>
            <a:r>
              <a:rPr lang="de-CH" sz="2000" b="0" dirty="0">
                <a:solidFill>
                  <a:schemeClr val="tx1">
                    <a:lumMod val="90000"/>
                    <a:lumOff val="10000"/>
                  </a:schemeClr>
                </a:solidFill>
              </a:rPr>
              <a:t>, welcher seinen Ursprung im Design Methods Movement im Grossbritannien der 1960er Jahre findet. Die beiden Entwicklungsrichtungen weisen aber nur sehr wenig Berührungspunkte auf.</a:t>
            </a:r>
          </a:p>
        </p:txBody>
      </p:sp>
      <p:pic>
        <p:nvPicPr>
          <p:cNvPr id="4098" name="Picture 2" descr="The IDEO logo: Originally designed by the celebrated logo master, Paul Rand  in 1991. Later updated by Michael Beirut of Pentagram in 1997. Click image  for more details.">
            <a:extLst>
              <a:ext uri="{FF2B5EF4-FFF2-40B4-BE49-F238E27FC236}">
                <a16:creationId xmlns:a16="http://schemas.microsoft.com/office/drawing/2014/main" id="{5674C766-15BF-F317-AFE8-6A7C3DB3C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856" y="4544568"/>
            <a:ext cx="1865376" cy="18653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anford University – Wikipedia">
            <a:extLst>
              <a:ext uri="{FF2B5EF4-FFF2-40B4-BE49-F238E27FC236}">
                <a16:creationId xmlns:a16="http://schemas.microsoft.com/office/drawing/2014/main" id="{E4971A68-4697-47D9-44C6-3E18F59D7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235" y="440569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544475"/>
      </p:ext>
    </p:extLst>
  </p:cSld>
  <p:clrMapOvr>
    <a:masterClrMapping/>
  </p:clrMapOvr>
</p:sld>
</file>

<file path=ppt/theme/theme1.xml><?xml version="1.0" encoding="utf-8"?>
<a:theme xmlns:a="http://schemas.openxmlformats.org/drawingml/2006/main" name="OST-Vorlage">
  <a:themeElements>
    <a:clrScheme name="Benutzerdefiniert 19">
      <a:dk1>
        <a:srgbClr val="191919"/>
      </a:dk1>
      <a:lt1>
        <a:srgbClr val="FFFFFF"/>
      </a:lt1>
      <a:dk2>
        <a:srgbClr val="8C195F"/>
      </a:dk2>
      <a:lt2>
        <a:srgbClr val="C6C6C6"/>
      </a:lt2>
      <a:accent1>
        <a:srgbClr val="6B3881"/>
      </a:accent1>
      <a:accent2>
        <a:srgbClr val="D0A9D0"/>
      </a:accent2>
      <a:accent3>
        <a:srgbClr val="007E6B"/>
      </a:accent3>
      <a:accent4>
        <a:srgbClr val="A7D5C2"/>
      </a:accent4>
      <a:accent5>
        <a:srgbClr val="C32E15"/>
      </a:accent5>
      <a:accent6>
        <a:srgbClr val="F39A8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effectLst/>
      </a:spPr>
      <a:bodyPr rtlCol="0" anchor="t"/>
      <a:lstStyle>
        <a:defPPr algn="l">
          <a:defRPr sz="14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108000" tIns="36000" rIns="108000" bIns="108000" rtlCol="0">
        <a:normAutofit/>
      </a:bodyPr>
      <a:lstStyle>
        <a:defPPr marL="252000" indent="-252000" algn="l">
          <a:spcAft>
            <a:spcPts val="600"/>
          </a:spcAft>
          <a:buClr>
            <a:schemeClr val="tx2"/>
          </a:buClr>
          <a:buFont typeface="Arial" panose="020B0604020202020204" pitchFamily="34" charset="0"/>
          <a:buChar char="•"/>
          <a:defRPr sz="2000" dirty="0" err="1"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Präsentation1" id="{F3CE27BC-37D9-4943-B2EF-7B0FE587B813}" vid="{4B37221E-8100-4934-BBFE-42FAC7352794}"/>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17A725C2F7F14DA7BD4390B8CC10C5" ma:contentTypeVersion="18" ma:contentTypeDescription="Ein neues Dokument erstellen." ma:contentTypeScope="" ma:versionID="e1958b70d2674e0c8cb7c7cb2f394ac0">
  <xsd:schema xmlns:xsd="http://www.w3.org/2001/XMLSchema" xmlns:xs="http://www.w3.org/2001/XMLSchema" xmlns:p="http://schemas.microsoft.com/office/2006/metadata/properties" xmlns:ns2="7cbc8f1c-7aec-4c0f-94f7-d7a778b1f150" xmlns:ns3="ad66ac8b-a0d6-471b-a9a3-42be27d96eff" targetNamespace="http://schemas.microsoft.com/office/2006/metadata/properties" ma:root="true" ma:fieldsID="f02fa4a5301e26a04061f83004ee4abc" ns2:_="" ns3:_="">
    <xsd:import namespace="7cbc8f1c-7aec-4c0f-94f7-d7a778b1f150"/>
    <xsd:import namespace="ad66ac8b-a0d6-471b-a9a3-42be27d96e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c8f1c-7aec-4c0f-94f7-d7a778b1f1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f212c26d-ba8a-401b-a725-3045b2045b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66ac8b-a0d6-471b-a9a3-42be27d96eff"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96137c87-629c-40fa-aef6-d0ea829924dd}" ma:internalName="TaxCatchAll" ma:showField="CatchAllData" ma:web="ad66ac8b-a0d6-471b-a9a3-42be27d96e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bc8f1c-7aec-4c0f-94f7-d7a778b1f150">
      <Terms xmlns="http://schemas.microsoft.com/office/infopath/2007/PartnerControls"/>
    </lcf76f155ced4ddcb4097134ff3c332f>
    <TaxCatchAll xmlns="ad66ac8b-a0d6-471b-a9a3-42be27d96ef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5A77CC-5233-40C3-B5DB-47A6FBB7D470}"/>
</file>

<file path=customXml/itemProps2.xml><?xml version="1.0" encoding="utf-8"?>
<ds:datastoreItem xmlns:ds="http://schemas.openxmlformats.org/officeDocument/2006/customXml" ds:itemID="{EA8ED44C-E4C2-4078-9623-34BB8A877B29}">
  <ds:schemaRefs>
    <ds:schemaRef ds:uri="http://schemas.openxmlformats.org/package/2006/metadata/core-properties"/>
    <ds:schemaRef ds:uri="http://purl.org/dc/dcmitype/"/>
    <ds:schemaRef ds:uri="http://purl.org/dc/terms/"/>
    <ds:schemaRef ds:uri="http://purl.org/dc/elements/1.1/"/>
    <ds:schemaRef ds:uri="http://schemas.microsoft.com/office/2006/metadata/properties"/>
    <ds:schemaRef ds:uri="http://www.w3.org/XML/1998/namespace"/>
    <ds:schemaRef ds:uri="1a3631cd-9517-43d2-b259-2e0392df0358"/>
    <ds:schemaRef ds:uri="http://schemas.microsoft.com/office/2006/documentManagement/types"/>
    <ds:schemaRef ds:uri="http://schemas.microsoft.com/office/infopath/2007/PartnerControls"/>
    <ds:schemaRef ds:uri="2c8d7e4b-2a1e-4db0-a6ef-2521d8a41f59"/>
  </ds:schemaRefs>
</ds:datastoreItem>
</file>

<file path=customXml/itemProps3.xml><?xml version="1.0" encoding="utf-8"?>
<ds:datastoreItem xmlns:ds="http://schemas.openxmlformats.org/officeDocument/2006/customXml" ds:itemID="{925E71EA-D231-4010-80B2-2484E5E8D0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FHS_PPT-Vorlage_V1</Template>
  <TotalTime>0</TotalTime>
  <Words>7871</Words>
  <Application>Microsoft Office PowerPoint</Application>
  <PresentationFormat>Breitbild</PresentationFormat>
  <Paragraphs>362</Paragraphs>
  <Slides>37</Slides>
  <Notes>35</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37</vt:i4>
      </vt:variant>
    </vt:vector>
  </HeadingPairs>
  <TitlesOfParts>
    <vt:vector size="44" baseType="lpstr">
      <vt:lpstr>Arial</vt:lpstr>
      <vt:lpstr>Calibri</vt:lpstr>
      <vt:lpstr>Calibri Light</vt:lpstr>
      <vt:lpstr>Symbol</vt:lpstr>
      <vt:lpstr>Wingdings</vt:lpstr>
      <vt:lpstr>OST-Vorlage</vt:lpstr>
      <vt:lpstr>Benutzerdefiniertes Design</vt:lpstr>
      <vt:lpstr>Mensch-zentrierte Entwicklung  von Automatisierungsprozessen</vt:lpstr>
      <vt:lpstr>PowerPoint-Präsentation</vt:lpstr>
      <vt:lpstr>PowerPoint-Präsentation</vt:lpstr>
      <vt:lpstr>Traditionelle Innovationsauslöser</vt:lpstr>
      <vt:lpstr>Traditionelle und neue Innovationsauslöser</vt:lpstr>
      <vt:lpstr>Inkrementelle vs. Radikale Innovation</vt:lpstr>
      <vt:lpstr>Inkrementelle vs. Radikale Innovation</vt:lpstr>
      <vt:lpstr>Inkrementelle vs. Radikale Innovation</vt:lpstr>
      <vt:lpstr>Design Thinking als Innovationsansatz</vt:lpstr>
      <vt:lpstr>Design Thinking als Innovationsansatz</vt:lpstr>
      <vt:lpstr>Design Thinking als Innovationsansatz</vt:lpstr>
      <vt:lpstr>Design Thinking als Innovationsansatz</vt:lpstr>
      <vt:lpstr>Design Thinking als Innovationsansatz</vt:lpstr>
      <vt:lpstr>Design Thinking als Innovationsansatz</vt:lpstr>
      <vt:lpstr>Design Thinking als Innovationsansatz</vt:lpstr>
      <vt:lpstr>Design Thinking Play Sprint</vt:lpstr>
      <vt:lpstr>Design Thinking Play Sprint: Persona</vt:lpstr>
      <vt:lpstr>Design Thinking Play Sprint: Persona</vt:lpstr>
      <vt:lpstr>Design Thinking Play Sprint: Customer Journey &amp; Story Map</vt:lpstr>
      <vt:lpstr>Design Thinking Play Sprint: Pain Points &amp; Gain Points</vt:lpstr>
      <vt:lpstr>Design Thinking Play Sprint: Sichtweise</vt:lpstr>
      <vt:lpstr>Design Thinking Play Sprint: Lösungsraum</vt:lpstr>
      <vt:lpstr>Design Thinking Play Sprint: Ideenfindung</vt:lpstr>
      <vt:lpstr>Design Thinking Play Sprint: Erfolgskritischste Annahmen</vt:lpstr>
      <vt:lpstr>Design Thinking Play Sprint: Prototype</vt:lpstr>
      <vt:lpstr>Design Thinking Play Sprint: Iteration</vt:lpstr>
      <vt:lpstr>PowerPoint-Präsentation</vt:lpstr>
      <vt:lpstr>Automatisierungsprozesse</vt:lpstr>
      <vt:lpstr>Automatisierungsprozesse &amp; Design Thinking</vt:lpstr>
      <vt:lpstr>Automatisierungsprozesse &amp; Design Thinking</vt:lpstr>
      <vt:lpstr>Automatisierungsprozesse &amp; Design Thinking</vt:lpstr>
      <vt:lpstr>Automatisierungsprozesse &amp; Design Thinking</vt:lpstr>
      <vt:lpstr>Automatisierungsprozesse &amp; Design Thinking</vt:lpstr>
      <vt:lpstr>Automatisierungsprozesse &amp; Design Thinking</vt:lpstr>
      <vt:lpstr>PowerPoint-Präsentation</vt:lpstr>
      <vt:lpstr>Anwendung</vt:lpstr>
      <vt:lpstr>PowerPoint-Präsentation</vt:lpstr>
    </vt:vector>
  </TitlesOfParts>
  <Company>FHS St.Gallen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 ATE 2017</dc:title>
  <dc:creator>Thomas Utz</dc:creator>
  <cp:lastModifiedBy>Andreas Peter</cp:lastModifiedBy>
  <cp:revision>742</cp:revision>
  <cp:lastPrinted>2017-12-15T09:29:46Z</cp:lastPrinted>
  <dcterms:created xsi:type="dcterms:W3CDTF">2017-11-21T09:45:51Z</dcterms:created>
  <dcterms:modified xsi:type="dcterms:W3CDTF">2025-09-26T07:30:48Z</dcterms:modified>
  <cp:category>Innovationsmanagement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0x0101000C17A725C2F7F14DA7BD4390B8CC10C5</vt:lpwstr>
  </property>
</Properties>
</file>